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  <p:sldId id="267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6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 descr="C:\Users\DELL\Downloads\Slider__00 (2).png"/>
          <p:cNvPicPr preferRelativeResize="0"/>
          <p:nvPr/>
        </p:nvPicPr>
        <p:blipFill rotWithShape="1">
          <a:blip r:embed="rId2">
            <a:alphaModFix/>
          </a:blip>
          <a:srcRect t="82888"/>
          <a:stretch/>
        </p:blipFill>
        <p:spPr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" name="Google Shape;15;p1" descr="C:\Users\DELL\Downloads\Slider__00 (2).png"/>
          <p:cNvPicPr preferRelativeResize="0"/>
          <p:nvPr/>
        </p:nvPicPr>
        <p:blipFill rotWithShape="1">
          <a:blip r:embed="rId13">
            <a:alphaModFix/>
          </a:blip>
          <a:srcRect t="82888"/>
          <a:stretch/>
        </p:blipFill>
        <p:spPr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12/11/2018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 descr="C:\Users\DELL\Downloads\Slider__00 (3).png"/>
          <p:cNvPicPr preferRelativeResize="0"/>
          <p:nvPr/>
        </p:nvPicPr>
        <p:blipFill rotWithShape="1">
          <a:blip r:embed="rId14">
            <a:alphaModFix/>
          </a:blip>
          <a:srcRect b="74998"/>
          <a:stretch/>
        </p:blipFill>
        <p:spPr>
          <a:xfrm>
            <a:off x="0" y="-228600"/>
            <a:ext cx="9144000" cy="1676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648200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12/12/2018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66700" y="957900"/>
            <a:ext cx="8763000" cy="5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Batch-14</a:t>
            </a:r>
            <a:endParaRPr sz="28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Vehicle Intrusion Detection using open-cv (python 3.6x) and deep learning</a:t>
            </a:r>
            <a:endParaRPr sz="2800" b="1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Karthik Vakkalagadda(15L31A05J7)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Ravindra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Saragadam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(15L31A05H0)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Kavya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Manubarthi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(16L35A0505)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Balaji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Sundarapu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(15L31A05I4)</a:t>
            </a:r>
            <a:endParaRPr sz="2400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Guide:Sekhar.ch</a:t>
            </a:r>
            <a:endParaRPr sz="2400" b="1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892933"/>
            <a:ext cx="6728792" cy="743711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-1: creating authenticated vehicles database 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96" y="2534479"/>
            <a:ext cx="8393747" cy="33061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In this stage we manual collect all the authenticated vehicles registration numbers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The collected data are stored in comma separated files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Stored files then are send to </a:t>
            </a:r>
            <a:r>
              <a:rPr lang="en-US" sz="2800" dirty="0" err="1">
                <a:solidFill>
                  <a:srgbClr val="7030A0"/>
                </a:solidFill>
              </a:rPr>
              <a:t>OpenPyXl</a:t>
            </a:r>
            <a:r>
              <a:rPr lang="en-US" sz="2800" dirty="0">
                <a:solidFill>
                  <a:srgbClr val="7030A0"/>
                </a:solidFill>
              </a:rPr>
              <a:t> and </a:t>
            </a:r>
            <a:r>
              <a:rPr lang="en-US" sz="2800" dirty="0" err="1">
                <a:solidFill>
                  <a:srgbClr val="7030A0"/>
                </a:solidFill>
              </a:rPr>
              <a:t>Pymysql</a:t>
            </a:r>
            <a:r>
              <a:rPr lang="en-US" sz="2800" dirty="0">
                <a:solidFill>
                  <a:srgbClr val="7030A0"/>
                </a:solidFill>
              </a:rPr>
              <a:t> to import the data into the database</a:t>
            </a:r>
          </a:p>
          <a:p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743711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Stage-2: analysis using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middleware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26" y="2355573"/>
            <a:ext cx="8393747" cy="3821871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This stage is implemented to support two different modes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Online (with live camera)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Offline (recorded video)</a:t>
            </a:r>
          </a:p>
          <a:p>
            <a:pPr marL="1485900" lvl="3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Deep learning algorithms are implemented in python to support both the functionalities</a:t>
            </a:r>
          </a:p>
          <a:p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3200" dirty="0"/>
              <a:t>Stage-3:Query processing using multithreading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26" y="2355573"/>
            <a:ext cx="8393747" cy="3821871"/>
          </a:xfrm>
        </p:spPr>
        <p:txBody>
          <a:bodyPr/>
          <a:lstStyle/>
          <a:p>
            <a:r>
              <a:rPr lang="en-IN" sz="2800" dirty="0">
                <a:solidFill>
                  <a:srgbClr val="7030A0"/>
                </a:solidFill>
              </a:rPr>
              <a:t>Once the analysis is done a thread will be created to the frame of particular time stamp </a:t>
            </a:r>
          </a:p>
          <a:p>
            <a:r>
              <a:rPr lang="en-IN" sz="2800" dirty="0">
                <a:solidFill>
                  <a:srgbClr val="7030A0"/>
                </a:solidFill>
              </a:rPr>
              <a:t>Created thread is responsible for security check</a:t>
            </a:r>
          </a:p>
          <a:p>
            <a:r>
              <a:rPr lang="en-IN" sz="2800" dirty="0">
                <a:solidFill>
                  <a:srgbClr val="7030A0"/>
                </a:solidFill>
              </a:rPr>
              <a:t>If intrusion is detected then the thread invokes a smtp request to security system</a:t>
            </a:r>
          </a:p>
          <a:p>
            <a:r>
              <a:rPr lang="en-IN" sz="2800" dirty="0">
                <a:solidFill>
                  <a:srgbClr val="7030A0"/>
                </a:solidFill>
              </a:rPr>
              <a:t>In case of no intrusion then the thread will automatically joins to main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3200" dirty="0"/>
              <a:t>Stage-4: Output generation for intrusion on smtp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26" y="3010199"/>
            <a:ext cx="8393747" cy="30115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</a:rPr>
              <a:t>A snapshot of the vehicle along with its registered number will be emailed to the security department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7030A0"/>
                </a:solidFill>
              </a:rPr>
              <a:t>There will be no interruption to the computer vision during this time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demonstration on authenticated user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3CA60E-CB2C-40A3-95FB-11BF2B83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46121"/>
              </p:ext>
            </p:extLst>
          </p:nvPr>
        </p:nvGraphicFramePr>
        <p:xfrm>
          <a:off x="1868557" y="1956324"/>
          <a:ext cx="5019260" cy="174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Registered </a:t>
                      </a:r>
                      <a:r>
                        <a:rPr lang="en-US" baseline="0" dirty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 </a:t>
                      </a:r>
                      <a:r>
                        <a:rPr lang="en-US" sz="1800" dirty="0"/>
                        <a:t>15 AL 2729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 31  BG 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car ap.jpg">
            <a:extLst>
              <a:ext uri="{FF2B5EF4-FFF2-40B4-BE49-F238E27FC236}">
                <a16:creationId xmlns:a16="http://schemas.microsoft.com/office/drawing/2014/main" id="{D261C92A-E902-4257-81A9-F2C5ED31F8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4094" r="17543" b="9357"/>
          <a:stretch>
            <a:fillRect/>
          </a:stretch>
        </p:blipFill>
        <p:spPr>
          <a:xfrm>
            <a:off x="1053547" y="3985591"/>
            <a:ext cx="3433970" cy="237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E9CA4-3664-4B41-8C60-4DDC0F19FC33}"/>
              </a:ext>
            </a:extLst>
          </p:cNvPr>
          <p:cNvSpPr/>
          <p:nvPr/>
        </p:nvSpPr>
        <p:spPr>
          <a:xfrm>
            <a:off x="2156791" y="5141153"/>
            <a:ext cx="9906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04276-1524-4234-B0B9-9A9983E02427}"/>
              </a:ext>
            </a:extLst>
          </p:cNvPr>
          <p:cNvSpPr txBox="1"/>
          <p:nvPr/>
        </p:nvSpPr>
        <p:spPr>
          <a:xfrm>
            <a:off x="6438900" y="5092754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Authenticated user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732D30-0B5B-44B5-8187-C7946364A19C}"/>
              </a:ext>
            </a:extLst>
          </p:cNvPr>
          <p:cNvCxnSpPr/>
          <p:nvPr/>
        </p:nvCxnSpPr>
        <p:spPr>
          <a:xfrm rot="16200000" flipH="1">
            <a:off x="5817401" y="3604894"/>
            <a:ext cx="2558276" cy="417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6F280F-5C8B-43E5-B2E3-E40A94B9E992}"/>
              </a:ext>
            </a:extLst>
          </p:cNvPr>
          <p:cNvCxnSpPr>
            <a:endCxn id="12" idx="1"/>
          </p:cNvCxnSpPr>
          <p:nvPr/>
        </p:nvCxnSpPr>
        <p:spPr>
          <a:xfrm flipV="1">
            <a:off x="3147391" y="5277420"/>
            <a:ext cx="3291509" cy="16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72656-65FD-47D1-B0F5-5D4A5BF63D29}"/>
              </a:ext>
            </a:extLst>
          </p:cNvPr>
          <p:cNvSpPr txBox="1"/>
          <p:nvPr/>
        </p:nvSpPr>
        <p:spPr>
          <a:xfrm>
            <a:off x="364104" y="18451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Graphic abstraction</a:t>
            </a:r>
          </a:p>
        </p:txBody>
      </p:sp>
    </p:spTree>
    <p:extLst>
      <p:ext uri="{BB962C8B-B14F-4D97-AF65-F5344CB8AC3E}">
        <p14:creationId xmlns:p14="http://schemas.microsoft.com/office/powerpoint/2010/main" val="6662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demonstration on intruded user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3CA60E-CB2C-40A3-95FB-11BF2B83B05B}"/>
              </a:ext>
            </a:extLst>
          </p:cNvPr>
          <p:cNvGraphicFramePr>
            <a:graphicFrameLocks noGrp="1"/>
          </p:cNvGraphicFramePr>
          <p:nvPr/>
        </p:nvGraphicFramePr>
        <p:xfrm>
          <a:off x="1868557" y="1956324"/>
          <a:ext cx="5019260" cy="174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Registered </a:t>
                      </a:r>
                      <a:r>
                        <a:rPr lang="en-US" baseline="0" dirty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 </a:t>
                      </a:r>
                      <a:r>
                        <a:rPr lang="en-US" sz="1800" dirty="0"/>
                        <a:t>15 AL 2729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 31  BG 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 descr="vehicles-will-soon-come-fitted-with-number-plates1-1524479675.jpg">
            <a:extLst>
              <a:ext uri="{FF2B5EF4-FFF2-40B4-BE49-F238E27FC236}">
                <a16:creationId xmlns:a16="http://schemas.microsoft.com/office/drawing/2014/main" id="{E166846B-83B8-45B0-9F1B-F65F9DD85A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b="14634"/>
          <a:stretch>
            <a:fillRect/>
          </a:stretch>
        </p:blipFill>
        <p:spPr>
          <a:xfrm>
            <a:off x="1379847" y="4110464"/>
            <a:ext cx="2998340" cy="18410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996B7C-7276-45E6-9F11-17EDF1B881F6}"/>
              </a:ext>
            </a:extLst>
          </p:cNvPr>
          <p:cNvSpPr/>
          <p:nvPr/>
        </p:nvSpPr>
        <p:spPr>
          <a:xfrm>
            <a:off x="1967947" y="4989443"/>
            <a:ext cx="974035" cy="5466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96146-9A1F-4EA4-B224-4D32487B4A46}"/>
              </a:ext>
            </a:extLst>
          </p:cNvPr>
          <p:cNvSpPr txBox="1"/>
          <p:nvPr/>
        </p:nvSpPr>
        <p:spPr>
          <a:xfrm>
            <a:off x="6755297" y="5108880"/>
            <a:ext cx="17526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Intrusion detected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63D70D-E5F1-44BF-B37F-C87C750412F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941982" y="5262769"/>
            <a:ext cx="38133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F8AAC2D-2DD2-42FC-9DFA-2F324E0C4F02}"/>
              </a:ext>
            </a:extLst>
          </p:cNvPr>
          <p:cNvCxnSpPr/>
          <p:nvPr/>
        </p:nvCxnSpPr>
        <p:spPr>
          <a:xfrm rot="16200000" flipH="1">
            <a:off x="6039978" y="3703974"/>
            <a:ext cx="2252271" cy="556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1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demonstration on intruded user part-2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12" name="Picture 11" descr="vehicles-will-soon-come-fitted-with-number-plates1-1524479675.jpg">
            <a:extLst>
              <a:ext uri="{FF2B5EF4-FFF2-40B4-BE49-F238E27FC236}">
                <a16:creationId xmlns:a16="http://schemas.microsoft.com/office/drawing/2014/main" id="{3EBDFDEB-BB82-4508-A1C8-65B07736D5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4319" r="26569" b="13099"/>
          <a:stretch>
            <a:fillRect/>
          </a:stretch>
        </p:blipFill>
        <p:spPr>
          <a:xfrm>
            <a:off x="838200" y="2286000"/>
            <a:ext cx="3657600" cy="2590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A6EFC2-4F0B-44A4-B4F1-17538CD45A2B}"/>
              </a:ext>
            </a:extLst>
          </p:cNvPr>
          <p:cNvSpPr/>
          <p:nvPr/>
        </p:nvSpPr>
        <p:spPr>
          <a:xfrm>
            <a:off x="1600200" y="3498574"/>
            <a:ext cx="1524000" cy="685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A29122-82B8-4C61-A6B7-2047BF6AF553}"/>
              </a:ext>
            </a:extLst>
          </p:cNvPr>
          <p:cNvCxnSpPr>
            <a:stCxn id="16" idx="3"/>
          </p:cNvCxnSpPr>
          <p:nvPr/>
        </p:nvCxnSpPr>
        <p:spPr>
          <a:xfrm>
            <a:off x="3124200" y="3841474"/>
            <a:ext cx="2471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C54EB8-FEB0-45FB-A064-BF5575CD889D}"/>
              </a:ext>
            </a:extLst>
          </p:cNvPr>
          <p:cNvSpPr/>
          <p:nvPr/>
        </p:nvSpPr>
        <p:spPr>
          <a:xfrm>
            <a:off x="5595730" y="3384274"/>
            <a:ext cx="178904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smtp</a:t>
            </a:r>
          </a:p>
        </p:txBody>
      </p:sp>
      <p:sp>
        <p:nvSpPr>
          <p:cNvPr id="17" name="Down Arrow 8">
            <a:extLst>
              <a:ext uri="{FF2B5EF4-FFF2-40B4-BE49-F238E27FC236}">
                <a16:creationId xmlns:a16="http://schemas.microsoft.com/office/drawing/2014/main" id="{4031281C-19C0-4DAA-A335-D057FBC8D3A6}"/>
              </a:ext>
            </a:extLst>
          </p:cNvPr>
          <p:cNvSpPr/>
          <p:nvPr/>
        </p:nvSpPr>
        <p:spPr>
          <a:xfrm>
            <a:off x="6185451" y="4386469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31642-ABFE-4326-AED5-B0B1AA49E33C}"/>
              </a:ext>
            </a:extLst>
          </p:cNvPr>
          <p:cNvSpPr txBox="1"/>
          <p:nvPr/>
        </p:nvSpPr>
        <p:spPr>
          <a:xfrm>
            <a:off x="5461551" y="5623315"/>
            <a:ext cx="2057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Security alert</a:t>
            </a:r>
          </a:p>
        </p:txBody>
      </p:sp>
    </p:spTree>
    <p:extLst>
      <p:ext uri="{BB962C8B-B14F-4D97-AF65-F5344CB8AC3E}">
        <p14:creationId xmlns:p14="http://schemas.microsoft.com/office/powerpoint/2010/main" val="369377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47244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Mapping of PO’s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DEPARTMENT OF CSE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86514" y="29028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PRC-1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03564" y="983673"/>
          <a:ext cx="7038109" cy="5185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987"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  <a:r>
                        <a:rPr lang="en-US" baseline="0" dirty="0"/>
                        <a:t>OUTCOMES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r>
                        <a:rPr lang="en-US" dirty="0"/>
                        <a:t>PO 1(Engineering Knowledge)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2(Problem Analysis)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3(Design / Development of solutions)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4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4(Conduct</a:t>
                      </a:r>
                      <a:r>
                        <a:rPr lang="en-US" baseline="0" dirty="0"/>
                        <a:t> investigations of complex problems)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5(Modern tool usage)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6(The</a:t>
                      </a:r>
                      <a:r>
                        <a:rPr lang="en-US" baseline="0" dirty="0"/>
                        <a:t> engineer and society)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7(Environment</a:t>
                      </a:r>
                      <a:r>
                        <a:rPr lang="en-US" baseline="0" dirty="0"/>
                        <a:t> and sustainability)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8(Ethics)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9(Individual and team work)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10(Communication)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11(Project Management and</a:t>
                      </a:r>
                      <a:r>
                        <a:rPr lang="en-US" baseline="0" dirty="0"/>
                        <a:t> finance)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</a:t>
                      </a:r>
                      <a:r>
                        <a:rPr lang="en-US" baseline="0" dirty="0"/>
                        <a:t> 12(Life-Long learning)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14710" cy="7857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Time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Time Line of project with stages</a:t>
            </a:r>
          </a:p>
          <a:p>
            <a:r>
              <a:rPr lang="en-US" dirty="0"/>
              <a:t>Dec : Project Initiation and Planning</a:t>
            </a:r>
          </a:p>
          <a:p>
            <a:r>
              <a:rPr lang="en-US" dirty="0"/>
              <a:t>Jan : Project Execution</a:t>
            </a:r>
          </a:p>
          <a:p>
            <a:r>
              <a:rPr lang="en-US" dirty="0"/>
              <a:t>Feb : Project Testing </a:t>
            </a:r>
          </a:p>
          <a:p>
            <a:r>
              <a:rPr lang="en-US" dirty="0"/>
              <a:t>Mar : Project Documentation</a:t>
            </a:r>
          </a:p>
          <a:p>
            <a:r>
              <a:rPr lang="en-US" dirty="0"/>
              <a:t>Dead line by the end of semester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3438" y="21429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PRC-1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3133" y="2830551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72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Problems: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685800" y="13716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Vehicle intrusion detection also know as VID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It is an enhancement for the existing security system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Developed on basis of conventional computer vision and deep learning algorithms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It has the capability of identifying the unauthorized vehicles which trespass in secret areas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6/12/2018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648200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77956-CD4D-4CAA-BD11-3DF51DBFB860}"/>
              </a:ext>
            </a:extLst>
          </p:cNvPr>
          <p:cNvSpPr txBox="1"/>
          <p:nvPr/>
        </p:nvSpPr>
        <p:spPr>
          <a:xfrm>
            <a:off x="2702963" y="877408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 all about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468376-80C5-4C1C-B23F-A6B7DFE3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1656"/>
            <a:ext cx="8229600" cy="1143000"/>
          </a:xfrm>
        </p:spPr>
        <p:txBody>
          <a:bodyPr/>
          <a:lstStyle/>
          <a:p>
            <a:r>
              <a:rPr lang="en-US" b="1" i="1" dirty="0"/>
              <a:t>Solution using computer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7143D-5214-48B6-A875-0BFA0713FDD9}"/>
              </a:ext>
            </a:extLst>
          </p:cNvPr>
          <p:cNvSpPr txBox="1"/>
          <p:nvPr/>
        </p:nvSpPr>
        <p:spPr>
          <a:xfrm>
            <a:off x="939248" y="2069962"/>
            <a:ext cx="7265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Computer vision provides huge advantage for Vehicles Intrusion detection  by emulating the striking perceptual capability of human eye.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Through a Security video capturing device we can monitor the inward and outward traffic.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 We can break down a video into set of frames and then we can perform our computation on frames from the input video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685800" y="1018486"/>
            <a:ext cx="7772400" cy="86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6000" dirty="0"/>
              <a:t>Usage</a:t>
            </a:r>
            <a:endParaRPr sz="600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648200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268D74-56E6-4BE7-9FC8-A5686605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34940"/>
            <a:ext cx="6400800" cy="2533216"/>
          </a:xfrm>
        </p:spPr>
        <p:txBody>
          <a:bodyPr/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Military base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Security check depo’s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Nuclear research bases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Restricted zones…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endParaRPr lang="en-US" dirty="0">
              <a:solidFill>
                <a:srgbClr val="7030A0"/>
              </a:solidFill>
            </a:endParaRP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29750" y="870778"/>
            <a:ext cx="6684499" cy="101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Requirements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12/11/2018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586514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04800" y="2194560"/>
            <a:ext cx="8229600" cy="415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361-F32F-4A65-B717-E9A71C5945C8}"/>
              </a:ext>
            </a:extLst>
          </p:cNvPr>
          <p:cNvSpPr txBox="1"/>
          <p:nvPr/>
        </p:nvSpPr>
        <p:spPr>
          <a:xfrm>
            <a:off x="1229750" y="2295941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Python 3.6x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Openpyxl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Pymysql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SMTP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Tensor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Deep learning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Any Video Capturing device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1905B-EA4A-40AA-9B13-F70678429393}"/>
              </a:ext>
            </a:extLst>
          </p:cNvPr>
          <p:cNvSpPr txBox="1"/>
          <p:nvPr/>
        </p:nvSpPr>
        <p:spPr>
          <a:xfrm>
            <a:off x="2604051" y="108336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7C068-2D66-47AB-B8AA-80EC43DE4ECC}"/>
              </a:ext>
            </a:extLst>
          </p:cNvPr>
          <p:cNvSpPr txBox="1"/>
          <p:nvPr/>
        </p:nvSpPr>
        <p:spPr>
          <a:xfrm>
            <a:off x="546652" y="2683566"/>
            <a:ext cx="78662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It is an open source computer vision library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Computer vision is concerned with the automatic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     Extraction, analysis and understanding of useful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     information from a single image or a sequence of images.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It involves the development of a theoretical and algorithmic basis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     to achieve automatic visual understanding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7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956CA-7A1E-46AD-81C1-5564C639CA0C}"/>
              </a:ext>
            </a:extLst>
          </p:cNvPr>
          <p:cNvSpPr txBox="1"/>
          <p:nvPr/>
        </p:nvSpPr>
        <p:spPr>
          <a:xfrm>
            <a:off x="3071191" y="1133061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83894-BF91-46D2-9A47-8D0C56C3A276}"/>
              </a:ext>
            </a:extLst>
          </p:cNvPr>
          <p:cNvSpPr txBox="1"/>
          <p:nvPr/>
        </p:nvSpPr>
        <p:spPr>
          <a:xfrm>
            <a:off x="914400" y="2703443"/>
            <a:ext cx="729532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Pymysql</a:t>
            </a:r>
            <a:r>
              <a:rPr lang="en-US" sz="2000" dirty="0">
                <a:solidFill>
                  <a:srgbClr val="7030A0"/>
                </a:solidFill>
              </a:rPr>
              <a:t> is database framework which can act  as a middle ware between python and it’s  associated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It can perform all the </a:t>
            </a:r>
            <a:r>
              <a:rPr lang="en-US" sz="2000" dirty="0" err="1">
                <a:solidFill>
                  <a:srgbClr val="7030A0"/>
                </a:solidFill>
              </a:rPr>
              <a:t>create.read.update.delete</a:t>
            </a:r>
            <a:r>
              <a:rPr lang="en-US" sz="2000" dirty="0">
                <a:solidFill>
                  <a:srgbClr val="7030A0"/>
                </a:solidFill>
              </a:rPr>
              <a:t> operations required for an application on the database with simpler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43383-AEE9-43D4-9C62-32276B184CCE}"/>
              </a:ext>
            </a:extLst>
          </p:cNvPr>
          <p:cNvSpPr txBox="1"/>
          <p:nvPr/>
        </p:nvSpPr>
        <p:spPr>
          <a:xfrm>
            <a:off x="2932043" y="1003852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B35F6-A848-4D74-AA16-96451505A0C3}"/>
              </a:ext>
            </a:extLst>
          </p:cNvPr>
          <p:cNvSpPr txBox="1"/>
          <p:nvPr/>
        </p:nvSpPr>
        <p:spPr>
          <a:xfrm>
            <a:off x="721792" y="2971800"/>
            <a:ext cx="8257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Open </a:t>
            </a:r>
            <a:r>
              <a:rPr lang="en-US" sz="2000" dirty="0" err="1">
                <a:solidFill>
                  <a:srgbClr val="7030A0"/>
                </a:solidFill>
              </a:rPr>
              <a:t>pyxl</a:t>
            </a:r>
            <a:r>
              <a:rPr lang="en-US" sz="2000" dirty="0">
                <a:solidFill>
                  <a:srgbClr val="7030A0"/>
                </a:solidFill>
              </a:rPr>
              <a:t> is open source python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which can be used to read the pre prepared data from excel sheet which consists structured and consisted data into the spool memory of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It allows to perform all the crud operations on excel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271" y="932689"/>
            <a:ext cx="3766929" cy="379275"/>
          </a:xfrm>
        </p:spPr>
        <p:txBody>
          <a:bodyPr/>
          <a:lstStyle/>
          <a:p>
            <a:pPr algn="l"/>
            <a:r>
              <a:rPr lang="en-US" sz="3200" dirty="0"/>
              <a:t>How we develop?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91" y="1676400"/>
            <a:ext cx="8451273" cy="464127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Development of this project is fragmented to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 four different phases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Those are: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Database creation with users data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Analysis using deep learning on streaming video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Query processing verifying the user details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Output generation to security in form of a mail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771</Words>
  <Application>Microsoft Office PowerPoint</Application>
  <PresentationFormat>On-screen Show (4:3)</PresentationFormat>
  <Paragraphs>168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Quattrocento Sans</vt:lpstr>
      <vt:lpstr>Segoe UI</vt:lpstr>
      <vt:lpstr>Times New Roman</vt:lpstr>
      <vt:lpstr>Wingdings</vt:lpstr>
      <vt:lpstr>Office Theme</vt:lpstr>
      <vt:lpstr>PowerPoint Presentation</vt:lpstr>
      <vt:lpstr>Problems:</vt:lpstr>
      <vt:lpstr>Solution using computer vision</vt:lpstr>
      <vt:lpstr>Usage</vt:lpstr>
      <vt:lpstr>Requirements</vt:lpstr>
      <vt:lpstr>PowerPoint Presentation</vt:lpstr>
      <vt:lpstr>PowerPoint Presentation</vt:lpstr>
      <vt:lpstr>PowerPoint Presentation</vt:lpstr>
      <vt:lpstr>How we develop?</vt:lpstr>
      <vt:lpstr>Stage -1: creating authenticated vehicles database </vt:lpstr>
      <vt:lpstr>Stage-2: analysis using opencv middleware</vt:lpstr>
      <vt:lpstr>Stage-3:Query processing using multithreading</vt:lpstr>
      <vt:lpstr>Stage-4: Output generation for intrusion on smtp</vt:lpstr>
      <vt:lpstr>Sample demonstration on authenticated user</vt:lpstr>
      <vt:lpstr>Sample demonstration on intruded user</vt:lpstr>
      <vt:lpstr>Sample demonstration on intruded user part-2</vt:lpstr>
      <vt:lpstr>Mapping of PO’s</vt:lpstr>
      <vt:lpstr>Time 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Varun Peddinti</dc:creator>
  <cp:lastModifiedBy>Vakkalagadda, Karthik</cp:lastModifiedBy>
  <cp:revision>14</cp:revision>
  <dcterms:modified xsi:type="dcterms:W3CDTF">2018-12-28T08:26:58Z</dcterms:modified>
</cp:coreProperties>
</file>