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4" r:id="rId4"/>
    <p:sldId id="273" r:id="rId5"/>
    <p:sldId id="265" r:id="rId6"/>
    <p:sldId id="266" r:id="rId7"/>
    <p:sldId id="267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44" y="1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" descr="C:\Users\DELL\Downloads\Slider__00 (2).png"/>
          <p:cNvPicPr preferRelativeResize="0"/>
          <p:nvPr/>
        </p:nvPicPr>
        <p:blipFill rotWithShape="1">
          <a:blip r:embed="rId2">
            <a:alphaModFix/>
          </a:blip>
          <a:srcRect t="82888"/>
          <a:stretch/>
        </p:blipFill>
        <p:spPr>
          <a:xfrm>
            <a:off x="0" y="5638800"/>
            <a:ext cx="91440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4800600" y="6567714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6934200" y="6585858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5" name="Google Shape;15;p1" descr="C:\Users\DELL\Downloads\Slider__00 (2).png"/>
          <p:cNvPicPr preferRelativeResize="0"/>
          <p:nvPr/>
        </p:nvPicPr>
        <p:blipFill rotWithShape="1">
          <a:blip r:embed="rId13">
            <a:alphaModFix/>
          </a:blip>
          <a:srcRect t="82888"/>
          <a:stretch/>
        </p:blipFill>
        <p:spPr>
          <a:xfrm>
            <a:off x="0" y="5638800"/>
            <a:ext cx="91440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4800600" y="6567714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12/11/2018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6934200" y="6585858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" descr="C:\Users\DELL\Downloads\Slider__00 (3).png"/>
          <p:cNvPicPr preferRelativeResize="0"/>
          <p:nvPr/>
        </p:nvPicPr>
        <p:blipFill rotWithShape="1">
          <a:blip r:embed="rId14">
            <a:alphaModFix/>
          </a:blip>
          <a:srcRect b="74998"/>
          <a:stretch/>
        </p:blipFill>
        <p:spPr>
          <a:xfrm>
            <a:off x="0" y="-228600"/>
            <a:ext cx="9144000" cy="16764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/>
        </p:nvSpPr>
        <p:spPr>
          <a:xfrm>
            <a:off x="152400" y="6553200"/>
            <a:ext cx="42672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DEPARTMENT OF CSE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4648200" y="29028"/>
            <a:ext cx="1447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PRC-1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12/12/2018</a:t>
            </a:r>
            <a:endParaRPr dirty="0"/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266700" y="957900"/>
            <a:ext cx="8763000" cy="55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</a:t>
            </a:r>
            <a:r>
              <a:rPr lang="en-US" sz="28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Batch-14</a:t>
            </a:r>
            <a:endParaRPr sz="2800" b="1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/>
            <a:r>
              <a:rPr lang="en-US" sz="2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8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>
                <a:solidFill>
                  <a:srgbClr val="7030A0"/>
                </a:solidFill>
              </a:rPr>
              <a:t>Vehicle Intrusion Detection using open-cv (python 3.6x) and deep learning</a:t>
            </a:r>
            <a:endParaRPr sz="2800" b="1" i="1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148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i="1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Karthik Vakkalagadda(15L31A05J7)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Ravindra </a:t>
            </a:r>
            <a:r>
              <a:rPr lang="en-US" sz="2800" i="1" dirty="0" err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Saragadam</a:t>
            </a:r>
            <a:r>
              <a:rPr lang="en-US" sz="2800" i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(15L31A05H0)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Kavya </a:t>
            </a:r>
            <a:r>
              <a:rPr lang="en-US" sz="2800" i="1" dirty="0" err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Manubarthi</a:t>
            </a:r>
            <a:r>
              <a:rPr lang="en-US" sz="2800" i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(16L35A0505)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Balaji </a:t>
            </a:r>
            <a:r>
              <a:rPr lang="en-US" sz="2800" i="1" dirty="0" err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Sundarapu</a:t>
            </a:r>
            <a:r>
              <a:rPr lang="en-US" sz="2800" i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(15L31A05I4)</a:t>
            </a:r>
            <a:endParaRPr sz="2400" i="1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</a:t>
            </a:r>
            <a:r>
              <a:rPr lang="en-US" sz="2400" b="1" i="1" dirty="0" err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Guide:Sekhar.ch</a:t>
            </a:r>
            <a:endParaRPr sz="2400" b="1" i="1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28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724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None/>
            </a:pPr>
            <a:r>
              <a:rPr lang="en-US" sz="28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Problems: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1"/>
          </p:nvPr>
        </p:nvSpPr>
        <p:spPr>
          <a:xfrm>
            <a:off x="685800" y="1371600"/>
            <a:ext cx="75438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26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</a:rPr>
              <a:t>Vehicle intrusion detection also know as VID</a:t>
            </a:r>
          </a:p>
          <a:p>
            <a:pPr marL="4826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</a:rPr>
              <a:t>It is an enhancement for the existing security system</a:t>
            </a:r>
          </a:p>
          <a:p>
            <a:pPr marL="4826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</a:rPr>
              <a:t>Developed on basis of conventional computer vision and deep learning algorithms</a:t>
            </a:r>
          </a:p>
          <a:p>
            <a:pPr marL="4826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</a:rPr>
              <a:t>It has the capability of identifying the unauthorized vehicles which trespass in secret areas</a:t>
            </a: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14"/>
          <p:cNvSpPr txBox="1">
            <a:spLocks noGrp="1"/>
          </p:cNvSpPr>
          <p:nvPr>
            <p:ph type="dt" idx="10"/>
          </p:nvPr>
        </p:nvSpPr>
        <p:spPr>
          <a:xfrm>
            <a:off x="4800600" y="6567714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6/12/2018</a:t>
            </a: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6934200" y="6585858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152400" y="6553200"/>
            <a:ext cx="42672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DEPARTMENT OF CSE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4648200" y="29028"/>
            <a:ext cx="1447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PRC-1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477956-CD4D-4CAA-BD11-3DF51DBFB860}"/>
              </a:ext>
            </a:extLst>
          </p:cNvPr>
          <p:cNvSpPr txBox="1"/>
          <p:nvPr/>
        </p:nvSpPr>
        <p:spPr>
          <a:xfrm>
            <a:off x="2702963" y="877408"/>
            <a:ext cx="2996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it is all about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5D9E-BA1D-47F0-8B02-132024E9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271" y="932689"/>
            <a:ext cx="3766929" cy="379275"/>
          </a:xfrm>
        </p:spPr>
        <p:txBody>
          <a:bodyPr/>
          <a:lstStyle/>
          <a:p>
            <a:pPr algn="l"/>
            <a:r>
              <a:rPr lang="en-US" sz="3200" dirty="0"/>
              <a:t>How we develop?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3BF88-10F7-41CF-91F5-AAF51B66D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491" y="1676400"/>
            <a:ext cx="8451273" cy="4641273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7030A0"/>
                </a:solidFill>
              </a:rPr>
              <a:t>Development of this project is fragmented to</a:t>
            </a:r>
          </a:p>
          <a:p>
            <a:pPr marL="114300" indent="0">
              <a:buNone/>
            </a:pPr>
            <a:r>
              <a:rPr lang="en-US" dirty="0">
                <a:solidFill>
                  <a:srgbClr val="7030A0"/>
                </a:solidFill>
              </a:rPr>
              <a:t> four different phases</a:t>
            </a:r>
          </a:p>
          <a:p>
            <a:pPr marL="11430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7030A0"/>
                </a:solidFill>
              </a:rPr>
              <a:t>Those are:</a:t>
            </a:r>
          </a:p>
          <a:p>
            <a:pPr lvl="3">
              <a:buFont typeface="Arial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Database creation with users data</a:t>
            </a:r>
          </a:p>
          <a:p>
            <a:pPr lvl="3">
              <a:buFont typeface="Arial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Analysis using deep learning on streaming video</a:t>
            </a:r>
          </a:p>
          <a:p>
            <a:pPr lvl="3">
              <a:buFont typeface="Arial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Query processing verifying the user details</a:t>
            </a:r>
          </a:p>
          <a:p>
            <a:pPr lvl="3">
              <a:buFont typeface="Arial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Output generation to security in form of a mail</a:t>
            </a:r>
          </a:p>
          <a:p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8F6DC-0496-45F7-BB33-F7834DA3FA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1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5D9E-BA1D-47F0-8B02-132024E9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604" y="1017405"/>
            <a:ext cx="6728792" cy="851152"/>
          </a:xfrm>
        </p:spPr>
        <p:txBody>
          <a:bodyPr/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demonstration on authenticated user</a:t>
            </a:r>
            <a:endParaRPr lang="en-I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8F6DC-0496-45F7-BB33-F7834DA3FA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3CA60E-CB2C-40A3-95FB-11BF2B83B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046121"/>
              </p:ext>
            </p:extLst>
          </p:nvPr>
        </p:nvGraphicFramePr>
        <p:xfrm>
          <a:off x="1868557" y="1956324"/>
          <a:ext cx="5019260" cy="1749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0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Registered </a:t>
                      </a:r>
                      <a:r>
                        <a:rPr lang="en-US" baseline="0" dirty="0"/>
                        <a:t> person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Vehicle</a:t>
                      </a:r>
                      <a:r>
                        <a:rPr lang="en-US" baseline="0" dirty="0"/>
                        <a:t> 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7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 </a:t>
                      </a:r>
                      <a:r>
                        <a:rPr lang="en-US" sz="1800" dirty="0"/>
                        <a:t>15 AL 2729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02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11114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AP 31  BG 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0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6" descr="car ap.jpg">
            <a:extLst>
              <a:ext uri="{FF2B5EF4-FFF2-40B4-BE49-F238E27FC236}">
                <a16:creationId xmlns:a16="http://schemas.microsoft.com/office/drawing/2014/main" id="{D261C92A-E902-4257-81A9-F2C5ED31F86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t="4094" r="17543" b="9357"/>
          <a:stretch>
            <a:fillRect/>
          </a:stretch>
        </p:blipFill>
        <p:spPr>
          <a:xfrm>
            <a:off x="1053547" y="3985591"/>
            <a:ext cx="3433970" cy="2370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FE9CA4-3664-4B41-8C60-4DDC0F19FC33}"/>
              </a:ext>
            </a:extLst>
          </p:cNvPr>
          <p:cNvSpPr/>
          <p:nvPr/>
        </p:nvSpPr>
        <p:spPr>
          <a:xfrm>
            <a:off x="2156791" y="5141153"/>
            <a:ext cx="990600" cy="3048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004276-1524-4234-B0B9-9A9983E02427}"/>
              </a:ext>
            </a:extLst>
          </p:cNvPr>
          <p:cNvSpPr txBox="1"/>
          <p:nvPr/>
        </p:nvSpPr>
        <p:spPr>
          <a:xfrm>
            <a:off x="6438900" y="5092754"/>
            <a:ext cx="23622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Authenticated user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8732D30-0B5B-44B5-8187-C7946364A19C}"/>
              </a:ext>
            </a:extLst>
          </p:cNvPr>
          <p:cNvCxnSpPr/>
          <p:nvPr/>
        </p:nvCxnSpPr>
        <p:spPr>
          <a:xfrm rot="16200000" flipH="1">
            <a:off x="5817401" y="3604894"/>
            <a:ext cx="2558276" cy="41744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6F280F-5C8B-43E5-B2E3-E40A94B9E992}"/>
              </a:ext>
            </a:extLst>
          </p:cNvPr>
          <p:cNvCxnSpPr>
            <a:endCxn id="12" idx="1"/>
          </p:cNvCxnSpPr>
          <p:nvPr/>
        </p:nvCxnSpPr>
        <p:spPr>
          <a:xfrm flipV="1">
            <a:off x="3147391" y="5277420"/>
            <a:ext cx="3291509" cy="161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AF72656-65FD-47D1-B0F5-5D4A5BF63D29}"/>
              </a:ext>
            </a:extLst>
          </p:cNvPr>
          <p:cNvSpPr txBox="1"/>
          <p:nvPr/>
        </p:nvSpPr>
        <p:spPr>
          <a:xfrm>
            <a:off x="364104" y="184514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Graphic abstraction</a:t>
            </a:r>
          </a:p>
        </p:txBody>
      </p:sp>
    </p:spTree>
    <p:extLst>
      <p:ext uri="{BB962C8B-B14F-4D97-AF65-F5344CB8AC3E}">
        <p14:creationId xmlns:p14="http://schemas.microsoft.com/office/powerpoint/2010/main" val="66624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4724400" cy="53340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Mapping of PO’s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6553200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DEPARTMENT OF CSE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86514" y="29028"/>
            <a:ext cx="1447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PRC-1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03564" y="983673"/>
          <a:ext cx="7038109" cy="51858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18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987">
                <a:tc>
                  <a:txBody>
                    <a:bodyPr/>
                    <a:lstStyle/>
                    <a:p>
                      <a:r>
                        <a:rPr lang="en-US" dirty="0"/>
                        <a:t>PROGRAM </a:t>
                      </a:r>
                      <a:r>
                        <a:rPr lang="en-US" baseline="0" dirty="0"/>
                        <a:t>OUTCOMES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MAPPING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582">
                <a:tc>
                  <a:txBody>
                    <a:bodyPr/>
                    <a:lstStyle/>
                    <a:p>
                      <a:r>
                        <a:rPr lang="en-US" dirty="0"/>
                        <a:t>PO 1(Engineering Knowledge)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58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 2(Problem Analysis)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58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 3(Design / Development of solutions)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44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 4(Conduct</a:t>
                      </a:r>
                      <a:r>
                        <a:rPr lang="en-US" baseline="0" dirty="0"/>
                        <a:t> investigations of complex problems)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58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 5(Modern tool usage)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58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 6(The</a:t>
                      </a:r>
                      <a:r>
                        <a:rPr lang="en-US" baseline="0" dirty="0"/>
                        <a:t> engineer and society)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58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 7(Environment</a:t>
                      </a:r>
                      <a:r>
                        <a:rPr lang="en-US" baseline="0" dirty="0"/>
                        <a:t> and sustainability)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58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 8(Ethics)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758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 9(Individual and team work)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758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 10(Communication)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758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 11(Project Management and</a:t>
                      </a:r>
                      <a:r>
                        <a:rPr lang="en-US" baseline="0" dirty="0"/>
                        <a:t> finance)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758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</a:t>
                      </a:r>
                      <a:r>
                        <a:rPr lang="en-US" baseline="0" dirty="0"/>
                        <a:t> 12(Life-Long learning)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214710" cy="785794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Time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Time Line of project with stages</a:t>
            </a:r>
          </a:p>
          <a:p>
            <a:r>
              <a:rPr lang="en-US" dirty="0"/>
              <a:t>Dec : Project Initiation and Planning</a:t>
            </a:r>
          </a:p>
          <a:p>
            <a:r>
              <a:rPr lang="en-US" dirty="0"/>
              <a:t>Jan : Project Execution</a:t>
            </a:r>
          </a:p>
          <a:p>
            <a:r>
              <a:rPr lang="en-US" dirty="0"/>
              <a:t>Feb : Project Testing </a:t>
            </a:r>
          </a:p>
          <a:p>
            <a:r>
              <a:rPr lang="en-US" dirty="0"/>
              <a:t>Mar : Project Documentation</a:t>
            </a:r>
          </a:p>
          <a:p>
            <a:r>
              <a:rPr lang="en-US" dirty="0"/>
              <a:t>Dead line by the end of semester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3438" y="214290"/>
            <a:ext cx="1263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PRC-1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3133" y="2830551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291</Words>
  <Application>Microsoft Office PowerPoint</Application>
  <PresentationFormat>On-screen Show (4:3)</PresentationFormat>
  <Paragraphs>85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Quattrocento Sans</vt:lpstr>
      <vt:lpstr>Segoe UI</vt:lpstr>
      <vt:lpstr>Times New Roman</vt:lpstr>
      <vt:lpstr>Wingdings</vt:lpstr>
      <vt:lpstr>Office Theme</vt:lpstr>
      <vt:lpstr>PowerPoint Presentation</vt:lpstr>
      <vt:lpstr>Problems:</vt:lpstr>
      <vt:lpstr>How we develop?</vt:lpstr>
      <vt:lpstr>Sample demonstration on authenticated user</vt:lpstr>
      <vt:lpstr>Mapping of PO’s</vt:lpstr>
      <vt:lpstr>Time Line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Vamsi Varun Peddinti</dc:creator>
  <cp:lastModifiedBy>Vakkalagadda, Karthik</cp:lastModifiedBy>
  <cp:revision>16</cp:revision>
  <dcterms:modified xsi:type="dcterms:W3CDTF">2018-12-28T11:05:20Z</dcterms:modified>
</cp:coreProperties>
</file>