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16690-D9B9-48D3-A417-68CFBFC3F584}" v="133" dt="2025-08-18T18:38:44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6B0090-2284-4062-97FD-B477C08B8D4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0877C5B-F87E-491E-B2A7-D7FD8EB2F875}">
      <dgm:prSet/>
      <dgm:spPr/>
      <dgm:t>
        <a:bodyPr/>
        <a:lstStyle/>
        <a:p>
          <a:r>
            <a:rPr lang="en-US"/>
            <a:t>Introduction to Operational Risk</a:t>
          </a:r>
        </a:p>
      </dgm:t>
    </dgm:pt>
    <dgm:pt modelId="{E5277BBC-3D5C-433A-98A4-DB0077AC85A7}" type="parTrans" cxnId="{A4BEB5B6-F398-43E9-9859-5552AE12C04C}">
      <dgm:prSet/>
      <dgm:spPr/>
      <dgm:t>
        <a:bodyPr/>
        <a:lstStyle/>
        <a:p>
          <a:endParaRPr lang="en-US"/>
        </a:p>
      </dgm:t>
    </dgm:pt>
    <dgm:pt modelId="{2FC1CC38-3CC1-4E78-AECA-68268653EE6D}" type="sibTrans" cxnId="{A4BEB5B6-F398-43E9-9859-5552AE12C04C}">
      <dgm:prSet/>
      <dgm:spPr/>
      <dgm:t>
        <a:bodyPr/>
        <a:lstStyle/>
        <a:p>
          <a:endParaRPr lang="en-US"/>
        </a:p>
      </dgm:t>
    </dgm:pt>
    <dgm:pt modelId="{37D546E6-565C-4BF2-968A-6E32E7EDD463}">
      <dgm:prSet/>
      <dgm:spPr/>
      <dgm:t>
        <a:bodyPr/>
        <a:lstStyle/>
        <a:p>
          <a:r>
            <a:rPr lang="en-US"/>
            <a:t>Application Overview</a:t>
          </a:r>
        </a:p>
      </dgm:t>
    </dgm:pt>
    <dgm:pt modelId="{6B7BCF0F-1615-4209-AD23-A99CC7891017}" type="parTrans" cxnId="{5C03BBE0-A1FC-44E0-81ED-B5446D7916C6}">
      <dgm:prSet/>
      <dgm:spPr/>
      <dgm:t>
        <a:bodyPr/>
        <a:lstStyle/>
        <a:p>
          <a:endParaRPr lang="en-US"/>
        </a:p>
      </dgm:t>
    </dgm:pt>
    <dgm:pt modelId="{0394F037-3C55-433C-8EF3-C45F221F9903}" type="sibTrans" cxnId="{5C03BBE0-A1FC-44E0-81ED-B5446D7916C6}">
      <dgm:prSet/>
      <dgm:spPr/>
      <dgm:t>
        <a:bodyPr/>
        <a:lstStyle/>
        <a:p>
          <a:endParaRPr lang="en-US"/>
        </a:p>
      </dgm:t>
    </dgm:pt>
    <dgm:pt modelId="{6463CE83-BE21-4EFE-BC1A-F5DFC9B1C985}">
      <dgm:prSet/>
      <dgm:spPr/>
      <dgm:t>
        <a:bodyPr/>
        <a:lstStyle/>
        <a:p>
          <a:r>
            <a:rPr lang="en-US"/>
            <a:t>AWS-Based Architecture</a:t>
          </a:r>
        </a:p>
      </dgm:t>
    </dgm:pt>
    <dgm:pt modelId="{82B03794-68B2-4C6B-B238-76278D27BE0D}" type="parTrans" cxnId="{9EEE5D23-1095-4A28-9CD9-06D087D51287}">
      <dgm:prSet/>
      <dgm:spPr/>
      <dgm:t>
        <a:bodyPr/>
        <a:lstStyle/>
        <a:p>
          <a:endParaRPr lang="en-US"/>
        </a:p>
      </dgm:t>
    </dgm:pt>
    <dgm:pt modelId="{61D3AE64-4901-46BD-880E-0FB4F3BCE841}" type="sibTrans" cxnId="{9EEE5D23-1095-4A28-9CD9-06D087D51287}">
      <dgm:prSet/>
      <dgm:spPr/>
      <dgm:t>
        <a:bodyPr/>
        <a:lstStyle/>
        <a:p>
          <a:endParaRPr lang="en-US"/>
        </a:p>
      </dgm:t>
    </dgm:pt>
    <dgm:pt modelId="{471D1FE7-5DB0-4FFC-A778-DB033F65552C}">
      <dgm:prSet/>
      <dgm:spPr/>
      <dgm:t>
        <a:bodyPr/>
        <a:lstStyle/>
        <a:p>
          <a:r>
            <a:rPr lang="en-US"/>
            <a:t>Key Features</a:t>
          </a:r>
        </a:p>
      </dgm:t>
    </dgm:pt>
    <dgm:pt modelId="{CE26C70B-6DE8-49AD-8925-503B0C987734}" type="parTrans" cxnId="{A4893C44-1CA4-43F6-B4DF-C4920707368F}">
      <dgm:prSet/>
      <dgm:spPr/>
      <dgm:t>
        <a:bodyPr/>
        <a:lstStyle/>
        <a:p>
          <a:endParaRPr lang="en-US"/>
        </a:p>
      </dgm:t>
    </dgm:pt>
    <dgm:pt modelId="{2097951C-874B-4056-945E-263AEBB2603B}" type="sibTrans" cxnId="{A4893C44-1CA4-43F6-B4DF-C4920707368F}">
      <dgm:prSet/>
      <dgm:spPr/>
      <dgm:t>
        <a:bodyPr/>
        <a:lstStyle/>
        <a:p>
          <a:endParaRPr lang="en-US"/>
        </a:p>
      </dgm:t>
    </dgm:pt>
    <dgm:pt modelId="{31AF67A7-7AC6-4E45-9131-B02986EA91C3}">
      <dgm:prSet/>
      <dgm:spPr/>
      <dgm:t>
        <a:bodyPr/>
        <a:lstStyle/>
        <a:p>
          <a:r>
            <a:rPr lang="en-US"/>
            <a:t>Data Flow</a:t>
          </a:r>
        </a:p>
      </dgm:t>
    </dgm:pt>
    <dgm:pt modelId="{95C7BDF8-E1C2-48F9-AA89-EF3622206FDF}" type="parTrans" cxnId="{89E9B7B0-DF87-405A-9A6D-5F9EE18AAF18}">
      <dgm:prSet/>
      <dgm:spPr/>
      <dgm:t>
        <a:bodyPr/>
        <a:lstStyle/>
        <a:p>
          <a:endParaRPr lang="en-US"/>
        </a:p>
      </dgm:t>
    </dgm:pt>
    <dgm:pt modelId="{BF8A3B33-AD08-4BD2-BA55-F2BA8AD34EDA}" type="sibTrans" cxnId="{89E9B7B0-DF87-405A-9A6D-5F9EE18AAF18}">
      <dgm:prSet/>
      <dgm:spPr/>
      <dgm:t>
        <a:bodyPr/>
        <a:lstStyle/>
        <a:p>
          <a:endParaRPr lang="en-US"/>
        </a:p>
      </dgm:t>
    </dgm:pt>
    <dgm:pt modelId="{D18B019A-DD16-4B1E-A86F-5C850542B6BE}">
      <dgm:prSet/>
      <dgm:spPr/>
      <dgm:t>
        <a:bodyPr/>
        <a:lstStyle/>
        <a:p>
          <a:r>
            <a:rPr lang="en-US"/>
            <a:t>Scalability &amp; Reliability</a:t>
          </a:r>
        </a:p>
      </dgm:t>
    </dgm:pt>
    <dgm:pt modelId="{4A72A5AE-1FC3-402C-9DEB-670FCD2266DD}" type="parTrans" cxnId="{C0D1A3D4-9A77-46CC-A4DD-8232C7C8BAA0}">
      <dgm:prSet/>
      <dgm:spPr/>
      <dgm:t>
        <a:bodyPr/>
        <a:lstStyle/>
        <a:p>
          <a:endParaRPr lang="en-US"/>
        </a:p>
      </dgm:t>
    </dgm:pt>
    <dgm:pt modelId="{85C203C0-5492-4843-9DBE-E2DC441352FD}" type="sibTrans" cxnId="{C0D1A3D4-9A77-46CC-A4DD-8232C7C8BAA0}">
      <dgm:prSet/>
      <dgm:spPr/>
      <dgm:t>
        <a:bodyPr/>
        <a:lstStyle/>
        <a:p>
          <a:endParaRPr lang="en-US"/>
        </a:p>
      </dgm:t>
    </dgm:pt>
    <dgm:pt modelId="{76DA308F-C092-45CD-8727-B1BDB1395AE2}">
      <dgm:prSet/>
      <dgm:spPr/>
      <dgm:t>
        <a:bodyPr/>
        <a:lstStyle/>
        <a:p>
          <a:r>
            <a:rPr lang="en-US"/>
            <a:t>Example Use Case</a:t>
          </a:r>
        </a:p>
      </dgm:t>
    </dgm:pt>
    <dgm:pt modelId="{281E66E4-F854-46FA-9827-1D0FF2BA7E5D}" type="parTrans" cxnId="{EB8A815F-9E05-4BE9-A35B-58CD9E7BD385}">
      <dgm:prSet/>
      <dgm:spPr/>
      <dgm:t>
        <a:bodyPr/>
        <a:lstStyle/>
        <a:p>
          <a:endParaRPr lang="en-US"/>
        </a:p>
      </dgm:t>
    </dgm:pt>
    <dgm:pt modelId="{E06719D8-C82B-450C-9B57-99B0F87A7B71}" type="sibTrans" cxnId="{EB8A815F-9E05-4BE9-A35B-58CD9E7BD385}">
      <dgm:prSet/>
      <dgm:spPr/>
      <dgm:t>
        <a:bodyPr/>
        <a:lstStyle/>
        <a:p>
          <a:endParaRPr lang="en-US"/>
        </a:p>
      </dgm:t>
    </dgm:pt>
    <dgm:pt modelId="{656D22B3-4548-4E08-9103-E190D1BEAFD6}">
      <dgm:prSet/>
      <dgm:spPr/>
      <dgm:t>
        <a:bodyPr/>
        <a:lstStyle/>
        <a:p>
          <a:r>
            <a:rPr lang="en-US"/>
            <a:t>Technologies Used</a:t>
          </a:r>
        </a:p>
      </dgm:t>
    </dgm:pt>
    <dgm:pt modelId="{35E8089E-1DD7-45BB-86C3-75E5D33DB014}" type="parTrans" cxnId="{D18FE6D0-CEF9-466F-B895-0DB33A26F1FC}">
      <dgm:prSet/>
      <dgm:spPr/>
      <dgm:t>
        <a:bodyPr/>
        <a:lstStyle/>
        <a:p>
          <a:endParaRPr lang="en-US"/>
        </a:p>
      </dgm:t>
    </dgm:pt>
    <dgm:pt modelId="{1F1807B7-39E9-4FCE-8483-3E3688FBE9C7}" type="sibTrans" cxnId="{D18FE6D0-CEF9-466F-B895-0DB33A26F1FC}">
      <dgm:prSet/>
      <dgm:spPr/>
      <dgm:t>
        <a:bodyPr/>
        <a:lstStyle/>
        <a:p>
          <a:endParaRPr lang="en-US"/>
        </a:p>
      </dgm:t>
    </dgm:pt>
    <dgm:pt modelId="{CEDDC9B6-23C3-4E5F-9932-B95983174755}">
      <dgm:prSet/>
      <dgm:spPr/>
      <dgm:t>
        <a:bodyPr/>
        <a:lstStyle/>
        <a:p>
          <a:r>
            <a:rPr lang="en-US"/>
            <a:t>Conclusion</a:t>
          </a:r>
        </a:p>
      </dgm:t>
    </dgm:pt>
    <dgm:pt modelId="{0175CF33-2AA1-45F2-8ECD-042CE5E5122F}" type="parTrans" cxnId="{A180B792-CFCA-4EAA-A555-6DAAEA2441B5}">
      <dgm:prSet/>
      <dgm:spPr/>
      <dgm:t>
        <a:bodyPr/>
        <a:lstStyle/>
        <a:p>
          <a:endParaRPr lang="en-US"/>
        </a:p>
      </dgm:t>
    </dgm:pt>
    <dgm:pt modelId="{BD5E058D-87D3-42CE-829D-120DA1C8C116}" type="sibTrans" cxnId="{A180B792-CFCA-4EAA-A555-6DAAEA2441B5}">
      <dgm:prSet/>
      <dgm:spPr/>
      <dgm:t>
        <a:bodyPr/>
        <a:lstStyle/>
        <a:p>
          <a:endParaRPr lang="en-US"/>
        </a:p>
      </dgm:t>
    </dgm:pt>
    <dgm:pt modelId="{D3218695-F3E3-4F1C-BA41-D723BABD6C46}" type="pres">
      <dgm:prSet presAssocID="{AC6B0090-2284-4062-97FD-B477C08B8D41}" presName="linear" presStyleCnt="0">
        <dgm:presLayoutVars>
          <dgm:animLvl val="lvl"/>
          <dgm:resizeHandles val="exact"/>
        </dgm:presLayoutVars>
      </dgm:prSet>
      <dgm:spPr/>
    </dgm:pt>
    <dgm:pt modelId="{F95B6279-C2D4-4E4A-92C2-7727EC0F357C}" type="pres">
      <dgm:prSet presAssocID="{F0877C5B-F87E-491E-B2A7-D7FD8EB2F875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4D548BDD-58A0-477F-A7A1-781D8B3295B3}" type="pres">
      <dgm:prSet presAssocID="{2FC1CC38-3CC1-4E78-AECA-68268653EE6D}" presName="spacer" presStyleCnt="0"/>
      <dgm:spPr/>
    </dgm:pt>
    <dgm:pt modelId="{47548F2D-BCD4-4FFD-BF6E-956D810DAEBE}" type="pres">
      <dgm:prSet presAssocID="{37D546E6-565C-4BF2-968A-6E32E7EDD463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3A469166-41C9-46AE-9AC9-B4E009D8C30A}" type="pres">
      <dgm:prSet presAssocID="{0394F037-3C55-433C-8EF3-C45F221F9903}" presName="spacer" presStyleCnt="0"/>
      <dgm:spPr/>
    </dgm:pt>
    <dgm:pt modelId="{F126C4F7-0A5B-4D48-BE86-4FBA6577AE11}" type="pres">
      <dgm:prSet presAssocID="{6463CE83-BE21-4EFE-BC1A-F5DFC9B1C985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4D30D6B-F57D-4F46-AAE9-EC0A94B820C6}" type="pres">
      <dgm:prSet presAssocID="{61D3AE64-4901-46BD-880E-0FB4F3BCE841}" presName="spacer" presStyleCnt="0"/>
      <dgm:spPr/>
    </dgm:pt>
    <dgm:pt modelId="{BC284A3D-C256-4A6D-8782-598592570429}" type="pres">
      <dgm:prSet presAssocID="{471D1FE7-5DB0-4FFC-A778-DB033F65552C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D892B71A-7772-4A58-AD2E-F894C2E745BE}" type="pres">
      <dgm:prSet presAssocID="{2097951C-874B-4056-945E-263AEBB2603B}" presName="spacer" presStyleCnt="0"/>
      <dgm:spPr/>
    </dgm:pt>
    <dgm:pt modelId="{7F3A1F01-633D-4965-BE56-64C65B0A9EA6}" type="pres">
      <dgm:prSet presAssocID="{31AF67A7-7AC6-4E45-9131-B02986EA91C3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FF8517C1-D3CC-4021-9A0B-7D2271706A06}" type="pres">
      <dgm:prSet presAssocID="{BF8A3B33-AD08-4BD2-BA55-F2BA8AD34EDA}" presName="spacer" presStyleCnt="0"/>
      <dgm:spPr/>
    </dgm:pt>
    <dgm:pt modelId="{A4A550BD-6F55-4D1F-825B-BF272B815703}" type="pres">
      <dgm:prSet presAssocID="{D18B019A-DD16-4B1E-A86F-5C850542B6BE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FC286520-5E5E-43F2-9934-ED879B4D214C}" type="pres">
      <dgm:prSet presAssocID="{85C203C0-5492-4843-9DBE-E2DC441352FD}" presName="spacer" presStyleCnt="0"/>
      <dgm:spPr/>
    </dgm:pt>
    <dgm:pt modelId="{2CA485C9-A9BA-4FF1-AD9D-4F97B01A1380}" type="pres">
      <dgm:prSet presAssocID="{76DA308F-C092-45CD-8727-B1BDB1395AE2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6895B498-B5F2-478C-A426-5037090F6289}" type="pres">
      <dgm:prSet presAssocID="{E06719D8-C82B-450C-9B57-99B0F87A7B71}" presName="spacer" presStyleCnt="0"/>
      <dgm:spPr/>
    </dgm:pt>
    <dgm:pt modelId="{BF1C5040-B048-4D31-B9BC-E008EC9EBC04}" type="pres">
      <dgm:prSet presAssocID="{656D22B3-4548-4E08-9103-E190D1BEAFD6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0A6FB0DB-C2A3-4C20-8FB9-582C5611D377}" type="pres">
      <dgm:prSet presAssocID="{1F1807B7-39E9-4FCE-8483-3E3688FBE9C7}" presName="spacer" presStyleCnt="0"/>
      <dgm:spPr/>
    </dgm:pt>
    <dgm:pt modelId="{BAC0826C-90BE-48C2-BCD4-B68C93BFE591}" type="pres">
      <dgm:prSet presAssocID="{CEDDC9B6-23C3-4E5F-9932-B9598317475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35A8B707-5E6F-49F5-86CB-84820BF51654}" type="presOf" srcId="{CEDDC9B6-23C3-4E5F-9932-B95983174755}" destId="{BAC0826C-90BE-48C2-BCD4-B68C93BFE591}" srcOrd="0" destOrd="0" presId="urn:microsoft.com/office/officeart/2005/8/layout/vList2"/>
    <dgm:cxn modelId="{9E46D817-41AA-4A92-B2B5-55E1C84E219B}" type="presOf" srcId="{76DA308F-C092-45CD-8727-B1BDB1395AE2}" destId="{2CA485C9-A9BA-4FF1-AD9D-4F97B01A1380}" srcOrd="0" destOrd="0" presId="urn:microsoft.com/office/officeart/2005/8/layout/vList2"/>
    <dgm:cxn modelId="{9EEE5D23-1095-4A28-9CD9-06D087D51287}" srcId="{AC6B0090-2284-4062-97FD-B477C08B8D41}" destId="{6463CE83-BE21-4EFE-BC1A-F5DFC9B1C985}" srcOrd="2" destOrd="0" parTransId="{82B03794-68B2-4C6B-B238-76278D27BE0D}" sibTransId="{61D3AE64-4901-46BD-880E-0FB4F3BCE841}"/>
    <dgm:cxn modelId="{EB8A815F-9E05-4BE9-A35B-58CD9E7BD385}" srcId="{AC6B0090-2284-4062-97FD-B477C08B8D41}" destId="{76DA308F-C092-45CD-8727-B1BDB1395AE2}" srcOrd="6" destOrd="0" parTransId="{281E66E4-F854-46FA-9827-1D0FF2BA7E5D}" sibTransId="{E06719D8-C82B-450C-9B57-99B0F87A7B71}"/>
    <dgm:cxn modelId="{A4893C44-1CA4-43F6-B4DF-C4920707368F}" srcId="{AC6B0090-2284-4062-97FD-B477C08B8D41}" destId="{471D1FE7-5DB0-4FFC-A778-DB033F65552C}" srcOrd="3" destOrd="0" parTransId="{CE26C70B-6DE8-49AD-8925-503B0C987734}" sibTransId="{2097951C-874B-4056-945E-263AEBB2603B}"/>
    <dgm:cxn modelId="{3599994E-6C1A-4BCA-B854-811C9DA64977}" type="presOf" srcId="{37D546E6-565C-4BF2-968A-6E32E7EDD463}" destId="{47548F2D-BCD4-4FFD-BF6E-956D810DAEBE}" srcOrd="0" destOrd="0" presId="urn:microsoft.com/office/officeart/2005/8/layout/vList2"/>
    <dgm:cxn modelId="{D4308788-06CF-4C5A-A888-24D2D94641B2}" type="presOf" srcId="{6463CE83-BE21-4EFE-BC1A-F5DFC9B1C985}" destId="{F126C4F7-0A5B-4D48-BE86-4FBA6577AE11}" srcOrd="0" destOrd="0" presId="urn:microsoft.com/office/officeart/2005/8/layout/vList2"/>
    <dgm:cxn modelId="{A180B792-CFCA-4EAA-A555-6DAAEA2441B5}" srcId="{AC6B0090-2284-4062-97FD-B477C08B8D41}" destId="{CEDDC9B6-23C3-4E5F-9932-B95983174755}" srcOrd="8" destOrd="0" parTransId="{0175CF33-2AA1-45F2-8ECD-042CE5E5122F}" sibTransId="{BD5E058D-87D3-42CE-829D-120DA1C8C116}"/>
    <dgm:cxn modelId="{5816FC9A-7B87-47F1-A07C-0CF7C9495AA7}" type="presOf" srcId="{471D1FE7-5DB0-4FFC-A778-DB033F65552C}" destId="{BC284A3D-C256-4A6D-8782-598592570429}" srcOrd="0" destOrd="0" presId="urn:microsoft.com/office/officeart/2005/8/layout/vList2"/>
    <dgm:cxn modelId="{088DB3A3-6CA0-4003-BB80-ADDAD08A37EF}" type="presOf" srcId="{656D22B3-4548-4E08-9103-E190D1BEAFD6}" destId="{BF1C5040-B048-4D31-B9BC-E008EC9EBC04}" srcOrd="0" destOrd="0" presId="urn:microsoft.com/office/officeart/2005/8/layout/vList2"/>
    <dgm:cxn modelId="{5BCA86AD-3073-4280-80AA-AC300821DDE8}" type="presOf" srcId="{AC6B0090-2284-4062-97FD-B477C08B8D41}" destId="{D3218695-F3E3-4F1C-BA41-D723BABD6C46}" srcOrd="0" destOrd="0" presId="urn:microsoft.com/office/officeart/2005/8/layout/vList2"/>
    <dgm:cxn modelId="{89E9B7B0-DF87-405A-9A6D-5F9EE18AAF18}" srcId="{AC6B0090-2284-4062-97FD-B477C08B8D41}" destId="{31AF67A7-7AC6-4E45-9131-B02986EA91C3}" srcOrd="4" destOrd="0" parTransId="{95C7BDF8-E1C2-48F9-AA89-EF3622206FDF}" sibTransId="{BF8A3B33-AD08-4BD2-BA55-F2BA8AD34EDA}"/>
    <dgm:cxn modelId="{A4BEB5B6-F398-43E9-9859-5552AE12C04C}" srcId="{AC6B0090-2284-4062-97FD-B477C08B8D41}" destId="{F0877C5B-F87E-491E-B2A7-D7FD8EB2F875}" srcOrd="0" destOrd="0" parTransId="{E5277BBC-3D5C-433A-98A4-DB0077AC85A7}" sibTransId="{2FC1CC38-3CC1-4E78-AECA-68268653EE6D}"/>
    <dgm:cxn modelId="{9629A0BB-0F66-448E-A343-0442E7C199E4}" type="presOf" srcId="{F0877C5B-F87E-491E-B2A7-D7FD8EB2F875}" destId="{F95B6279-C2D4-4E4A-92C2-7727EC0F357C}" srcOrd="0" destOrd="0" presId="urn:microsoft.com/office/officeart/2005/8/layout/vList2"/>
    <dgm:cxn modelId="{D18FE6D0-CEF9-466F-B895-0DB33A26F1FC}" srcId="{AC6B0090-2284-4062-97FD-B477C08B8D41}" destId="{656D22B3-4548-4E08-9103-E190D1BEAFD6}" srcOrd="7" destOrd="0" parTransId="{35E8089E-1DD7-45BB-86C3-75E5D33DB014}" sibTransId="{1F1807B7-39E9-4FCE-8483-3E3688FBE9C7}"/>
    <dgm:cxn modelId="{C0D1A3D4-9A77-46CC-A4DD-8232C7C8BAA0}" srcId="{AC6B0090-2284-4062-97FD-B477C08B8D41}" destId="{D18B019A-DD16-4B1E-A86F-5C850542B6BE}" srcOrd="5" destOrd="0" parTransId="{4A72A5AE-1FC3-402C-9DEB-670FCD2266DD}" sibTransId="{85C203C0-5492-4843-9DBE-E2DC441352FD}"/>
    <dgm:cxn modelId="{2FC537DF-CB67-42F9-B0C8-9722BFD8D875}" type="presOf" srcId="{31AF67A7-7AC6-4E45-9131-B02986EA91C3}" destId="{7F3A1F01-633D-4965-BE56-64C65B0A9EA6}" srcOrd="0" destOrd="0" presId="urn:microsoft.com/office/officeart/2005/8/layout/vList2"/>
    <dgm:cxn modelId="{5C03BBE0-A1FC-44E0-81ED-B5446D7916C6}" srcId="{AC6B0090-2284-4062-97FD-B477C08B8D41}" destId="{37D546E6-565C-4BF2-968A-6E32E7EDD463}" srcOrd="1" destOrd="0" parTransId="{6B7BCF0F-1615-4209-AD23-A99CC7891017}" sibTransId="{0394F037-3C55-433C-8EF3-C45F221F9903}"/>
    <dgm:cxn modelId="{9CC5A5F7-8388-438A-96EB-1438A291B7D5}" type="presOf" srcId="{D18B019A-DD16-4B1E-A86F-5C850542B6BE}" destId="{A4A550BD-6F55-4D1F-825B-BF272B815703}" srcOrd="0" destOrd="0" presId="urn:microsoft.com/office/officeart/2005/8/layout/vList2"/>
    <dgm:cxn modelId="{FF46ACA7-7D15-48C9-8AEF-D8B04C0AF176}" type="presParOf" srcId="{D3218695-F3E3-4F1C-BA41-D723BABD6C46}" destId="{F95B6279-C2D4-4E4A-92C2-7727EC0F357C}" srcOrd="0" destOrd="0" presId="urn:microsoft.com/office/officeart/2005/8/layout/vList2"/>
    <dgm:cxn modelId="{6EA87A0F-CBF0-4A89-8F9C-7C52002FEBED}" type="presParOf" srcId="{D3218695-F3E3-4F1C-BA41-D723BABD6C46}" destId="{4D548BDD-58A0-477F-A7A1-781D8B3295B3}" srcOrd="1" destOrd="0" presId="urn:microsoft.com/office/officeart/2005/8/layout/vList2"/>
    <dgm:cxn modelId="{B74214E0-1A5F-4D62-B275-D73931EB4BAE}" type="presParOf" srcId="{D3218695-F3E3-4F1C-BA41-D723BABD6C46}" destId="{47548F2D-BCD4-4FFD-BF6E-956D810DAEBE}" srcOrd="2" destOrd="0" presId="urn:microsoft.com/office/officeart/2005/8/layout/vList2"/>
    <dgm:cxn modelId="{52D0DFE7-E8A0-4AAF-AD4A-F31FC69D7B27}" type="presParOf" srcId="{D3218695-F3E3-4F1C-BA41-D723BABD6C46}" destId="{3A469166-41C9-46AE-9AC9-B4E009D8C30A}" srcOrd="3" destOrd="0" presId="urn:microsoft.com/office/officeart/2005/8/layout/vList2"/>
    <dgm:cxn modelId="{3636CDBC-714C-4341-ACCB-44D12B7895E5}" type="presParOf" srcId="{D3218695-F3E3-4F1C-BA41-D723BABD6C46}" destId="{F126C4F7-0A5B-4D48-BE86-4FBA6577AE11}" srcOrd="4" destOrd="0" presId="urn:microsoft.com/office/officeart/2005/8/layout/vList2"/>
    <dgm:cxn modelId="{83CAA5CD-D617-4E55-821E-3A11C38ABC8C}" type="presParOf" srcId="{D3218695-F3E3-4F1C-BA41-D723BABD6C46}" destId="{84D30D6B-F57D-4F46-AAE9-EC0A94B820C6}" srcOrd="5" destOrd="0" presId="urn:microsoft.com/office/officeart/2005/8/layout/vList2"/>
    <dgm:cxn modelId="{65FE61C3-8D31-4CDB-A5F5-C4CCEBA3D65F}" type="presParOf" srcId="{D3218695-F3E3-4F1C-BA41-D723BABD6C46}" destId="{BC284A3D-C256-4A6D-8782-598592570429}" srcOrd="6" destOrd="0" presId="urn:microsoft.com/office/officeart/2005/8/layout/vList2"/>
    <dgm:cxn modelId="{86882D10-FD6A-429C-9046-8831A687DEFE}" type="presParOf" srcId="{D3218695-F3E3-4F1C-BA41-D723BABD6C46}" destId="{D892B71A-7772-4A58-AD2E-F894C2E745BE}" srcOrd="7" destOrd="0" presId="urn:microsoft.com/office/officeart/2005/8/layout/vList2"/>
    <dgm:cxn modelId="{FE45010D-566B-496F-BBB4-B253ED60CDAB}" type="presParOf" srcId="{D3218695-F3E3-4F1C-BA41-D723BABD6C46}" destId="{7F3A1F01-633D-4965-BE56-64C65B0A9EA6}" srcOrd="8" destOrd="0" presId="urn:microsoft.com/office/officeart/2005/8/layout/vList2"/>
    <dgm:cxn modelId="{4A62D22B-E6EE-452F-BBB2-8987D31CE515}" type="presParOf" srcId="{D3218695-F3E3-4F1C-BA41-D723BABD6C46}" destId="{FF8517C1-D3CC-4021-9A0B-7D2271706A06}" srcOrd="9" destOrd="0" presId="urn:microsoft.com/office/officeart/2005/8/layout/vList2"/>
    <dgm:cxn modelId="{E6919FB2-C4D6-4837-A6A8-3F1852EE3370}" type="presParOf" srcId="{D3218695-F3E3-4F1C-BA41-D723BABD6C46}" destId="{A4A550BD-6F55-4D1F-825B-BF272B815703}" srcOrd="10" destOrd="0" presId="urn:microsoft.com/office/officeart/2005/8/layout/vList2"/>
    <dgm:cxn modelId="{19A59957-AE63-488A-A0AB-21E5A8BEB096}" type="presParOf" srcId="{D3218695-F3E3-4F1C-BA41-D723BABD6C46}" destId="{FC286520-5E5E-43F2-9934-ED879B4D214C}" srcOrd="11" destOrd="0" presId="urn:microsoft.com/office/officeart/2005/8/layout/vList2"/>
    <dgm:cxn modelId="{0A889DAD-06B9-4B08-90C6-19FE83A2E220}" type="presParOf" srcId="{D3218695-F3E3-4F1C-BA41-D723BABD6C46}" destId="{2CA485C9-A9BA-4FF1-AD9D-4F97B01A1380}" srcOrd="12" destOrd="0" presId="urn:microsoft.com/office/officeart/2005/8/layout/vList2"/>
    <dgm:cxn modelId="{D1E52B04-F1C1-4DC5-A878-CD90A66C6AD4}" type="presParOf" srcId="{D3218695-F3E3-4F1C-BA41-D723BABD6C46}" destId="{6895B498-B5F2-478C-A426-5037090F6289}" srcOrd="13" destOrd="0" presId="urn:microsoft.com/office/officeart/2005/8/layout/vList2"/>
    <dgm:cxn modelId="{962E939D-15CC-4A1E-B894-B10DC40D22BB}" type="presParOf" srcId="{D3218695-F3E3-4F1C-BA41-D723BABD6C46}" destId="{BF1C5040-B048-4D31-B9BC-E008EC9EBC04}" srcOrd="14" destOrd="0" presId="urn:microsoft.com/office/officeart/2005/8/layout/vList2"/>
    <dgm:cxn modelId="{F9A1010D-6502-486B-BBE8-5B7E11EE7DAC}" type="presParOf" srcId="{D3218695-F3E3-4F1C-BA41-D723BABD6C46}" destId="{0A6FB0DB-C2A3-4C20-8FB9-582C5611D377}" srcOrd="15" destOrd="0" presId="urn:microsoft.com/office/officeart/2005/8/layout/vList2"/>
    <dgm:cxn modelId="{AB2A32E5-87B4-4AEB-85FB-48CDBA515599}" type="presParOf" srcId="{D3218695-F3E3-4F1C-BA41-D723BABD6C46}" destId="{BAC0826C-90BE-48C2-BCD4-B68C93BFE591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F844DC-8C7F-430D-9487-5F6210E1445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61B14C-E030-4F4A-ABDB-93598BAFEC63}">
      <dgm:prSet/>
      <dgm:spPr/>
      <dgm:t>
        <a:bodyPr/>
        <a:lstStyle/>
        <a:p>
          <a:r>
            <a:rPr lang="en-US"/>
            <a:t>Purpose: Manage operational risks through identification, assessment, monitoring, and mitigation.</a:t>
          </a:r>
        </a:p>
      </dgm:t>
    </dgm:pt>
    <dgm:pt modelId="{B55DF302-F262-42CD-B5ED-42C6C50230A6}" type="parTrans" cxnId="{23F8A6A4-2DF0-43E3-BCB9-A41043E037E7}">
      <dgm:prSet/>
      <dgm:spPr/>
      <dgm:t>
        <a:bodyPr/>
        <a:lstStyle/>
        <a:p>
          <a:endParaRPr lang="en-US"/>
        </a:p>
      </dgm:t>
    </dgm:pt>
    <dgm:pt modelId="{6969F19D-0C90-4D78-99B1-5518197F54DC}" type="sibTrans" cxnId="{23F8A6A4-2DF0-43E3-BCB9-A41043E037E7}">
      <dgm:prSet/>
      <dgm:spPr/>
      <dgm:t>
        <a:bodyPr/>
        <a:lstStyle/>
        <a:p>
          <a:endParaRPr lang="en-US"/>
        </a:p>
      </dgm:t>
    </dgm:pt>
    <dgm:pt modelId="{77D1BC18-0A68-4A47-9B79-511631948C70}">
      <dgm:prSet/>
      <dgm:spPr/>
      <dgm:t>
        <a:bodyPr/>
        <a:lstStyle/>
        <a:p>
          <a:r>
            <a:rPr lang="en-US"/>
            <a:t>Key Functions:</a:t>
          </a:r>
        </a:p>
      </dgm:t>
    </dgm:pt>
    <dgm:pt modelId="{F066B4EE-8E0F-4057-9890-6959F1043CFA}" type="parTrans" cxnId="{2F49AA56-E9C3-4860-B159-D2E5BE8E2FDD}">
      <dgm:prSet/>
      <dgm:spPr/>
      <dgm:t>
        <a:bodyPr/>
        <a:lstStyle/>
        <a:p>
          <a:endParaRPr lang="en-US"/>
        </a:p>
      </dgm:t>
    </dgm:pt>
    <dgm:pt modelId="{74BE4C01-74D8-46E2-B66B-70604FD099A5}" type="sibTrans" cxnId="{2F49AA56-E9C3-4860-B159-D2E5BE8E2FDD}">
      <dgm:prSet/>
      <dgm:spPr/>
      <dgm:t>
        <a:bodyPr/>
        <a:lstStyle/>
        <a:p>
          <a:endParaRPr lang="en-US"/>
        </a:p>
      </dgm:t>
    </dgm:pt>
    <dgm:pt modelId="{739B84D4-0CC2-4A2D-87E8-42EEB7AB3062}">
      <dgm:prSet/>
      <dgm:spPr/>
      <dgm:t>
        <a:bodyPr/>
        <a:lstStyle/>
        <a:p>
          <a:r>
            <a:rPr lang="en-US"/>
            <a:t>Risk event capture</a:t>
          </a:r>
        </a:p>
      </dgm:t>
    </dgm:pt>
    <dgm:pt modelId="{1BE7BE5C-9CCA-490B-BD68-69B2AE1DBD46}" type="parTrans" cxnId="{F4E70972-0EB0-428D-BE24-8E82586C27F0}">
      <dgm:prSet/>
      <dgm:spPr/>
      <dgm:t>
        <a:bodyPr/>
        <a:lstStyle/>
        <a:p>
          <a:endParaRPr lang="en-US"/>
        </a:p>
      </dgm:t>
    </dgm:pt>
    <dgm:pt modelId="{BEACE1D6-6213-4CEF-B6A8-6FD4056E9340}" type="sibTrans" cxnId="{F4E70972-0EB0-428D-BE24-8E82586C27F0}">
      <dgm:prSet/>
      <dgm:spPr/>
      <dgm:t>
        <a:bodyPr/>
        <a:lstStyle/>
        <a:p>
          <a:endParaRPr lang="en-US"/>
        </a:p>
      </dgm:t>
    </dgm:pt>
    <dgm:pt modelId="{365D6BC6-8D7E-4ED4-94E0-41F69A4E1E85}">
      <dgm:prSet/>
      <dgm:spPr/>
      <dgm:t>
        <a:bodyPr/>
        <a:lstStyle/>
        <a:p>
          <a:r>
            <a:rPr lang="en-US"/>
            <a:t>Real-time monitoring</a:t>
          </a:r>
        </a:p>
      </dgm:t>
    </dgm:pt>
    <dgm:pt modelId="{98D290E0-6E73-4BAA-9AAA-96F5023C01D4}" type="parTrans" cxnId="{2D42AD7C-B37C-45F9-B158-19615DCB88C4}">
      <dgm:prSet/>
      <dgm:spPr/>
      <dgm:t>
        <a:bodyPr/>
        <a:lstStyle/>
        <a:p>
          <a:endParaRPr lang="en-US"/>
        </a:p>
      </dgm:t>
    </dgm:pt>
    <dgm:pt modelId="{1DB757A9-5CA4-4E2B-8034-45276308F563}" type="sibTrans" cxnId="{2D42AD7C-B37C-45F9-B158-19615DCB88C4}">
      <dgm:prSet/>
      <dgm:spPr/>
      <dgm:t>
        <a:bodyPr/>
        <a:lstStyle/>
        <a:p>
          <a:endParaRPr lang="en-US"/>
        </a:p>
      </dgm:t>
    </dgm:pt>
    <dgm:pt modelId="{0B9B0ED2-685F-47FB-9D1C-9CAEB263D631}">
      <dgm:prSet/>
      <dgm:spPr/>
      <dgm:t>
        <a:bodyPr/>
        <a:lstStyle/>
        <a:p>
          <a:r>
            <a:rPr lang="en-US"/>
            <a:t>Reporting &amp; analytics</a:t>
          </a:r>
        </a:p>
      </dgm:t>
    </dgm:pt>
    <dgm:pt modelId="{29FA345E-BBB6-43C2-BD7B-DE228FAEC77B}" type="parTrans" cxnId="{60451387-B194-456A-8EA6-9FF3A8A4C206}">
      <dgm:prSet/>
      <dgm:spPr/>
      <dgm:t>
        <a:bodyPr/>
        <a:lstStyle/>
        <a:p>
          <a:endParaRPr lang="en-US"/>
        </a:p>
      </dgm:t>
    </dgm:pt>
    <dgm:pt modelId="{6D651288-2C68-4DA9-9EDC-01B55A11E25F}" type="sibTrans" cxnId="{60451387-B194-456A-8EA6-9FF3A8A4C206}">
      <dgm:prSet/>
      <dgm:spPr/>
      <dgm:t>
        <a:bodyPr/>
        <a:lstStyle/>
        <a:p>
          <a:endParaRPr lang="en-US"/>
        </a:p>
      </dgm:t>
    </dgm:pt>
    <dgm:pt modelId="{34CD5D4F-4190-4C43-B0EE-E27FA34CA0FE}">
      <dgm:prSet/>
      <dgm:spPr/>
      <dgm:t>
        <a:bodyPr/>
        <a:lstStyle/>
        <a:p>
          <a:r>
            <a:rPr lang="en-US"/>
            <a:t>Notifications &amp; workflows</a:t>
          </a:r>
        </a:p>
      </dgm:t>
    </dgm:pt>
    <dgm:pt modelId="{1F9474EB-26E3-4822-BD3C-5849B61279D0}" type="parTrans" cxnId="{A03A6625-137F-4DE1-AF70-6F324AC8630B}">
      <dgm:prSet/>
      <dgm:spPr/>
      <dgm:t>
        <a:bodyPr/>
        <a:lstStyle/>
        <a:p>
          <a:endParaRPr lang="en-US"/>
        </a:p>
      </dgm:t>
    </dgm:pt>
    <dgm:pt modelId="{F8EF05BB-F08C-43E2-9831-D398CDB54CB3}" type="sibTrans" cxnId="{A03A6625-137F-4DE1-AF70-6F324AC8630B}">
      <dgm:prSet/>
      <dgm:spPr/>
      <dgm:t>
        <a:bodyPr/>
        <a:lstStyle/>
        <a:p>
          <a:endParaRPr lang="en-US"/>
        </a:p>
      </dgm:t>
    </dgm:pt>
    <dgm:pt modelId="{ECE36C4D-76C8-4EC9-8891-68881F560B2E}" type="pres">
      <dgm:prSet presAssocID="{9AF844DC-8C7F-430D-9487-5F6210E1445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74116C5-D63D-40C7-A15E-9318E597EB92}" type="pres">
      <dgm:prSet presAssocID="{0B61B14C-E030-4F4A-ABDB-93598BAFEC63}" presName="hierRoot1" presStyleCnt="0"/>
      <dgm:spPr/>
    </dgm:pt>
    <dgm:pt modelId="{8771C3D3-6CE0-4DAF-A80A-C9C32E6ABD2B}" type="pres">
      <dgm:prSet presAssocID="{0B61B14C-E030-4F4A-ABDB-93598BAFEC63}" presName="composite" presStyleCnt="0"/>
      <dgm:spPr/>
    </dgm:pt>
    <dgm:pt modelId="{942BAC94-D495-4CC6-8DCD-3ED8B933A146}" type="pres">
      <dgm:prSet presAssocID="{0B61B14C-E030-4F4A-ABDB-93598BAFEC63}" presName="background" presStyleLbl="node0" presStyleIdx="0" presStyleCnt="2"/>
      <dgm:spPr/>
    </dgm:pt>
    <dgm:pt modelId="{0A9F1D16-8361-41DF-A59D-4F6C0E206439}" type="pres">
      <dgm:prSet presAssocID="{0B61B14C-E030-4F4A-ABDB-93598BAFEC63}" presName="text" presStyleLbl="fgAcc0" presStyleIdx="0" presStyleCnt="2">
        <dgm:presLayoutVars>
          <dgm:chPref val="3"/>
        </dgm:presLayoutVars>
      </dgm:prSet>
      <dgm:spPr/>
    </dgm:pt>
    <dgm:pt modelId="{7CABF406-368B-4D83-ADF1-22CD1F4AD49D}" type="pres">
      <dgm:prSet presAssocID="{0B61B14C-E030-4F4A-ABDB-93598BAFEC63}" presName="hierChild2" presStyleCnt="0"/>
      <dgm:spPr/>
    </dgm:pt>
    <dgm:pt modelId="{65C3422E-F26C-4585-A351-9FC015928686}" type="pres">
      <dgm:prSet presAssocID="{77D1BC18-0A68-4A47-9B79-511631948C70}" presName="hierRoot1" presStyleCnt="0"/>
      <dgm:spPr/>
    </dgm:pt>
    <dgm:pt modelId="{071DDACE-7532-47B7-9472-687F8F9E6AEB}" type="pres">
      <dgm:prSet presAssocID="{77D1BC18-0A68-4A47-9B79-511631948C70}" presName="composite" presStyleCnt="0"/>
      <dgm:spPr/>
    </dgm:pt>
    <dgm:pt modelId="{A8E66C9C-444D-485A-AC76-3764661341F1}" type="pres">
      <dgm:prSet presAssocID="{77D1BC18-0A68-4A47-9B79-511631948C70}" presName="background" presStyleLbl="node0" presStyleIdx="1" presStyleCnt="2"/>
      <dgm:spPr/>
    </dgm:pt>
    <dgm:pt modelId="{20328AEE-4C3D-4A23-B31E-16710FAB0923}" type="pres">
      <dgm:prSet presAssocID="{77D1BC18-0A68-4A47-9B79-511631948C70}" presName="text" presStyleLbl="fgAcc0" presStyleIdx="1" presStyleCnt="2">
        <dgm:presLayoutVars>
          <dgm:chPref val="3"/>
        </dgm:presLayoutVars>
      </dgm:prSet>
      <dgm:spPr/>
    </dgm:pt>
    <dgm:pt modelId="{CC64924B-1731-48A8-B50F-9243BF0BE3DF}" type="pres">
      <dgm:prSet presAssocID="{77D1BC18-0A68-4A47-9B79-511631948C70}" presName="hierChild2" presStyleCnt="0"/>
      <dgm:spPr/>
    </dgm:pt>
    <dgm:pt modelId="{164FABCB-9997-4D7B-B272-AEC8844A3511}" type="pres">
      <dgm:prSet presAssocID="{1BE7BE5C-9CCA-490B-BD68-69B2AE1DBD46}" presName="Name10" presStyleLbl="parChTrans1D2" presStyleIdx="0" presStyleCnt="4"/>
      <dgm:spPr/>
    </dgm:pt>
    <dgm:pt modelId="{640B5582-1383-4BD8-ACB2-5BE9D4D9F86C}" type="pres">
      <dgm:prSet presAssocID="{739B84D4-0CC2-4A2D-87E8-42EEB7AB3062}" presName="hierRoot2" presStyleCnt="0"/>
      <dgm:spPr/>
    </dgm:pt>
    <dgm:pt modelId="{87393A6D-E406-4E2C-B568-FC6D3FD39D24}" type="pres">
      <dgm:prSet presAssocID="{739B84D4-0CC2-4A2D-87E8-42EEB7AB3062}" presName="composite2" presStyleCnt="0"/>
      <dgm:spPr/>
    </dgm:pt>
    <dgm:pt modelId="{40E3D43B-B68B-46B5-B7E6-C2D57FB0C082}" type="pres">
      <dgm:prSet presAssocID="{739B84D4-0CC2-4A2D-87E8-42EEB7AB3062}" presName="background2" presStyleLbl="node2" presStyleIdx="0" presStyleCnt="4"/>
      <dgm:spPr/>
    </dgm:pt>
    <dgm:pt modelId="{E99486A7-5AB7-4B6F-8B3E-6FFFC3826647}" type="pres">
      <dgm:prSet presAssocID="{739B84D4-0CC2-4A2D-87E8-42EEB7AB3062}" presName="text2" presStyleLbl="fgAcc2" presStyleIdx="0" presStyleCnt="4">
        <dgm:presLayoutVars>
          <dgm:chPref val="3"/>
        </dgm:presLayoutVars>
      </dgm:prSet>
      <dgm:spPr/>
    </dgm:pt>
    <dgm:pt modelId="{19EC23D5-368C-4630-A974-A80195E7BD19}" type="pres">
      <dgm:prSet presAssocID="{739B84D4-0CC2-4A2D-87E8-42EEB7AB3062}" presName="hierChild3" presStyleCnt="0"/>
      <dgm:spPr/>
    </dgm:pt>
    <dgm:pt modelId="{49B15B2E-5295-4277-9A38-6B3F145AC05C}" type="pres">
      <dgm:prSet presAssocID="{98D290E0-6E73-4BAA-9AAA-96F5023C01D4}" presName="Name10" presStyleLbl="parChTrans1D2" presStyleIdx="1" presStyleCnt="4"/>
      <dgm:spPr/>
    </dgm:pt>
    <dgm:pt modelId="{5C8435FD-5D56-4B69-B48B-82CBCBA2282A}" type="pres">
      <dgm:prSet presAssocID="{365D6BC6-8D7E-4ED4-94E0-41F69A4E1E85}" presName="hierRoot2" presStyleCnt="0"/>
      <dgm:spPr/>
    </dgm:pt>
    <dgm:pt modelId="{20A3224C-1502-4237-A0B9-0656DCE5141C}" type="pres">
      <dgm:prSet presAssocID="{365D6BC6-8D7E-4ED4-94E0-41F69A4E1E85}" presName="composite2" presStyleCnt="0"/>
      <dgm:spPr/>
    </dgm:pt>
    <dgm:pt modelId="{780DDC6D-A823-4F6A-B4FD-267311BC8E25}" type="pres">
      <dgm:prSet presAssocID="{365D6BC6-8D7E-4ED4-94E0-41F69A4E1E85}" presName="background2" presStyleLbl="node2" presStyleIdx="1" presStyleCnt="4"/>
      <dgm:spPr/>
    </dgm:pt>
    <dgm:pt modelId="{F849A43F-B1B9-4015-A3ED-E7BC39360B10}" type="pres">
      <dgm:prSet presAssocID="{365D6BC6-8D7E-4ED4-94E0-41F69A4E1E85}" presName="text2" presStyleLbl="fgAcc2" presStyleIdx="1" presStyleCnt="4">
        <dgm:presLayoutVars>
          <dgm:chPref val="3"/>
        </dgm:presLayoutVars>
      </dgm:prSet>
      <dgm:spPr/>
    </dgm:pt>
    <dgm:pt modelId="{A1F7774B-2B9A-41CF-9E8D-DEBD7F9BD31C}" type="pres">
      <dgm:prSet presAssocID="{365D6BC6-8D7E-4ED4-94E0-41F69A4E1E85}" presName="hierChild3" presStyleCnt="0"/>
      <dgm:spPr/>
    </dgm:pt>
    <dgm:pt modelId="{6DF76F7C-9FEA-4441-9C17-B1DEC70F7270}" type="pres">
      <dgm:prSet presAssocID="{29FA345E-BBB6-43C2-BD7B-DE228FAEC77B}" presName="Name10" presStyleLbl="parChTrans1D2" presStyleIdx="2" presStyleCnt="4"/>
      <dgm:spPr/>
    </dgm:pt>
    <dgm:pt modelId="{AB3D5EE1-9BF7-4491-ADAA-BC21DD2B0080}" type="pres">
      <dgm:prSet presAssocID="{0B9B0ED2-685F-47FB-9D1C-9CAEB263D631}" presName="hierRoot2" presStyleCnt="0"/>
      <dgm:spPr/>
    </dgm:pt>
    <dgm:pt modelId="{7A67CA14-BC2A-4A96-997E-FE9E65325075}" type="pres">
      <dgm:prSet presAssocID="{0B9B0ED2-685F-47FB-9D1C-9CAEB263D631}" presName="composite2" presStyleCnt="0"/>
      <dgm:spPr/>
    </dgm:pt>
    <dgm:pt modelId="{9DF078B6-C383-459C-9F3E-9A9D261C4DD8}" type="pres">
      <dgm:prSet presAssocID="{0B9B0ED2-685F-47FB-9D1C-9CAEB263D631}" presName="background2" presStyleLbl="node2" presStyleIdx="2" presStyleCnt="4"/>
      <dgm:spPr/>
    </dgm:pt>
    <dgm:pt modelId="{2303AD57-561E-4127-BC1C-F1F68AE8384A}" type="pres">
      <dgm:prSet presAssocID="{0B9B0ED2-685F-47FB-9D1C-9CAEB263D631}" presName="text2" presStyleLbl="fgAcc2" presStyleIdx="2" presStyleCnt="4">
        <dgm:presLayoutVars>
          <dgm:chPref val="3"/>
        </dgm:presLayoutVars>
      </dgm:prSet>
      <dgm:spPr/>
    </dgm:pt>
    <dgm:pt modelId="{2B7787C7-DC3B-435D-94F0-C0AC5AC66B06}" type="pres">
      <dgm:prSet presAssocID="{0B9B0ED2-685F-47FB-9D1C-9CAEB263D631}" presName="hierChild3" presStyleCnt="0"/>
      <dgm:spPr/>
    </dgm:pt>
    <dgm:pt modelId="{BC812A0F-69A7-4812-90F4-5BC5B6AF57F6}" type="pres">
      <dgm:prSet presAssocID="{1F9474EB-26E3-4822-BD3C-5849B61279D0}" presName="Name10" presStyleLbl="parChTrans1D2" presStyleIdx="3" presStyleCnt="4"/>
      <dgm:spPr/>
    </dgm:pt>
    <dgm:pt modelId="{8CAD295A-B3E3-4D4E-8222-00BE0B8F6936}" type="pres">
      <dgm:prSet presAssocID="{34CD5D4F-4190-4C43-B0EE-E27FA34CA0FE}" presName="hierRoot2" presStyleCnt="0"/>
      <dgm:spPr/>
    </dgm:pt>
    <dgm:pt modelId="{6990942D-38F7-46C5-B689-0EF5F7DA3EA4}" type="pres">
      <dgm:prSet presAssocID="{34CD5D4F-4190-4C43-B0EE-E27FA34CA0FE}" presName="composite2" presStyleCnt="0"/>
      <dgm:spPr/>
    </dgm:pt>
    <dgm:pt modelId="{C08F4130-6B1A-493F-8407-3341F065278A}" type="pres">
      <dgm:prSet presAssocID="{34CD5D4F-4190-4C43-B0EE-E27FA34CA0FE}" presName="background2" presStyleLbl="node2" presStyleIdx="3" presStyleCnt="4"/>
      <dgm:spPr/>
    </dgm:pt>
    <dgm:pt modelId="{8ED93727-C187-4F4E-ADD8-61D6D4ED727C}" type="pres">
      <dgm:prSet presAssocID="{34CD5D4F-4190-4C43-B0EE-E27FA34CA0FE}" presName="text2" presStyleLbl="fgAcc2" presStyleIdx="3" presStyleCnt="4">
        <dgm:presLayoutVars>
          <dgm:chPref val="3"/>
        </dgm:presLayoutVars>
      </dgm:prSet>
      <dgm:spPr/>
    </dgm:pt>
    <dgm:pt modelId="{A53DBD84-8EE2-4433-8D0C-68F4A61E2CEC}" type="pres">
      <dgm:prSet presAssocID="{34CD5D4F-4190-4C43-B0EE-E27FA34CA0FE}" presName="hierChild3" presStyleCnt="0"/>
      <dgm:spPr/>
    </dgm:pt>
  </dgm:ptLst>
  <dgm:cxnLst>
    <dgm:cxn modelId="{3D168F16-04EB-45A1-A39F-9EDB998D4B97}" type="presOf" srcId="{29FA345E-BBB6-43C2-BD7B-DE228FAEC77B}" destId="{6DF76F7C-9FEA-4441-9C17-B1DEC70F7270}" srcOrd="0" destOrd="0" presId="urn:microsoft.com/office/officeart/2005/8/layout/hierarchy1"/>
    <dgm:cxn modelId="{A03A6625-137F-4DE1-AF70-6F324AC8630B}" srcId="{77D1BC18-0A68-4A47-9B79-511631948C70}" destId="{34CD5D4F-4190-4C43-B0EE-E27FA34CA0FE}" srcOrd="3" destOrd="0" parTransId="{1F9474EB-26E3-4822-BD3C-5849B61279D0}" sibTransId="{F8EF05BB-F08C-43E2-9831-D398CDB54CB3}"/>
    <dgm:cxn modelId="{82F78434-B2F7-4021-9474-A532AF37426F}" type="presOf" srcId="{98D290E0-6E73-4BAA-9AAA-96F5023C01D4}" destId="{49B15B2E-5295-4277-9A38-6B3F145AC05C}" srcOrd="0" destOrd="0" presId="urn:microsoft.com/office/officeart/2005/8/layout/hierarchy1"/>
    <dgm:cxn modelId="{FFC2CB40-9E28-430D-A8BF-0AE84D60D78B}" type="presOf" srcId="{365D6BC6-8D7E-4ED4-94E0-41F69A4E1E85}" destId="{F849A43F-B1B9-4015-A3ED-E7BC39360B10}" srcOrd="0" destOrd="0" presId="urn:microsoft.com/office/officeart/2005/8/layout/hierarchy1"/>
    <dgm:cxn modelId="{64467744-64C8-4106-8BD5-D9517F03B313}" type="presOf" srcId="{739B84D4-0CC2-4A2D-87E8-42EEB7AB3062}" destId="{E99486A7-5AB7-4B6F-8B3E-6FFFC3826647}" srcOrd="0" destOrd="0" presId="urn:microsoft.com/office/officeart/2005/8/layout/hierarchy1"/>
    <dgm:cxn modelId="{F4E70972-0EB0-428D-BE24-8E82586C27F0}" srcId="{77D1BC18-0A68-4A47-9B79-511631948C70}" destId="{739B84D4-0CC2-4A2D-87E8-42EEB7AB3062}" srcOrd="0" destOrd="0" parTransId="{1BE7BE5C-9CCA-490B-BD68-69B2AE1DBD46}" sibTransId="{BEACE1D6-6213-4CEF-B6A8-6FD4056E9340}"/>
    <dgm:cxn modelId="{2F49AA56-E9C3-4860-B159-D2E5BE8E2FDD}" srcId="{9AF844DC-8C7F-430D-9487-5F6210E1445F}" destId="{77D1BC18-0A68-4A47-9B79-511631948C70}" srcOrd="1" destOrd="0" parTransId="{F066B4EE-8E0F-4057-9890-6959F1043CFA}" sibTransId="{74BE4C01-74D8-46E2-B66B-70604FD099A5}"/>
    <dgm:cxn modelId="{42676C58-DA8E-4F06-ABF5-0CCD39E6F32E}" type="presOf" srcId="{1F9474EB-26E3-4822-BD3C-5849B61279D0}" destId="{BC812A0F-69A7-4812-90F4-5BC5B6AF57F6}" srcOrd="0" destOrd="0" presId="urn:microsoft.com/office/officeart/2005/8/layout/hierarchy1"/>
    <dgm:cxn modelId="{2D42AD7C-B37C-45F9-B158-19615DCB88C4}" srcId="{77D1BC18-0A68-4A47-9B79-511631948C70}" destId="{365D6BC6-8D7E-4ED4-94E0-41F69A4E1E85}" srcOrd="1" destOrd="0" parTransId="{98D290E0-6E73-4BAA-9AAA-96F5023C01D4}" sibTransId="{1DB757A9-5CA4-4E2B-8034-45276308F563}"/>
    <dgm:cxn modelId="{D2BC0780-6C18-4726-86F3-113C65027BE9}" type="presOf" srcId="{0B9B0ED2-685F-47FB-9D1C-9CAEB263D631}" destId="{2303AD57-561E-4127-BC1C-F1F68AE8384A}" srcOrd="0" destOrd="0" presId="urn:microsoft.com/office/officeart/2005/8/layout/hierarchy1"/>
    <dgm:cxn modelId="{60451387-B194-456A-8EA6-9FF3A8A4C206}" srcId="{77D1BC18-0A68-4A47-9B79-511631948C70}" destId="{0B9B0ED2-685F-47FB-9D1C-9CAEB263D631}" srcOrd="2" destOrd="0" parTransId="{29FA345E-BBB6-43C2-BD7B-DE228FAEC77B}" sibTransId="{6D651288-2C68-4DA9-9EDC-01B55A11E25F}"/>
    <dgm:cxn modelId="{F1053488-9F6C-4821-AC63-5F6A00DE40B1}" type="presOf" srcId="{0B61B14C-E030-4F4A-ABDB-93598BAFEC63}" destId="{0A9F1D16-8361-41DF-A59D-4F6C0E206439}" srcOrd="0" destOrd="0" presId="urn:microsoft.com/office/officeart/2005/8/layout/hierarchy1"/>
    <dgm:cxn modelId="{23F8A6A4-2DF0-43E3-BCB9-A41043E037E7}" srcId="{9AF844DC-8C7F-430D-9487-5F6210E1445F}" destId="{0B61B14C-E030-4F4A-ABDB-93598BAFEC63}" srcOrd="0" destOrd="0" parTransId="{B55DF302-F262-42CD-B5ED-42C6C50230A6}" sibTransId="{6969F19D-0C90-4D78-99B1-5518197F54DC}"/>
    <dgm:cxn modelId="{448B28BC-F183-4E06-B02C-244C7C65749F}" type="presOf" srcId="{34CD5D4F-4190-4C43-B0EE-E27FA34CA0FE}" destId="{8ED93727-C187-4F4E-ADD8-61D6D4ED727C}" srcOrd="0" destOrd="0" presId="urn:microsoft.com/office/officeart/2005/8/layout/hierarchy1"/>
    <dgm:cxn modelId="{4106BEC3-6F27-4037-9B07-F93BC9431ED7}" type="presOf" srcId="{77D1BC18-0A68-4A47-9B79-511631948C70}" destId="{20328AEE-4C3D-4A23-B31E-16710FAB0923}" srcOrd="0" destOrd="0" presId="urn:microsoft.com/office/officeart/2005/8/layout/hierarchy1"/>
    <dgm:cxn modelId="{132589D4-33BD-4386-9651-3827B8C6AAB7}" type="presOf" srcId="{1BE7BE5C-9CCA-490B-BD68-69B2AE1DBD46}" destId="{164FABCB-9997-4D7B-B272-AEC8844A3511}" srcOrd="0" destOrd="0" presId="urn:microsoft.com/office/officeart/2005/8/layout/hierarchy1"/>
    <dgm:cxn modelId="{439B04F1-B7F4-4FA3-842E-9D2AC6D78E05}" type="presOf" srcId="{9AF844DC-8C7F-430D-9487-5F6210E1445F}" destId="{ECE36C4D-76C8-4EC9-8891-68881F560B2E}" srcOrd="0" destOrd="0" presId="urn:microsoft.com/office/officeart/2005/8/layout/hierarchy1"/>
    <dgm:cxn modelId="{209DF081-FDE9-42E1-8E65-848818136079}" type="presParOf" srcId="{ECE36C4D-76C8-4EC9-8891-68881F560B2E}" destId="{874116C5-D63D-40C7-A15E-9318E597EB92}" srcOrd="0" destOrd="0" presId="urn:microsoft.com/office/officeart/2005/8/layout/hierarchy1"/>
    <dgm:cxn modelId="{BF4BEF3B-75AA-4AE2-AD74-8AD92D9F647D}" type="presParOf" srcId="{874116C5-D63D-40C7-A15E-9318E597EB92}" destId="{8771C3D3-6CE0-4DAF-A80A-C9C32E6ABD2B}" srcOrd="0" destOrd="0" presId="urn:microsoft.com/office/officeart/2005/8/layout/hierarchy1"/>
    <dgm:cxn modelId="{398E5EC3-A4D6-4581-B11F-F05ACBE2249C}" type="presParOf" srcId="{8771C3D3-6CE0-4DAF-A80A-C9C32E6ABD2B}" destId="{942BAC94-D495-4CC6-8DCD-3ED8B933A146}" srcOrd="0" destOrd="0" presId="urn:microsoft.com/office/officeart/2005/8/layout/hierarchy1"/>
    <dgm:cxn modelId="{4EFC1A7A-E58A-4995-9E7C-3BEDFBC319DF}" type="presParOf" srcId="{8771C3D3-6CE0-4DAF-A80A-C9C32E6ABD2B}" destId="{0A9F1D16-8361-41DF-A59D-4F6C0E206439}" srcOrd="1" destOrd="0" presId="urn:microsoft.com/office/officeart/2005/8/layout/hierarchy1"/>
    <dgm:cxn modelId="{B6234CCA-14B5-451D-9B81-8800768F25C5}" type="presParOf" srcId="{874116C5-D63D-40C7-A15E-9318E597EB92}" destId="{7CABF406-368B-4D83-ADF1-22CD1F4AD49D}" srcOrd="1" destOrd="0" presId="urn:microsoft.com/office/officeart/2005/8/layout/hierarchy1"/>
    <dgm:cxn modelId="{1E7CF184-06B3-4062-9477-14C1073D54B1}" type="presParOf" srcId="{ECE36C4D-76C8-4EC9-8891-68881F560B2E}" destId="{65C3422E-F26C-4585-A351-9FC015928686}" srcOrd="1" destOrd="0" presId="urn:microsoft.com/office/officeart/2005/8/layout/hierarchy1"/>
    <dgm:cxn modelId="{47F5AB19-A20D-499C-A15B-C0B6F5CD391D}" type="presParOf" srcId="{65C3422E-F26C-4585-A351-9FC015928686}" destId="{071DDACE-7532-47B7-9472-687F8F9E6AEB}" srcOrd="0" destOrd="0" presId="urn:microsoft.com/office/officeart/2005/8/layout/hierarchy1"/>
    <dgm:cxn modelId="{08B17C2F-D877-43C4-A15A-C8D6C31E18AE}" type="presParOf" srcId="{071DDACE-7532-47B7-9472-687F8F9E6AEB}" destId="{A8E66C9C-444D-485A-AC76-3764661341F1}" srcOrd="0" destOrd="0" presId="urn:microsoft.com/office/officeart/2005/8/layout/hierarchy1"/>
    <dgm:cxn modelId="{59C3EB39-329A-4FBD-B3E7-5E17A9DB374B}" type="presParOf" srcId="{071DDACE-7532-47B7-9472-687F8F9E6AEB}" destId="{20328AEE-4C3D-4A23-B31E-16710FAB0923}" srcOrd="1" destOrd="0" presId="urn:microsoft.com/office/officeart/2005/8/layout/hierarchy1"/>
    <dgm:cxn modelId="{DDC82B7A-0537-4080-BAEC-44CABE11753E}" type="presParOf" srcId="{65C3422E-F26C-4585-A351-9FC015928686}" destId="{CC64924B-1731-48A8-B50F-9243BF0BE3DF}" srcOrd="1" destOrd="0" presId="urn:microsoft.com/office/officeart/2005/8/layout/hierarchy1"/>
    <dgm:cxn modelId="{2512A546-14A9-41E1-97D6-A96A84D341C4}" type="presParOf" srcId="{CC64924B-1731-48A8-B50F-9243BF0BE3DF}" destId="{164FABCB-9997-4D7B-B272-AEC8844A3511}" srcOrd="0" destOrd="0" presId="urn:microsoft.com/office/officeart/2005/8/layout/hierarchy1"/>
    <dgm:cxn modelId="{25303DB8-5CFE-41A2-86A3-2509FDBCFE6E}" type="presParOf" srcId="{CC64924B-1731-48A8-B50F-9243BF0BE3DF}" destId="{640B5582-1383-4BD8-ACB2-5BE9D4D9F86C}" srcOrd="1" destOrd="0" presId="urn:microsoft.com/office/officeart/2005/8/layout/hierarchy1"/>
    <dgm:cxn modelId="{3710E468-D4B4-40A0-B145-64EFBD484A92}" type="presParOf" srcId="{640B5582-1383-4BD8-ACB2-5BE9D4D9F86C}" destId="{87393A6D-E406-4E2C-B568-FC6D3FD39D24}" srcOrd="0" destOrd="0" presId="urn:microsoft.com/office/officeart/2005/8/layout/hierarchy1"/>
    <dgm:cxn modelId="{942A3A72-2437-4C88-9D54-47212780CAA7}" type="presParOf" srcId="{87393A6D-E406-4E2C-B568-FC6D3FD39D24}" destId="{40E3D43B-B68B-46B5-B7E6-C2D57FB0C082}" srcOrd="0" destOrd="0" presId="urn:microsoft.com/office/officeart/2005/8/layout/hierarchy1"/>
    <dgm:cxn modelId="{BAACC13E-8D50-4670-A092-75D747779C84}" type="presParOf" srcId="{87393A6D-E406-4E2C-B568-FC6D3FD39D24}" destId="{E99486A7-5AB7-4B6F-8B3E-6FFFC3826647}" srcOrd="1" destOrd="0" presId="urn:microsoft.com/office/officeart/2005/8/layout/hierarchy1"/>
    <dgm:cxn modelId="{6136515D-B399-4EB8-B38D-493B508F1925}" type="presParOf" srcId="{640B5582-1383-4BD8-ACB2-5BE9D4D9F86C}" destId="{19EC23D5-368C-4630-A974-A80195E7BD19}" srcOrd="1" destOrd="0" presId="urn:microsoft.com/office/officeart/2005/8/layout/hierarchy1"/>
    <dgm:cxn modelId="{F4892055-1F1D-4E6F-B57D-D3B93B6CCA4B}" type="presParOf" srcId="{CC64924B-1731-48A8-B50F-9243BF0BE3DF}" destId="{49B15B2E-5295-4277-9A38-6B3F145AC05C}" srcOrd="2" destOrd="0" presId="urn:microsoft.com/office/officeart/2005/8/layout/hierarchy1"/>
    <dgm:cxn modelId="{D8BB9D97-DD93-49E3-BEA4-BF3FCA9D7E6C}" type="presParOf" srcId="{CC64924B-1731-48A8-B50F-9243BF0BE3DF}" destId="{5C8435FD-5D56-4B69-B48B-82CBCBA2282A}" srcOrd="3" destOrd="0" presId="urn:microsoft.com/office/officeart/2005/8/layout/hierarchy1"/>
    <dgm:cxn modelId="{D3A749E2-E378-49DC-B6A8-51D6E8775CC3}" type="presParOf" srcId="{5C8435FD-5D56-4B69-B48B-82CBCBA2282A}" destId="{20A3224C-1502-4237-A0B9-0656DCE5141C}" srcOrd="0" destOrd="0" presId="urn:microsoft.com/office/officeart/2005/8/layout/hierarchy1"/>
    <dgm:cxn modelId="{25E47A67-1E7C-4569-ADD3-925325D51372}" type="presParOf" srcId="{20A3224C-1502-4237-A0B9-0656DCE5141C}" destId="{780DDC6D-A823-4F6A-B4FD-267311BC8E25}" srcOrd="0" destOrd="0" presId="urn:microsoft.com/office/officeart/2005/8/layout/hierarchy1"/>
    <dgm:cxn modelId="{3A05A7B8-4AE4-48CB-A022-C6F94A3A3A6E}" type="presParOf" srcId="{20A3224C-1502-4237-A0B9-0656DCE5141C}" destId="{F849A43F-B1B9-4015-A3ED-E7BC39360B10}" srcOrd="1" destOrd="0" presId="urn:microsoft.com/office/officeart/2005/8/layout/hierarchy1"/>
    <dgm:cxn modelId="{2884D387-FB7A-477A-AB22-11152E274EDE}" type="presParOf" srcId="{5C8435FD-5D56-4B69-B48B-82CBCBA2282A}" destId="{A1F7774B-2B9A-41CF-9E8D-DEBD7F9BD31C}" srcOrd="1" destOrd="0" presId="urn:microsoft.com/office/officeart/2005/8/layout/hierarchy1"/>
    <dgm:cxn modelId="{BF123E97-3D2D-4898-9948-5BE2FBE11A03}" type="presParOf" srcId="{CC64924B-1731-48A8-B50F-9243BF0BE3DF}" destId="{6DF76F7C-9FEA-4441-9C17-B1DEC70F7270}" srcOrd="4" destOrd="0" presId="urn:microsoft.com/office/officeart/2005/8/layout/hierarchy1"/>
    <dgm:cxn modelId="{AEA9FC49-09B0-4ED3-9152-BE8E967BC10A}" type="presParOf" srcId="{CC64924B-1731-48A8-B50F-9243BF0BE3DF}" destId="{AB3D5EE1-9BF7-4491-ADAA-BC21DD2B0080}" srcOrd="5" destOrd="0" presId="urn:microsoft.com/office/officeart/2005/8/layout/hierarchy1"/>
    <dgm:cxn modelId="{6C825600-D39A-4563-B1BA-DBAC9BA52A40}" type="presParOf" srcId="{AB3D5EE1-9BF7-4491-ADAA-BC21DD2B0080}" destId="{7A67CA14-BC2A-4A96-997E-FE9E65325075}" srcOrd="0" destOrd="0" presId="urn:microsoft.com/office/officeart/2005/8/layout/hierarchy1"/>
    <dgm:cxn modelId="{F5D3A0AD-92F8-48B4-9629-F4C4FDBABAEF}" type="presParOf" srcId="{7A67CA14-BC2A-4A96-997E-FE9E65325075}" destId="{9DF078B6-C383-459C-9F3E-9A9D261C4DD8}" srcOrd="0" destOrd="0" presId="urn:microsoft.com/office/officeart/2005/8/layout/hierarchy1"/>
    <dgm:cxn modelId="{2A3614EB-10D9-4BEC-A46A-80CF2FBCB240}" type="presParOf" srcId="{7A67CA14-BC2A-4A96-997E-FE9E65325075}" destId="{2303AD57-561E-4127-BC1C-F1F68AE8384A}" srcOrd="1" destOrd="0" presId="urn:microsoft.com/office/officeart/2005/8/layout/hierarchy1"/>
    <dgm:cxn modelId="{B2FC06F4-E308-4B84-B745-469820578CD4}" type="presParOf" srcId="{AB3D5EE1-9BF7-4491-ADAA-BC21DD2B0080}" destId="{2B7787C7-DC3B-435D-94F0-C0AC5AC66B06}" srcOrd="1" destOrd="0" presId="urn:microsoft.com/office/officeart/2005/8/layout/hierarchy1"/>
    <dgm:cxn modelId="{C939C860-DD7D-4500-A92B-27D1C4182E75}" type="presParOf" srcId="{CC64924B-1731-48A8-B50F-9243BF0BE3DF}" destId="{BC812A0F-69A7-4812-90F4-5BC5B6AF57F6}" srcOrd="6" destOrd="0" presId="urn:microsoft.com/office/officeart/2005/8/layout/hierarchy1"/>
    <dgm:cxn modelId="{CC863CBE-6A3F-48E2-9F70-3AAD3EBF52A5}" type="presParOf" srcId="{CC64924B-1731-48A8-B50F-9243BF0BE3DF}" destId="{8CAD295A-B3E3-4D4E-8222-00BE0B8F6936}" srcOrd="7" destOrd="0" presId="urn:microsoft.com/office/officeart/2005/8/layout/hierarchy1"/>
    <dgm:cxn modelId="{99DE17D2-F0A0-4B16-B020-B0F1B5061A32}" type="presParOf" srcId="{8CAD295A-B3E3-4D4E-8222-00BE0B8F6936}" destId="{6990942D-38F7-46C5-B689-0EF5F7DA3EA4}" srcOrd="0" destOrd="0" presId="urn:microsoft.com/office/officeart/2005/8/layout/hierarchy1"/>
    <dgm:cxn modelId="{9A2D9D79-6376-44B6-8241-3989F4C73004}" type="presParOf" srcId="{6990942D-38F7-46C5-B689-0EF5F7DA3EA4}" destId="{C08F4130-6B1A-493F-8407-3341F065278A}" srcOrd="0" destOrd="0" presId="urn:microsoft.com/office/officeart/2005/8/layout/hierarchy1"/>
    <dgm:cxn modelId="{81199AE2-3D62-4A36-8B61-AE32CE5E1CA0}" type="presParOf" srcId="{6990942D-38F7-46C5-B689-0EF5F7DA3EA4}" destId="{8ED93727-C187-4F4E-ADD8-61D6D4ED727C}" srcOrd="1" destOrd="0" presId="urn:microsoft.com/office/officeart/2005/8/layout/hierarchy1"/>
    <dgm:cxn modelId="{403CD0CE-B5CB-46DF-828B-C39E3C0533B4}" type="presParOf" srcId="{8CAD295A-B3E3-4D4E-8222-00BE0B8F6936}" destId="{A53DBD84-8EE2-4433-8D0C-68F4A61E2C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4775D1-29F7-4BE0-AFD3-9B1934B5BEE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D19A7E-67C3-4977-A58D-11AA874E4D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Risk Event Capture: Log incidents via web app.</a:t>
          </a:r>
        </a:p>
      </dgm:t>
    </dgm:pt>
    <dgm:pt modelId="{246F661F-4BB3-4EAB-825C-EE8FB2A993D1}" type="parTrans" cxnId="{DB67E86D-CF5A-486A-B9B1-DE6B90A4FAEB}">
      <dgm:prSet/>
      <dgm:spPr/>
      <dgm:t>
        <a:bodyPr/>
        <a:lstStyle/>
        <a:p>
          <a:endParaRPr lang="en-US"/>
        </a:p>
      </dgm:t>
    </dgm:pt>
    <dgm:pt modelId="{7D7DFBE8-C2C0-40E5-9469-D62855AC3026}" type="sibTrans" cxnId="{DB67E86D-CF5A-486A-B9B1-DE6B90A4FAEB}">
      <dgm:prSet/>
      <dgm:spPr/>
      <dgm:t>
        <a:bodyPr/>
        <a:lstStyle/>
        <a:p>
          <a:endParaRPr lang="en-US"/>
        </a:p>
      </dgm:t>
    </dgm:pt>
    <dgm:pt modelId="{6ABFB31F-6F33-411D-A52D-1FB08FB5E6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Risk Assessment: Calculate impact and likelihood using Lambda.</a:t>
          </a:r>
        </a:p>
      </dgm:t>
    </dgm:pt>
    <dgm:pt modelId="{D42C8526-4640-481D-A1F4-4C837FE2A492}" type="parTrans" cxnId="{0276541E-5E20-4E2B-A0C0-2D56B95C239B}">
      <dgm:prSet/>
      <dgm:spPr/>
      <dgm:t>
        <a:bodyPr/>
        <a:lstStyle/>
        <a:p>
          <a:endParaRPr lang="en-US"/>
        </a:p>
      </dgm:t>
    </dgm:pt>
    <dgm:pt modelId="{2AB5EA2A-70B2-439A-A6E4-65D9EE7765CD}" type="sibTrans" cxnId="{0276541E-5E20-4E2B-A0C0-2D56B95C239B}">
      <dgm:prSet/>
      <dgm:spPr/>
      <dgm:t>
        <a:bodyPr/>
        <a:lstStyle/>
        <a:p>
          <a:endParaRPr lang="en-US"/>
        </a:p>
      </dgm:t>
    </dgm:pt>
    <dgm:pt modelId="{F692C1CA-8F14-4364-A7CC-CB6048D1F9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Monitoring: Stream data with Kinesis and trigger alerts.</a:t>
          </a:r>
        </a:p>
      </dgm:t>
    </dgm:pt>
    <dgm:pt modelId="{972958E9-840B-458F-A649-FB8CAEF1D9D5}" type="parTrans" cxnId="{8F734643-6C36-4F56-80C0-C9FC44EC677A}">
      <dgm:prSet/>
      <dgm:spPr/>
      <dgm:t>
        <a:bodyPr/>
        <a:lstStyle/>
        <a:p>
          <a:endParaRPr lang="en-US"/>
        </a:p>
      </dgm:t>
    </dgm:pt>
    <dgm:pt modelId="{0DFD1C6D-1905-4106-B301-CF08E08A390C}" type="sibTrans" cxnId="{8F734643-6C36-4F56-80C0-C9FC44EC677A}">
      <dgm:prSet/>
      <dgm:spPr/>
      <dgm:t>
        <a:bodyPr/>
        <a:lstStyle/>
        <a:p>
          <a:endParaRPr lang="en-US"/>
        </a:p>
      </dgm:t>
    </dgm:pt>
    <dgm:pt modelId="{9BCD1FB7-2D78-46E3-8DE3-74009D030F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Reporting: Interactive dashboards with QuickSight.</a:t>
          </a:r>
        </a:p>
      </dgm:t>
    </dgm:pt>
    <dgm:pt modelId="{D12D1AA0-7F64-4083-B068-22084FD099F7}" type="parTrans" cxnId="{18BC8CD6-5BF9-42D6-840D-B08073F3ABC2}">
      <dgm:prSet/>
      <dgm:spPr/>
      <dgm:t>
        <a:bodyPr/>
        <a:lstStyle/>
        <a:p>
          <a:endParaRPr lang="en-US"/>
        </a:p>
      </dgm:t>
    </dgm:pt>
    <dgm:pt modelId="{3EBA6012-E0EA-48CE-BC1A-B9E1BBDBB373}" type="sibTrans" cxnId="{18BC8CD6-5BF9-42D6-840D-B08073F3ABC2}">
      <dgm:prSet/>
      <dgm:spPr/>
      <dgm:t>
        <a:bodyPr/>
        <a:lstStyle/>
        <a:p>
          <a:endParaRPr lang="en-US"/>
        </a:p>
      </dgm:t>
    </dgm:pt>
    <dgm:pt modelId="{A8BC2270-153B-407A-9A9E-2853FFED7E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Notifications: Automated alerts via SNS/SES.</a:t>
          </a:r>
        </a:p>
      </dgm:t>
    </dgm:pt>
    <dgm:pt modelId="{25F4BD61-C854-4123-9FFC-55F71FC7A9A9}" type="parTrans" cxnId="{9E81CD53-DF59-410B-A839-D0A50BF221BB}">
      <dgm:prSet/>
      <dgm:spPr/>
      <dgm:t>
        <a:bodyPr/>
        <a:lstStyle/>
        <a:p>
          <a:endParaRPr lang="en-US"/>
        </a:p>
      </dgm:t>
    </dgm:pt>
    <dgm:pt modelId="{B150F821-8BFC-4305-B4AA-3190C3D414B4}" type="sibTrans" cxnId="{9E81CD53-DF59-410B-A839-D0A50BF221BB}">
      <dgm:prSet/>
      <dgm:spPr/>
      <dgm:t>
        <a:bodyPr/>
        <a:lstStyle/>
        <a:p>
          <a:endParaRPr lang="en-US"/>
        </a:p>
      </dgm:t>
    </dgm:pt>
    <dgm:pt modelId="{3A5C5583-E076-4902-B2BE-23C0AE0534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Workflows: Orchestrate mitigation processes with Step Functions.</a:t>
          </a:r>
        </a:p>
      </dgm:t>
    </dgm:pt>
    <dgm:pt modelId="{70FD0507-44A8-426D-AC6A-D0D8517F61A7}" type="parTrans" cxnId="{3483D60E-F250-4E88-B10B-4E27B91D9D9D}">
      <dgm:prSet/>
      <dgm:spPr/>
      <dgm:t>
        <a:bodyPr/>
        <a:lstStyle/>
        <a:p>
          <a:endParaRPr lang="en-US"/>
        </a:p>
      </dgm:t>
    </dgm:pt>
    <dgm:pt modelId="{B054316B-684F-4B44-9F97-41A88483D98F}" type="sibTrans" cxnId="{3483D60E-F250-4E88-B10B-4E27B91D9D9D}">
      <dgm:prSet/>
      <dgm:spPr/>
      <dgm:t>
        <a:bodyPr/>
        <a:lstStyle/>
        <a:p>
          <a:endParaRPr lang="en-US"/>
        </a:p>
      </dgm:t>
    </dgm:pt>
    <dgm:pt modelId="{6A873770-016F-4505-AB6F-2CB8C9B7744F}" type="pres">
      <dgm:prSet presAssocID="{AB4775D1-29F7-4BE0-AFD3-9B1934B5BEE5}" presName="root" presStyleCnt="0">
        <dgm:presLayoutVars>
          <dgm:dir/>
          <dgm:resizeHandles val="exact"/>
        </dgm:presLayoutVars>
      </dgm:prSet>
      <dgm:spPr/>
    </dgm:pt>
    <dgm:pt modelId="{BAFC9A81-44BB-49D6-8EBB-7A5FB2F1496B}" type="pres">
      <dgm:prSet presAssocID="{85D19A7E-67C3-4977-A58D-11AA874E4DE9}" presName="compNode" presStyleCnt="0"/>
      <dgm:spPr/>
    </dgm:pt>
    <dgm:pt modelId="{27F577A9-A46D-4D58-8A48-018FC795A3CC}" type="pres">
      <dgm:prSet presAssocID="{85D19A7E-67C3-4977-A58D-11AA874E4DE9}" presName="bgRect" presStyleLbl="bgShp" presStyleIdx="0" presStyleCnt="6"/>
      <dgm:spPr/>
    </dgm:pt>
    <dgm:pt modelId="{50836D9D-659B-4D50-8C99-9BCBC3FB82A9}" type="pres">
      <dgm:prSet presAssocID="{85D19A7E-67C3-4977-A58D-11AA874E4DE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523624A-C8CB-4304-B1C8-74FFEBF0B924}" type="pres">
      <dgm:prSet presAssocID="{85D19A7E-67C3-4977-A58D-11AA874E4DE9}" presName="spaceRect" presStyleCnt="0"/>
      <dgm:spPr/>
    </dgm:pt>
    <dgm:pt modelId="{315DFB9B-EFB4-4EEC-8B9B-C5F5F5A531F9}" type="pres">
      <dgm:prSet presAssocID="{85D19A7E-67C3-4977-A58D-11AA874E4DE9}" presName="parTx" presStyleLbl="revTx" presStyleIdx="0" presStyleCnt="6">
        <dgm:presLayoutVars>
          <dgm:chMax val="0"/>
          <dgm:chPref val="0"/>
        </dgm:presLayoutVars>
      </dgm:prSet>
      <dgm:spPr/>
    </dgm:pt>
    <dgm:pt modelId="{73EEDBE6-82DC-414F-A73A-D7188DADC6DE}" type="pres">
      <dgm:prSet presAssocID="{7D7DFBE8-C2C0-40E5-9469-D62855AC3026}" presName="sibTrans" presStyleCnt="0"/>
      <dgm:spPr/>
    </dgm:pt>
    <dgm:pt modelId="{BFCAFB09-DC5A-46C8-BF17-503DFBAD14F2}" type="pres">
      <dgm:prSet presAssocID="{6ABFB31F-6F33-411D-A52D-1FB08FB5E687}" presName="compNode" presStyleCnt="0"/>
      <dgm:spPr/>
    </dgm:pt>
    <dgm:pt modelId="{2BB1CCF7-3306-4611-A17F-B4FC09A2B1BD}" type="pres">
      <dgm:prSet presAssocID="{6ABFB31F-6F33-411D-A52D-1FB08FB5E687}" presName="bgRect" presStyleLbl="bgShp" presStyleIdx="1" presStyleCnt="6"/>
      <dgm:spPr/>
    </dgm:pt>
    <dgm:pt modelId="{76D52F32-BB6B-494E-963F-5370C3BD551F}" type="pres">
      <dgm:prSet presAssocID="{6ABFB31F-6F33-411D-A52D-1FB08FB5E68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DB2CA6D2-CC5F-48A7-B09A-D389D6B7FA7B}" type="pres">
      <dgm:prSet presAssocID="{6ABFB31F-6F33-411D-A52D-1FB08FB5E687}" presName="spaceRect" presStyleCnt="0"/>
      <dgm:spPr/>
    </dgm:pt>
    <dgm:pt modelId="{8FDCEBDD-8255-46AC-A05E-AAEE7CD0C855}" type="pres">
      <dgm:prSet presAssocID="{6ABFB31F-6F33-411D-A52D-1FB08FB5E687}" presName="parTx" presStyleLbl="revTx" presStyleIdx="1" presStyleCnt="6">
        <dgm:presLayoutVars>
          <dgm:chMax val="0"/>
          <dgm:chPref val="0"/>
        </dgm:presLayoutVars>
      </dgm:prSet>
      <dgm:spPr/>
    </dgm:pt>
    <dgm:pt modelId="{E613B9B7-E09C-4394-B833-324DA34D0936}" type="pres">
      <dgm:prSet presAssocID="{2AB5EA2A-70B2-439A-A6E4-65D9EE7765CD}" presName="sibTrans" presStyleCnt="0"/>
      <dgm:spPr/>
    </dgm:pt>
    <dgm:pt modelId="{230466D5-6995-495F-B2C3-C3E09E144DEB}" type="pres">
      <dgm:prSet presAssocID="{F692C1CA-8F14-4364-A7CC-CB6048D1F93C}" presName="compNode" presStyleCnt="0"/>
      <dgm:spPr/>
    </dgm:pt>
    <dgm:pt modelId="{5ACD2653-D150-41ED-9992-0F2AC2312BD8}" type="pres">
      <dgm:prSet presAssocID="{F692C1CA-8F14-4364-A7CC-CB6048D1F93C}" presName="bgRect" presStyleLbl="bgShp" presStyleIdx="2" presStyleCnt="6"/>
      <dgm:spPr/>
    </dgm:pt>
    <dgm:pt modelId="{F0C896C6-E9EB-4996-91D9-8C8327310487}" type="pres">
      <dgm:prSet presAssocID="{F692C1CA-8F14-4364-A7CC-CB6048D1F93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91FFF670-ADF1-4CD2-B600-020312940D80}" type="pres">
      <dgm:prSet presAssocID="{F692C1CA-8F14-4364-A7CC-CB6048D1F93C}" presName="spaceRect" presStyleCnt="0"/>
      <dgm:spPr/>
    </dgm:pt>
    <dgm:pt modelId="{CDDB3C1E-7421-415D-8201-2BFFA7ABD962}" type="pres">
      <dgm:prSet presAssocID="{F692C1CA-8F14-4364-A7CC-CB6048D1F93C}" presName="parTx" presStyleLbl="revTx" presStyleIdx="2" presStyleCnt="6">
        <dgm:presLayoutVars>
          <dgm:chMax val="0"/>
          <dgm:chPref val="0"/>
        </dgm:presLayoutVars>
      </dgm:prSet>
      <dgm:spPr/>
    </dgm:pt>
    <dgm:pt modelId="{21039F5A-C1D8-4187-9D1A-580C774C2F2A}" type="pres">
      <dgm:prSet presAssocID="{0DFD1C6D-1905-4106-B301-CF08E08A390C}" presName="sibTrans" presStyleCnt="0"/>
      <dgm:spPr/>
    </dgm:pt>
    <dgm:pt modelId="{FDC594EA-9A07-4F9B-ABAA-C5738EAC3AD9}" type="pres">
      <dgm:prSet presAssocID="{9BCD1FB7-2D78-46E3-8DE3-74009D030F03}" presName="compNode" presStyleCnt="0"/>
      <dgm:spPr/>
    </dgm:pt>
    <dgm:pt modelId="{064274FA-0F63-4473-A761-C75F5B0DDCFF}" type="pres">
      <dgm:prSet presAssocID="{9BCD1FB7-2D78-46E3-8DE3-74009D030F03}" presName="bgRect" presStyleLbl="bgShp" presStyleIdx="3" presStyleCnt="6"/>
      <dgm:spPr/>
    </dgm:pt>
    <dgm:pt modelId="{83503544-E9B5-4474-92DF-2B675F410B73}" type="pres">
      <dgm:prSet presAssocID="{9BCD1FB7-2D78-46E3-8DE3-74009D030F0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55CA59B-593C-4108-ADA1-E2147104C88F}" type="pres">
      <dgm:prSet presAssocID="{9BCD1FB7-2D78-46E3-8DE3-74009D030F03}" presName="spaceRect" presStyleCnt="0"/>
      <dgm:spPr/>
    </dgm:pt>
    <dgm:pt modelId="{8D4A877A-DA17-4625-AD91-337C2EBCCAF6}" type="pres">
      <dgm:prSet presAssocID="{9BCD1FB7-2D78-46E3-8DE3-74009D030F03}" presName="parTx" presStyleLbl="revTx" presStyleIdx="3" presStyleCnt="6">
        <dgm:presLayoutVars>
          <dgm:chMax val="0"/>
          <dgm:chPref val="0"/>
        </dgm:presLayoutVars>
      </dgm:prSet>
      <dgm:spPr/>
    </dgm:pt>
    <dgm:pt modelId="{08657211-3EFA-4331-8A5F-C95CDD5091D2}" type="pres">
      <dgm:prSet presAssocID="{3EBA6012-E0EA-48CE-BC1A-B9E1BBDBB373}" presName="sibTrans" presStyleCnt="0"/>
      <dgm:spPr/>
    </dgm:pt>
    <dgm:pt modelId="{35E9BB3A-A7D6-46FE-A20C-D231D1F52BB8}" type="pres">
      <dgm:prSet presAssocID="{A8BC2270-153B-407A-9A9E-2853FFED7EED}" presName="compNode" presStyleCnt="0"/>
      <dgm:spPr/>
    </dgm:pt>
    <dgm:pt modelId="{CEB556F0-4861-4D89-86BA-FF2289529A9C}" type="pres">
      <dgm:prSet presAssocID="{A8BC2270-153B-407A-9A9E-2853FFED7EED}" presName="bgRect" presStyleLbl="bgShp" presStyleIdx="4" presStyleCnt="6"/>
      <dgm:spPr/>
    </dgm:pt>
    <dgm:pt modelId="{034CC2E7-D173-4BD7-9E6F-E7154A90EE5E}" type="pres">
      <dgm:prSet presAssocID="{A8BC2270-153B-407A-9A9E-2853FFED7EE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00D46C4F-E915-4599-9B2F-9E2444586A42}" type="pres">
      <dgm:prSet presAssocID="{A8BC2270-153B-407A-9A9E-2853FFED7EED}" presName="spaceRect" presStyleCnt="0"/>
      <dgm:spPr/>
    </dgm:pt>
    <dgm:pt modelId="{51810D91-297F-4395-9038-592C1BB860FF}" type="pres">
      <dgm:prSet presAssocID="{A8BC2270-153B-407A-9A9E-2853FFED7EED}" presName="parTx" presStyleLbl="revTx" presStyleIdx="4" presStyleCnt="6">
        <dgm:presLayoutVars>
          <dgm:chMax val="0"/>
          <dgm:chPref val="0"/>
        </dgm:presLayoutVars>
      </dgm:prSet>
      <dgm:spPr/>
    </dgm:pt>
    <dgm:pt modelId="{C238EBCC-C866-4E81-86C8-0D77BE8FA338}" type="pres">
      <dgm:prSet presAssocID="{B150F821-8BFC-4305-B4AA-3190C3D414B4}" presName="sibTrans" presStyleCnt="0"/>
      <dgm:spPr/>
    </dgm:pt>
    <dgm:pt modelId="{7C63196B-4C58-41AA-8249-567C1EDC8C27}" type="pres">
      <dgm:prSet presAssocID="{3A5C5583-E076-4902-B2BE-23C0AE0534F9}" presName="compNode" presStyleCnt="0"/>
      <dgm:spPr/>
    </dgm:pt>
    <dgm:pt modelId="{6CB7E798-AF29-4545-BD6F-3BADC30194C3}" type="pres">
      <dgm:prSet presAssocID="{3A5C5583-E076-4902-B2BE-23C0AE0534F9}" presName="bgRect" presStyleLbl="bgShp" presStyleIdx="5" presStyleCnt="6"/>
      <dgm:spPr/>
    </dgm:pt>
    <dgm:pt modelId="{119CB54A-235D-4914-AAAA-6E4E46E142F8}" type="pres">
      <dgm:prSet presAssocID="{3A5C5583-E076-4902-B2BE-23C0AE0534F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D8186C5-A12C-4920-8126-F093F698CE85}" type="pres">
      <dgm:prSet presAssocID="{3A5C5583-E076-4902-B2BE-23C0AE0534F9}" presName="spaceRect" presStyleCnt="0"/>
      <dgm:spPr/>
    </dgm:pt>
    <dgm:pt modelId="{97665796-C491-4644-8350-58CB1A752422}" type="pres">
      <dgm:prSet presAssocID="{3A5C5583-E076-4902-B2BE-23C0AE0534F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18F930B-EEDD-4F3F-B0D5-9C755368D1D6}" type="presOf" srcId="{AB4775D1-29F7-4BE0-AFD3-9B1934B5BEE5}" destId="{6A873770-016F-4505-AB6F-2CB8C9B7744F}" srcOrd="0" destOrd="0" presId="urn:microsoft.com/office/officeart/2018/2/layout/IconVerticalSolidList"/>
    <dgm:cxn modelId="{3483D60E-F250-4E88-B10B-4E27B91D9D9D}" srcId="{AB4775D1-29F7-4BE0-AFD3-9B1934B5BEE5}" destId="{3A5C5583-E076-4902-B2BE-23C0AE0534F9}" srcOrd="5" destOrd="0" parTransId="{70FD0507-44A8-426D-AC6A-D0D8517F61A7}" sibTransId="{B054316B-684F-4B44-9F97-41A88483D98F}"/>
    <dgm:cxn modelId="{0276541E-5E20-4E2B-A0C0-2D56B95C239B}" srcId="{AB4775D1-29F7-4BE0-AFD3-9B1934B5BEE5}" destId="{6ABFB31F-6F33-411D-A52D-1FB08FB5E687}" srcOrd="1" destOrd="0" parTransId="{D42C8526-4640-481D-A1F4-4C837FE2A492}" sibTransId="{2AB5EA2A-70B2-439A-A6E4-65D9EE7765CD}"/>
    <dgm:cxn modelId="{15963037-E9AE-4BB5-93CE-13171B0DB152}" type="presOf" srcId="{85D19A7E-67C3-4977-A58D-11AA874E4DE9}" destId="{315DFB9B-EFB4-4EEC-8B9B-C5F5F5A531F9}" srcOrd="0" destOrd="0" presId="urn:microsoft.com/office/officeart/2018/2/layout/IconVerticalSolidList"/>
    <dgm:cxn modelId="{8F734643-6C36-4F56-80C0-C9FC44EC677A}" srcId="{AB4775D1-29F7-4BE0-AFD3-9B1934B5BEE5}" destId="{F692C1CA-8F14-4364-A7CC-CB6048D1F93C}" srcOrd="2" destOrd="0" parTransId="{972958E9-840B-458F-A649-FB8CAEF1D9D5}" sibTransId="{0DFD1C6D-1905-4106-B301-CF08E08A390C}"/>
    <dgm:cxn modelId="{CE429C6C-D227-4AFC-B36D-A9CA55956A77}" type="presOf" srcId="{9BCD1FB7-2D78-46E3-8DE3-74009D030F03}" destId="{8D4A877A-DA17-4625-AD91-337C2EBCCAF6}" srcOrd="0" destOrd="0" presId="urn:microsoft.com/office/officeart/2018/2/layout/IconVerticalSolidList"/>
    <dgm:cxn modelId="{DB67E86D-CF5A-486A-B9B1-DE6B90A4FAEB}" srcId="{AB4775D1-29F7-4BE0-AFD3-9B1934B5BEE5}" destId="{85D19A7E-67C3-4977-A58D-11AA874E4DE9}" srcOrd="0" destOrd="0" parTransId="{246F661F-4BB3-4EAB-825C-EE8FB2A993D1}" sibTransId="{7D7DFBE8-C2C0-40E5-9469-D62855AC3026}"/>
    <dgm:cxn modelId="{C7405571-2136-4C58-BD12-2DA05CE501B4}" type="presOf" srcId="{A8BC2270-153B-407A-9A9E-2853FFED7EED}" destId="{51810D91-297F-4395-9038-592C1BB860FF}" srcOrd="0" destOrd="0" presId="urn:microsoft.com/office/officeart/2018/2/layout/IconVerticalSolidList"/>
    <dgm:cxn modelId="{9E81CD53-DF59-410B-A839-D0A50BF221BB}" srcId="{AB4775D1-29F7-4BE0-AFD3-9B1934B5BEE5}" destId="{A8BC2270-153B-407A-9A9E-2853FFED7EED}" srcOrd="4" destOrd="0" parTransId="{25F4BD61-C854-4123-9FFC-55F71FC7A9A9}" sibTransId="{B150F821-8BFC-4305-B4AA-3190C3D414B4}"/>
    <dgm:cxn modelId="{C8BEA976-24D5-4819-B773-0A50BCEEEF82}" type="presOf" srcId="{6ABFB31F-6F33-411D-A52D-1FB08FB5E687}" destId="{8FDCEBDD-8255-46AC-A05E-AAEE7CD0C855}" srcOrd="0" destOrd="0" presId="urn:microsoft.com/office/officeart/2018/2/layout/IconVerticalSolidList"/>
    <dgm:cxn modelId="{DF55EAC0-6F07-4999-B84E-5376A493282B}" type="presOf" srcId="{F692C1CA-8F14-4364-A7CC-CB6048D1F93C}" destId="{CDDB3C1E-7421-415D-8201-2BFFA7ABD962}" srcOrd="0" destOrd="0" presId="urn:microsoft.com/office/officeart/2018/2/layout/IconVerticalSolidList"/>
    <dgm:cxn modelId="{1DF020C6-8219-4E59-BBD8-18396694733C}" type="presOf" srcId="{3A5C5583-E076-4902-B2BE-23C0AE0534F9}" destId="{97665796-C491-4644-8350-58CB1A752422}" srcOrd="0" destOrd="0" presId="urn:microsoft.com/office/officeart/2018/2/layout/IconVerticalSolidList"/>
    <dgm:cxn modelId="{18BC8CD6-5BF9-42D6-840D-B08073F3ABC2}" srcId="{AB4775D1-29F7-4BE0-AFD3-9B1934B5BEE5}" destId="{9BCD1FB7-2D78-46E3-8DE3-74009D030F03}" srcOrd="3" destOrd="0" parTransId="{D12D1AA0-7F64-4083-B068-22084FD099F7}" sibTransId="{3EBA6012-E0EA-48CE-BC1A-B9E1BBDBB373}"/>
    <dgm:cxn modelId="{667FF759-06AB-4166-BB14-1742A9C53060}" type="presParOf" srcId="{6A873770-016F-4505-AB6F-2CB8C9B7744F}" destId="{BAFC9A81-44BB-49D6-8EBB-7A5FB2F1496B}" srcOrd="0" destOrd="0" presId="urn:microsoft.com/office/officeart/2018/2/layout/IconVerticalSolidList"/>
    <dgm:cxn modelId="{7A3F5C1A-2BC5-4F43-83BE-EA187669A368}" type="presParOf" srcId="{BAFC9A81-44BB-49D6-8EBB-7A5FB2F1496B}" destId="{27F577A9-A46D-4D58-8A48-018FC795A3CC}" srcOrd="0" destOrd="0" presId="urn:microsoft.com/office/officeart/2018/2/layout/IconVerticalSolidList"/>
    <dgm:cxn modelId="{7A537EB3-5E13-4EAC-97AB-50E4B409F470}" type="presParOf" srcId="{BAFC9A81-44BB-49D6-8EBB-7A5FB2F1496B}" destId="{50836D9D-659B-4D50-8C99-9BCBC3FB82A9}" srcOrd="1" destOrd="0" presId="urn:microsoft.com/office/officeart/2018/2/layout/IconVerticalSolidList"/>
    <dgm:cxn modelId="{B21695AA-C5B4-48E2-9D64-E18B8C843E80}" type="presParOf" srcId="{BAFC9A81-44BB-49D6-8EBB-7A5FB2F1496B}" destId="{B523624A-C8CB-4304-B1C8-74FFEBF0B924}" srcOrd="2" destOrd="0" presId="urn:microsoft.com/office/officeart/2018/2/layout/IconVerticalSolidList"/>
    <dgm:cxn modelId="{7CE98DE4-4258-431D-99B4-EE58CE9E99DF}" type="presParOf" srcId="{BAFC9A81-44BB-49D6-8EBB-7A5FB2F1496B}" destId="{315DFB9B-EFB4-4EEC-8B9B-C5F5F5A531F9}" srcOrd="3" destOrd="0" presId="urn:microsoft.com/office/officeart/2018/2/layout/IconVerticalSolidList"/>
    <dgm:cxn modelId="{DF3026E8-D46B-4F77-B6C3-ECC39A27767F}" type="presParOf" srcId="{6A873770-016F-4505-AB6F-2CB8C9B7744F}" destId="{73EEDBE6-82DC-414F-A73A-D7188DADC6DE}" srcOrd="1" destOrd="0" presId="urn:microsoft.com/office/officeart/2018/2/layout/IconVerticalSolidList"/>
    <dgm:cxn modelId="{02436BF2-584D-4180-B2FC-0BB391A06D2F}" type="presParOf" srcId="{6A873770-016F-4505-AB6F-2CB8C9B7744F}" destId="{BFCAFB09-DC5A-46C8-BF17-503DFBAD14F2}" srcOrd="2" destOrd="0" presId="urn:microsoft.com/office/officeart/2018/2/layout/IconVerticalSolidList"/>
    <dgm:cxn modelId="{D9156D13-DB88-407E-808E-AD60C478EB80}" type="presParOf" srcId="{BFCAFB09-DC5A-46C8-BF17-503DFBAD14F2}" destId="{2BB1CCF7-3306-4611-A17F-B4FC09A2B1BD}" srcOrd="0" destOrd="0" presId="urn:microsoft.com/office/officeart/2018/2/layout/IconVerticalSolidList"/>
    <dgm:cxn modelId="{B375ACDF-0043-4818-BD34-C200C9C69858}" type="presParOf" srcId="{BFCAFB09-DC5A-46C8-BF17-503DFBAD14F2}" destId="{76D52F32-BB6B-494E-963F-5370C3BD551F}" srcOrd="1" destOrd="0" presId="urn:microsoft.com/office/officeart/2018/2/layout/IconVerticalSolidList"/>
    <dgm:cxn modelId="{F55AA060-EA95-4903-B5AC-3C4FEFF3CDB0}" type="presParOf" srcId="{BFCAFB09-DC5A-46C8-BF17-503DFBAD14F2}" destId="{DB2CA6D2-CC5F-48A7-B09A-D389D6B7FA7B}" srcOrd="2" destOrd="0" presId="urn:microsoft.com/office/officeart/2018/2/layout/IconVerticalSolidList"/>
    <dgm:cxn modelId="{792D929E-B0FF-40E5-B472-355DF5BF7143}" type="presParOf" srcId="{BFCAFB09-DC5A-46C8-BF17-503DFBAD14F2}" destId="{8FDCEBDD-8255-46AC-A05E-AAEE7CD0C855}" srcOrd="3" destOrd="0" presId="urn:microsoft.com/office/officeart/2018/2/layout/IconVerticalSolidList"/>
    <dgm:cxn modelId="{C46B64AB-2345-4CD2-A2D2-101B0B629EE4}" type="presParOf" srcId="{6A873770-016F-4505-AB6F-2CB8C9B7744F}" destId="{E613B9B7-E09C-4394-B833-324DA34D0936}" srcOrd="3" destOrd="0" presId="urn:microsoft.com/office/officeart/2018/2/layout/IconVerticalSolidList"/>
    <dgm:cxn modelId="{6107632A-0D0D-4F67-84AD-2EBCB72FA142}" type="presParOf" srcId="{6A873770-016F-4505-AB6F-2CB8C9B7744F}" destId="{230466D5-6995-495F-B2C3-C3E09E144DEB}" srcOrd="4" destOrd="0" presId="urn:microsoft.com/office/officeart/2018/2/layout/IconVerticalSolidList"/>
    <dgm:cxn modelId="{9AC8C18A-AE50-4DDA-9A0A-C6C7490B1AD0}" type="presParOf" srcId="{230466D5-6995-495F-B2C3-C3E09E144DEB}" destId="{5ACD2653-D150-41ED-9992-0F2AC2312BD8}" srcOrd="0" destOrd="0" presId="urn:microsoft.com/office/officeart/2018/2/layout/IconVerticalSolidList"/>
    <dgm:cxn modelId="{4233DC8F-FDEA-429A-A7FE-53E58720DD55}" type="presParOf" srcId="{230466D5-6995-495F-B2C3-C3E09E144DEB}" destId="{F0C896C6-E9EB-4996-91D9-8C8327310487}" srcOrd="1" destOrd="0" presId="urn:microsoft.com/office/officeart/2018/2/layout/IconVerticalSolidList"/>
    <dgm:cxn modelId="{DC05BA73-A0EA-4786-9D2F-88C345B7F16A}" type="presParOf" srcId="{230466D5-6995-495F-B2C3-C3E09E144DEB}" destId="{91FFF670-ADF1-4CD2-B600-020312940D80}" srcOrd="2" destOrd="0" presId="urn:microsoft.com/office/officeart/2018/2/layout/IconVerticalSolidList"/>
    <dgm:cxn modelId="{00F97EFA-BA6D-4F3C-B6E4-B4C2B0A2341C}" type="presParOf" srcId="{230466D5-6995-495F-B2C3-C3E09E144DEB}" destId="{CDDB3C1E-7421-415D-8201-2BFFA7ABD962}" srcOrd="3" destOrd="0" presId="urn:microsoft.com/office/officeart/2018/2/layout/IconVerticalSolidList"/>
    <dgm:cxn modelId="{633D86FA-B9B8-4901-A168-FC6B23115CC5}" type="presParOf" srcId="{6A873770-016F-4505-AB6F-2CB8C9B7744F}" destId="{21039F5A-C1D8-4187-9D1A-580C774C2F2A}" srcOrd="5" destOrd="0" presId="urn:microsoft.com/office/officeart/2018/2/layout/IconVerticalSolidList"/>
    <dgm:cxn modelId="{A6D209D8-F1B8-4997-8E0A-2A79A622C26C}" type="presParOf" srcId="{6A873770-016F-4505-AB6F-2CB8C9B7744F}" destId="{FDC594EA-9A07-4F9B-ABAA-C5738EAC3AD9}" srcOrd="6" destOrd="0" presId="urn:microsoft.com/office/officeart/2018/2/layout/IconVerticalSolidList"/>
    <dgm:cxn modelId="{A63E811F-C073-4C61-B682-4ED35BFEE225}" type="presParOf" srcId="{FDC594EA-9A07-4F9B-ABAA-C5738EAC3AD9}" destId="{064274FA-0F63-4473-A761-C75F5B0DDCFF}" srcOrd="0" destOrd="0" presId="urn:microsoft.com/office/officeart/2018/2/layout/IconVerticalSolidList"/>
    <dgm:cxn modelId="{CA5E6492-1C70-49E7-A363-19822F1D102B}" type="presParOf" srcId="{FDC594EA-9A07-4F9B-ABAA-C5738EAC3AD9}" destId="{83503544-E9B5-4474-92DF-2B675F410B73}" srcOrd="1" destOrd="0" presId="urn:microsoft.com/office/officeart/2018/2/layout/IconVerticalSolidList"/>
    <dgm:cxn modelId="{A6A1B840-999F-455F-B2C6-37F3DBBCBC4B}" type="presParOf" srcId="{FDC594EA-9A07-4F9B-ABAA-C5738EAC3AD9}" destId="{655CA59B-593C-4108-ADA1-E2147104C88F}" srcOrd="2" destOrd="0" presId="urn:microsoft.com/office/officeart/2018/2/layout/IconVerticalSolidList"/>
    <dgm:cxn modelId="{1E51776E-0318-4F1B-99F8-E973BCBA07B1}" type="presParOf" srcId="{FDC594EA-9A07-4F9B-ABAA-C5738EAC3AD9}" destId="{8D4A877A-DA17-4625-AD91-337C2EBCCAF6}" srcOrd="3" destOrd="0" presId="urn:microsoft.com/office/officeart/2018/2/layout/IconVerticalSolidList"/>
    <dgm:cxn modelId="{03752574-4EBD-4EEC-A4AF-17AC959046C0}" type="presParOf" srcId="{6A873770-016F-4505-AB6F-2CB8C9B7744F}" destId="{08657211-3EFA-4331-8A5F-C95CDD5091D2}" srcOrd="7" destOrd="0" presId="urn:microsoft.com/office/officeart/2018/2/layout/IconVerticalSolidList"/>
    <dgm:cxn modelId="{8CF2520B-B070-428B-A0FA-791792CEF1E1}" type="presParOf" srcId="{6A873770-016F-4505-AB6F-2CB8C9B7744F}" destId="{35E9BB3A-A7D6-46FE-A20C-D231D1F52BB8}" srcOrd="8" destOrd="0" presId="urn:microsoft.com/office/officeart/2018/2/layout/IconVerticalSolidList"/>
    <dgm:cxn modelId="{5CC63B74-25B5-4814-9C35-75E032B0E833}" type="presParOf" srcId="{35E9BB3A-A7D6-46FE-A20C-D231D1F52BB8}" destId="{CEB556F0-4861-4D89-86BA-FF2289529A9C}" srcOrd="0" destOrd="0" presId="urn:microsoft.com/office/officeart/2018/2/layout/IconVerticalSolidList"/>
    <dgm:cxn modelId="{34F1EF89-F940-46C7-BC0A-040C8CD93D72}" type="presParOf" srcId="{35E9BB3A-A7D6-46FE-A20C-D231D1F52BB8}" destId="{034CC2E7-D173-4BD7-9E6F-E7154A90EE5E}" srcOrd="1" destOrd="0" presId="urn:microsoft.com/office/officeart/2018/2/layout/IconVerticalSolidList"/>
    <dgm:cxn modelId="{3F6F1448-2492-4100-BB14-D8E06C7EA04B}" type="presParOf" srcId="{35E9BB3A-A7D6-46FE-A20C-D231D1F52BB8}" destId="{00D46C4F-E915-4599-9B2F-9E2444586A42}" srcOrd="2" destOrd="0" presId="urn:microsoft.com/office/officeart/2018/2/layout/IconVerticalSolidList"/>
    <dgm:cxn modelId="{83D538E4-A529-4B27-91D2-9262CAB77FAB}" type="presParOf" srcId="{35E9BB3A-A7D6-46FE-A20C-D231D1F52BB8}" destId="{51810D91-297F-4395-9038-592C1BB860FF}" srcOrd="3" destOrd="0" presId="urn:microsoft.com/office/officeart/2018/2/layout/IconVerticalSolidList"/>
    <dgm:cxn modelId="{2E82D760-99CF-4F45-B78F-3F65C81202BD}" type="presParOf" srcId="{6A873770-016F-4505-AB6F-2CB8C9B7744F}" destId="{C238EBCC-C866-4E81-86C8-0D77BE8FA338}" srcOrd="9" destOrd="0" presId="urn:microsoft.com/office/officeart/2018/2/layout/IconVerticalSolidList"/>
    <dgm:cxn modelId="{6BDD83EB-6C7F-4857-9F9E-A9C8A6D47433}" type="presParOf" srcId="{6A873770-016F-4505-AB6F-2CB8C9B7744F}" destId="{7C63196B-4C58-41AA-8249-567C1EDC8C27}" srcOrd="10" destOrd="0" presId="urn:microsoft.com/office/officeart/2018/2/layout/IconVerticalSolidList"/>
    <dgm:cxn modelId="{9D7003BF-0975-4595-BA01-1B67AC53879B}" type="presParOf" srcId="{7C63196B-4C58-41AA-8249-567C1EDC8C27}" destId="{6CB7E798-AF29-4545-BD6F-3BADC30194C3}" srcOrd="0" destOrd="0" presId="urn:microsoft.com/office/officeart/2018/2/layout/IconVerticalSolidList"/>
    <dgm:cxn modelId="{C8919A18-392C-4711-BE24-8DFB1D2D9B00}" type="presParOf" srcId="{7C63196B-4C58-41AA-8249-567C1EDC8C27}" destId="{119CB54A-235D-4914-AAAA-6E4E46E142F8}" srcOrd="1" destOrd="0" presId="urn:microsoft.com/office/officeart/2018/2/layout/IconVerticalSolidList"/>
    <dgm:cxn modelId="{56ABA3E6-4231-4DBB-B11C-A916F0E89A76}" type="presParOf" srcId="{7C63196B-4C58-41AA-8249-567C1EDC8C27}" destId="{4D8186C5-A12C-4920-8126-F093F698CE85}" srcOrd="2" destOrd="0" presId="urn:microsoft.com/office/officeart/2018/2/layout/IconVerticalSolidList"/>
    <dgm:cxn modelId="{7E00C559-7F3F-4CA4-B0B4-7A9A2E2E0E15}" type="presParOf" srcId="{7C63196B-4C58-41AA-8249-567C1EDC8C27}" destId="{97665796-C491-4644-8350-58CB1A7524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20BD79-F8A6-4BA3-AB12-A239B8AC020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5DD5693-15EB-4FC6-BB37-5C3C5523B4E9}">
      <dgm:prSet/>
      <dgm:spPr/>
      <dgm:t>
        <a:bodyPr/>
        <a:lstStyle/>
        <a:p>
          <a:r>
            <a:rPr lang="en-US"/>
            <a:t>Event Logging: Users log risks → Data stored in RDS.</a:t>
          </a:r>
        </a:p>
      </dgm:t>
    </dgm:pt>
    <dgm:pt modelId="{DDADCA7A-93FF-4B89-942C-118BB9EDE13D}" type="parTrans" cxnId="{CDEAEBE6-8E01-4DF2-A61D-97285C0221E6}">
      <dgm:prSet/>
      <dgm:spPr/>
      <dgm:t>
        <a:bodyPr/>
        <a:lstStyle/>
        <a:p>
          <a:endParaRPr lang="en-US"/>
        </a:p>
      </dgm:t>
    </dgm:pt>
    <dgm:pt modelId="{D65C552D-EDAE-43E4-B5E9-250153EB5330}" type="sibTrans" cxnId="{CDEAEBE6-8E01-4DF2-A61D-97285C0221E6}">
      <dgm:prSet/>
      <dgm:spPr/>
      <dgm:t>
        <a:bodyPr/>
        <a:lstStyle/>
        <a:p>
          <a:endParaRPr lang="en-US"/>
        </a:p>
      </dgm:t>
    </dgm:pt>
    <dgm:pt modelId="{CDF9B0BA-758F-49CC-9E4E-2D5AC06E31F3}">
      <dgm:prSet/>
      <dgm:spPr/>
      <dgm:t>
        <a:bodyPr/>
        <a:lstStyle/>
        <a:p>
          <a:r>
            <a:rPr lang="en-US"/>
            <a:t>Real-time Processing: Kinesis streams data → Lambda analyzes.</a:t>
          </a:r>
        </a:p>
      </dgm:t>
    </dgm:pt>
    <dgm:pt modelId="{348E7A63-3DAC-41DE-A3EB-9ED46BB67C4E}" type="parTrans" cxnId="{78A1E19C-34CF-4292-A140-CB5490BA6022}">
      <dgm:prSet/>
      <dgm:spPr/>
      <dgm:t>
        <a:bodyPr/>
        <a:lstStyle/>
        <a:p>
          <a:endParaRPr lang="en-US"/>
        </a:p>
      </dgm:t>
    </dgm:pt>
    <dgm:pt modelId="{CC65768F-D1EF-417E-906A-03750296338B}" type="sibTrans" cxnId="{78A1E19C-34CF-4292-A140-CB5490BA6022}">
      <dgm:prSet/>
      <dgm:spPr/>
      <dgm:t>
        <a:bodyPr/>
        <a:lstStyle/>
        <a:p>
          <a:endParaRPr lang="en-US"/>
        </a:p>
      </dgm:t>
    </dgm:pt>
    <dgm:pt modelId="{790B3184-578E-410F-9388-F8A64B6AD568}">
      <dgm:prSet/>
      <dgm:spPr/>
      <dgm:t>
        <a:bodyPr/>
        <a:lstStyle/>
        <a:p>
          <a:r>
            <a:rPr lang="en-US"/>
            <a:t>Risk Assessment: Lambda updates risk scores in RDS.</a:t>
          </a:r>
        </a:p>
      </dgm:t>
    </dgm:pt>
    <dgm:pt modelId="{CF850435-0D5B-4A93-9539-7DA57F6BEB1A}" type="parTrans" cxnId="{1B242B2D-FAE9-450B-87B7-7259E512386F}">
      <dgm:prSet/>
      <dgm:spPr/>
      <dgm:t>
        <a:bodyPr/>
        <a:lstStyle/>
        <a:p>
          <a:endParaRPr lang="en-US"/>
        </a:p>
      </dgm:t>
    </dgm:pt>
    <dgm:pt modelId="{CD235FAE-E3A6-4647-A24E-20074454106F}" type="sibTrans" cxnId="{1B242B2D-FAE9-450B-87B7-7259E512386F}">
      <dgm:prSet/>
      <dgm:spPr/>
      <dgm:t>
        <a:bodyPr/>
        <a:lstStyle/>
        <a:p>
          <a:endParaRPr lang="en-US"/>
        </a:p>
      </dgm:t>
    </dgm:pt>
    <dgm:pt modelId="{74EF75B6-DBBD-4A57-9472-14A8058A478B}">
      <dgm:prSet/>
      <dgm:spPr/>
      <dgm:t>
        <a:bodyPr/>
        <a:lstStyle/>
        <a:p>
          <a:r>
            <a:rPr lang="en-US"/>
            <a:t>Monitoring: CloudWatch triggers alerts for anomalies.</a:t>
          </a:r>
        </a:p>
      </dgm:t>
    </dgm:pt>
    <dgm:pt modelId="{6C8BD59E-5E5C-40CD-A2EC-221B5FE6D621}" type="parTrans" cxnId="{966868E9-8D51-432C-BEDB-ACE2A2A2E535}">
      <dgm:prSet/>
      <dgm:spPr/>
      <dgm:t>
        <a:bodyPr/>
        <a:lstStyle/>
        <a:p>
          <a:endParaRPr lang="en-US"/>
        </a:p>
      </dgm:t>
    </dgm:pt>
    <dgm:pt modelId="{C1AED03C-CEA1-4240-BDC1-063344697810}" type="sibTrans" cxnId="{966868E9-8D51-432C-BEDB-ACE2A2A2E535}">
      <dgm:prSet/>
      <dgm:spPr/>
      <dgm:t>
        <a:bodyPr/>
        <a:lstStyle/>
        <a:p>
          <a:endParaRPr lang="en-US"/>
        </a:p>
      </dgm:t>
    </dgm:pt>
    <dgm:pt modelId="{CFE50064-B2A1-4196-A7E3-9843786CED6F}">
      <dgm:prSet/>
      <dgm:spPr/>
      <dgm:t>
        <a:bodyPr/>
        <a:lstStyle/>
        <a:p>
          <a:r>
            <a:rPr lang="en-US"/>
            <a:t>Reporting: QuickSight generates dashboards.</a:t>
          </a:r>
        </a:p>
      </dgm:t>
    </dgm:pt>
    <dgm:pt modelId="{BD92FE19-D5C8-4A22-AFA8-2610769E5B10}" type="parTrans" cxnId="{7732C250-54C9-45D0-8F3C-68BB624E6325}">
      <dgm:prSet/>
      <dgm:spPr/>
      <dgm:t>
        <a:bodyPr/>
        <a:lstStyle/>
        <a:p>
          <a:endParaRPr lang="en-US"/>
        </a:p>
      </dgm:t>
    </dgm:pt>
    <dgm:pt modelId="{5F5AC3DE-7CAD-451F-A0F2-C3D69BF8A88B}" type="sibTrans" cxnId="{7732C250-54C9-45D0-8F3C-68BB624E6325}">
      <dgm:prSet/>
      <dgm:spPr/>
      <dgm:t>
        <a:bodyPr/>
        <a:lstStyle/>
        <a:p>
          <a:endParaRPr lang="en-US"/>
        </a:p>
      </dgm:t>
    </dgm:pt>
    <dgm:pt modelId="{F05E0134-056D-4C7C-BD3C-5179068399B6}">
      <dgm:prSet/>
      <dgm:spPr/>
      <dgm:t>
        <a:bodyPr/>
        <a:lstStyle/>
        <a:p>
          <a:r>
            <a:rPr lang="en-US"/>
            <a:t>Notifications: SNS sends alerts to stakeholders.</a:t>
          </a:r>
        </a:p>
      </dgm:t>
    </dgm:pt>
    <dgm:pt modelId="{EAD39792-BE8C-4D0D-8C24-B9AC53B0AA97}" type="parTrans" cxnId="{1E6AFDBD-AB8C-4946-8B6A-6D6F4EDBD2E0}">
      <dgm:prSet/>
      <dgm:spPr/>
      <dgm:t>
        <a:bodyPr/>
        <a:lstStyle/>
        <a:p>
          <a:endParaRPr lang="en-US"/>
        </a:p>
      </dgm:t>
    </dgm:pt>
    <dgm:pt modelId="{C9A764C7-5789-4E06-B87F-1EA27097B637}" type="sibTrans" cxnId="{1E6AFDBD-AB8C-4946-8B6A-6D6F4EDBD2E0}">
      <dgm:prSet/>
      <dgm:spPr/>
      <dgm:t>
        <a:bodyPr/>
        <a:lstStyle/>
        <a:p>
          <a:endParaRPr lang="en-US"/>
        </a:p>
      </dgm:t>
    </dgm:pt>
    <dgm:pt modelId="{CBE1E4EC-CCD0-47EF-870F-120DEDBD59E2}" type="pres">
      <dgm:prSet presAssocID="{6620BD79-F8A6-4BA3-AB12-A239B8AC0202}" presName="linear" presStyleCnt="0">
        <dgm:presLayoutVars>
          <dgm:animLvl val="lvl"/>
          <dgm:resizeHandles val="exact"/>
        </dgm:presLayoutVars>
      </dgm:prSet>
      <dgm:spPr/>
    </dgm:pt>
    <dgm:pt modelId="{8F88ADED-8756-4861-A2D8-3D5B301ADD15}" type="pres">
      <dgm:prSet presAssocID="{85DD5693-15EB-4FC6-BB37-5C3C5523B4E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33B1FEF-3C47-44E0-8BF9-5C336D90A0A8}" type="pres">
      <dgm:prSet presAssocID="{D65C552D-EDAE-43E4-B5E9-250153EB5330}" presName="spacer" presStyleCnt="0"/>
      <dgm:spPr/>
    </dgm:pt>
    <dgm:pt modelId="{82E21ED2-BFFE-4DFC-8F31-CEBB2593A5B4}" type="pres">
      <dgm:prSet presAssocID="{CDF9B0BA-758F-49CC-9E4E-2D5AC06E31F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9FB6AE5-2E59-4E75-B304-8AC61FA43CBA}" type="pres">
      <dgm:prSet presAssocID="{CC65768F-D1EF-417E-906A-03750296338B}" presName="spacer" presStyleCnt="0"/>
      <dgm:spPr/>
    </dgm:pt>
    <dgm:pt modelId="{482DD264-040D-429F-9A8B-1E23D669ACF8}" type="pres">
      <dgm:prSet presAssocID="{790B3184-578E-410F-9388-F8A64B6AD56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FBE0320-5E03-4ACC-AEFE-7E4E0CA20092}" type="pres">
      <dgm:prSet presAssocID="{CD235FAE-E3A6-4647-A24E-20074454106F}" presName="spacer" presStyleCnt="0"/>
      <dgm:spPr/>
    </dgm:pt>
    <dgm:pt modelId="{5D55ECE6-F555-443C-A680-17E54DB719ED}" type="pres">
      <dgm:prSet presAssocID="{74EF75B6-DBBD-4A57-9472-14A8058A478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2B5DB14-2176-4BA3-83D4-7A701F25D890}" type="pres">
      <dgm:prSet presAssocID="{C1AED03C-CEA1-4240-BDC1-063344697810}" presName="spacer" presStyleCnt="0"/>
      <dgm:spPr/>
    </dgm:pt>
    <dgm:pt modelId="{515C9C21-A07F-4D1E-BB2F-192F7827C4CB}" type="pres">
      <dgm:prSet presAssocID="{CFE50064-B2A1-4196-A7E3-9843786CED6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94E3569-1E89-4130-A2BE-3A385E62AD71}" type="pres">
      <dgm:prSet presAssocID="{5F5AC3DE-7CAD-451F-A0F2-C3D69BF8A88B}" presName="spacer" presStyleCnt="0"/>
      <dgm:spPr/>
    </dgm:pt>
    <dgm:pt modelId="{2EC10902-10D6-44B7-9062-A0988526AD34}" type="pres">
      <dgm:prSet presAssocID="{F05E0134-056D-4C7C-BD3C-5179068399B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FFFC917-A5A7-4DB4-961E-FDB61EE3B55C}" type="presOf" srcId="{6620BD79-F8A6-4BA3-AB12-A239B8AC0202}" destId="{CBE1E4EC-CCD0-47EF-870F-120DEDBD59E2}" srcOrd="0" destOrd="0" presId="urn:microsoft.com/office/officeart/2005/8/layout/vList2"/>
    <dgm:cxn modelId="{984B6223-47E3-4161-B478-2194163842D9}" type="presOf" srcId="{74EF75B6-DBBD-4A57-9472-14A8058A478B}" destId="{5D55ECE6-F555-443C-A680-17E54DB719ED}" srcOrd="0" destOrd="0" presId="urn:microsoft.com/office/officeart/2005/8/layout/vList2"/>
    <dgm:cxn modelId="{7258A52A-FD34-4F51-A951-1A72316EDE65}" type="presOf" srcId="{F05E0134-056D-4C7C-BD3C-5179068399B6}" destId="{2EC10902-10D6-44B7-9062-A0988526AD34}" srcOrd="0" destOrd="0" presId="urn:microsoft.com/office/officeart/2005/8/layout/vList2"/>
    <dgm:cxn modelId="{1B242B2D-FAE9-450B-87B7-7259E512386F}" srcId="{6620BD79-F8A6-4BA3-AB12-A239B8AC0202}" destId="{790B3184-578E-410F-9388-F8A64B6AD568}" srcOrd="2" destOrd="0" parTransId="{CF850435-0D5B-4A93-9539-7DA57F6BEB1A}" sibTransId="{CD235FAE-E3A6-4647-A24E-20074454106F}"/>
    <dgm:cxn modelId="{2CCBC945-48C3-4533-902F-3B9E8D508949}" type="presOf" srcId="{CDF9B0BA-758F-49CC-9E4E-2D5AC06E31F3}" destId="{82E21ED2-BFFE-4DFC-8F31-CEBB2593A5B4}" srcOrd="0" destOrd="0" presId="urn:microsoft.com/office/officeart/2005/8/layout/vList2"/>
    <dgm:cxn modelId="{D87F164C-51C6-4390-B631-44648B3B240B}" type="presOf" srcId="{85DD5693-15EB-4FC6-BB37-5C3C5523B4E9}" destId="{8F88ADED-8756-4861-A2D8-3D5B301ADD15}" srcOrd="0" destOrd="0" presId="urn:microsoft.com/office/officeart/2005/8/layout/vList2"/>
    <dgm:cxn modelId="{AD1CCF6C-EEC0-4982-8C30-6563CAB21164}" type="presOf" srcId="{CFE50064-B2A1-4196-A7E3-9843786CED6F}" destId="{515C9C21-A07F-4D1E-BB2F-192F7827C4CB}" srcOrd="0" destOrd="0" presId="urn:microsoft.com/office/officeart/2005/8/layout/vList2"/>
    <dgm:cxn modelId="{7732C250-54C9-45D0-8F3C-68BB624E6325}" srcId="{6620BD79-F8A6-4BA3-AB12-A239B8AC0202}" destId="{CFE50064-B2A1-4196-A7E3-9843786CED6F}" srcOrd="4" destOrd="0" parTransId="{BD92FE19-D5C8-4A22-AFA8-2610769E5B10}" sibTransId="{5F5AC3DE-7CAD-451F-A0F2-C3D69BF8A88B}"/>
    <dgm:cxn modelId="{78A1E19C-34CF-4292-A140-CB5490BA6022}" srcId="{6620BD79-F8A6-4BA3-AB12-A239B8AC0202}" destId="{CDF9B0BA-758F-49CC-9E4E-2D5AC06E31F3}" srcOrd="1" destOrd="0" parTransId="{348E7A63-3DAC-41DE-A3EB-9ED46BB67C4E}" sibTransId="{CC65768F-D1EF-417E-906A-03750296338B}"/>
    <dgm:cxn modelId="{D4C4CF9D-6270-4585-8575-1451DAB83977}" type="presOf" srcId="{790B3184-578E-410F-9388-F8A64B6AD568}" destId="{482DD264-040D-429F-9A8B-1E23D669ACF8}" srcOrd="0" destOrd="0" presId="urn:microsoft.com/office/officeart/2005/8/layout/vList2"/>
    <dgm:cxn modelId="{1E6AFDBD-AB8C-4946-8B6A-6D6F4EDBD2E0}" srcId="{6620BD79-F8A6-4BA3-AB12-A239B8AC0202}" destId="{F05E0134-056D-4C7C-BD3C-5179068399B6}" srcOrd="5" destOrd="0" parTransId="{EAD39792-BE8C-4D0D-8C24-B9AC53B0AA97}" sibTransId="{C9A764C7-5789-4E06-B87F-1EA27097B637}"/>
    <dgm:cxn modelId="{CDEAEBE6-8E01-4DF2-A61D-97285C0221E6}" srcId="{6620BD79-F8A6-4BA3-AB12-A239B8AC0202}" destId="{85DD5693-15EB-4FC6-BB37-5C3C5523B4E9}" srcOrd="0" destOrd="0" parTransId="{DDADCA7A-93FF-4B89-942C-118BB9EDE13D}" sibTransId="{D65C552D-EDAE-43E4-B5E9-250153EB5330}"/>
    <dgm:cxn modelId="{966868E9-8D51-432C-BEDB-ACE2A2A2E535}" srcId="{6620BD79-F8A6-4BA3-AB12-A239B8AC0202}" destId="{74EF75B6-DBBD-4A57-9472-14A8058A478B}" srcOrd="3" destOrd="0" parTransId="{6C8BD59E-5E5C-40CD-A2EC-221B5FE6D621}" sibTransId="{C1AED03C-CEA1-4240-BDC1-063344697810}"/>
    <dgm:cxn modelId="{34DA1DE5-2982-4C0B-A3C6-66808BB5B4C2}" type="presParOf" srcId="{CBE1E4EC-CCD0-47EF-870F-120DEDBD59E2}" destId="{8F88ADED-8756-4861-A2D8-3D5B301ADD15}" srcOrd="0" destOrd="0" presId="urn:microsoft.com/office/officeart/2005/8/layout/vList2"/>
    <dgm:cxn modelId="{95FAFD48-A31B-483F-A4BB-F9940F13444C}" type="presParOf" srcId="{CBE1E4EC-CCD0-47EF-870F-120DEDBD59E2}" destId="{533B1FEF-3C47-44E0-8BF9-5C336D90A0A8}" srcOrd="1" destOrd="0" presId="urn:microsoft.com/office/officeart/2005/8/layout/vList2"/>
    <dgm:cxn modelId="{8C3A826F-0193-4A78-B3C9-D74ED5BA2AAC}" type="presParOf" srcId="{CBE1E4EC-CCD0-47EF-870F-120DEDBD59E2}" destId="{82E21ED2-BFFE-4DFC-8F31-CEBB2593A5B4}" srcOrd="2" destOrd="0" presId="urn:microsoft.com/office/officeart/2005/8/layout/vList2"/>
    <dgm:cxn modelId="{458A8B55-B894-4FE4-BCFD-00958E5CB56E}" type="presParOf" srcId="{CBE1E4EC-CCD0-47EF-870F-120DEDBD59E2}" destId="{89FB6AE5-2E59-4E75-B304-8AC61FA43CBA}" srcOrd="3" destOrd="0" presId="urn:microsoft.com/office/officeart/2005/8/layout/vList2"/>
    <dgm:cxn modelId="{F883BC53-D78A-4AB1-BDFE-B85939C3D9B1}" type="presParOf" srcId="{CBE1E4EC-CCD0-47EF-870F-120DEDBD59E2}" destId="{482DD264-040D-429F-9A8B-1E23D669ACF8}" srcOrd="4" destOrd="0" presId="urn:microsoft.com/office/officeart/2005/8/layout/vList2"/>
    <dgm:cxn modelId="{69148BBD-845A-41EF-BD8C-CE88092753B8}" type="presParOf" srcId="{CBE1E4EC-CCD0-47EF-870F-120DEDBD59E2}" destId="{EFBE0320-5E03-4ACC-AEFE-7E4E0CA20092}" srcOrd="5" destOrd="0" presId="urn:microsoft.com/office/officeart/2005/8/layout/vList2"/>
    <dgm:cxn modelId="{EFD5EEC2-11F4-4C9E-BFFF-E142A4D3C8E8}" type="presParOf" srcId="{CBE1E4EC-CCD0-47EF-870F-120DEDBD59E2}" destId="{5D55ECE6-F555-443C-A680-17E54DB719ED}" srcOrd="6" destOrd="0" presId="urn:microsoft.com/office/officeart/2005/8/layout/vList2"/>
    <dgm:cxn modelId="{383C47B3-4B35-4208-B168-AFF577CA37D6}" type="presParOf" srcId="{CBE1E4EC-CCD0-47EF-870F-120DEDBD59E2}" destId="{92B5DB14-2176-4BA3-83D4-7A701F25D890}" srcOrd="7" destOrd="0" presId="urn:microsoft.com/office/officeart/2005/8/layout/vList2"/>
    <dgm:cxn modelId="{3C6E956B-D6A3-4B52-A109-BF395EDF9A93}" type="presParOf" srcId="{CBE1E4EC-CCD0-47EF-870F-120DEDBD59E2}" destId="{515C9C21-A07F-4D1E-BB2F-192F7827C4CB}" srcOrd="8" destOrd="0" presId="urn:microsoft.com/office/officeart/2005/8/layout/vList2"/>
    <dgm:cxn modelId="{951A3BA9-44E4-436C-9364-300BDDB8D601}" type="presParOf" srcId="{CBE1E4EC-CCD0-47EF-870F-120DEDBD59E2}" destId="{894E3569-1E89-4130-A2BE-3A385E62AD71}" srcOrd="9" destOrd="0" presId="urn:microsoft.com/office/officeart/2005/8/layout/vList2"/>
    <dgm:cxn modelId="{85545BAD-28D0-4079-AFF5-9E14273F6C97}" type="presParOf" srcId="{CBE1E4EC-CCD0-47EF-870F-120DEDBD59E2}" destId="{2EC10902-10D6-44B7-9062-A0988526AD3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4DD488-5E67-44BC-A004-D1CFFC04FA4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6C1B9F9-0C5D-4F8A-A35E-342EB4763F6F}">
      <dgm:prSet/>
      <dgm:spPr/>
      <dgm:t>
        <a:bodyPr/>
        <a:lstStyle/>
        <a:p>
          <a:r>
            <a:rPr lang="en-US"/>
            <a:t>Serverless: Lambda and API Gateway for auto-scaling.</a:t>
          </a:r>
        </a:p>
      </dgm:t>
    </dgm:pt>
    <dgm:pt modelId="{95E69537-30C1-4B43-A2D3-0BF07A843658}" type="parTrans" cxnId="{3F72C266-AB85-4A6D-A79E-5F963B05BDD0}">
      <dgm:prSet/>
      <dgm:spPr/>
      <dgm:t>
        <a:bodyPr/>
        <a:lstStyle/>
        <a:p>
          <a:endParaRPr lang="en-US"/>
        </a:p>
      </dgm:t>
    </dgm:pt>
    <dgm:pt modelId="{F17E1584-00D3-42D9-9A5B-0184CD81CE16}" type="sibTrans" cxnId="{3F72C266-AB85-4A6D-A79E-5F963B05BDD0}">
      <dgm:prSet/>
      <dgm:spPr/>
      <dgm:t>
        <a:bodyPr/>
        <a:lstStyle/>
        <a:p>
          <a:endParaRPr lang="en-US"/>
        </a:p>
      </dgm:t>
    </dgm:pt>
    <dgm:pt modelId="{0156074A-005F-460F-B757-CC0A6D13F2D2}">
      <dgm:prSet/>
      <dgm:spPr/>
      <dgm:t>
        <a:bodyPr/>
        <a:lstStyle/>
        <a:p>
          <a:r>
            <a:rPr lang="en-US"/>
            <a:t>High Availability: RDS Multi-AZ deployment.</a:t>
          </a:r>
        </a:p>
      </dgm:t>
    </dgm:pt>
    <dgm:pt modelId="{3B265CEA-FFAB-4081-9F73-E1F410F72A4A}" type="parTrans" cxnId="{808C910F-2E39-4740-98C8-ABEABED21C0E}">
      <dgm:prSet/>
      <dgm:spPr/>
      <dgm:t>
        <a:bodyPr/>
        <a:lstStyle/>
        <a:p>
          <a:endParaRPr lang="en-US"/>
        </a:p>
      </dgm:t>
    </dgm:pt>
    <dgm:pt modelId="{E039B0C0-F7A8-44EE-B79F-086DCA1C4F81}" type="sibTrans" cxnId="{808C910F-2E39-4740-98C8-ABEABED21C0E}">
      <dgm:prSet/>
      <dgm:spPr/>
      <dgm:t>
        <a:bodyPr/>
        <a:lstStyle/>
        <a:p>
          <a:endParaRPr lang="en-US"/>
        </a:p>
      </dgm:t>
    </dgm:pt>
    <dgm:pt modelId="{0C48C193-4B2E-4788-AB6B-5D80B34D17B5}">
      <dgm:prSet/>
      <dgm:spPr/>
      <dgm:t>
        <a:bodyPr/>
        <a:lstStyle/>
        <a:p>
          <a:r>
            <a:rPr lang="en-US"/>
            <a:t>Auto Scaling: For Kinesis and Lambda to handle workloads.</a:t>
          </a:r>
        </a:p>
      </dgm:t>
    </dgm:pt>
    <dgm:pt modelId="{AA7BDE4B-3B3C-43B0-9C46-6B2B1D34E7E6}" type="parTrans" cxnId="{0A1256F4-A611-4F29-89F4-439A87628F23}">
      <dgm:prSet/>
      <dgm:spPr/>
      <dgm:t>
        <a:bodyPr/>
        <a:lstStyle/>
        <a:p>
          <a:endParaRPr lang="en-US"/>
        </a:p>
      </dgm:t>
    </dgm:pt>
    <dgm:pt modelId="{F7A25F79-16B7-4EC5-A5CD-04A0CB053D51}" type="sibTrans" cxnId="{0A1256F4-A611-4F29-89F4-439A87628F23}">
      <dgm:prSet/>
      <dgm:spPr/>
      <dgm:t>
        <a:bodyPr/>
        <a:lstStyle/>
        <a:p>
          <a:endParaRPr lang="en-US"/>
        </a:p>
      </dgm:t>
    </dgm:pt>
    <dgm:pt modelId="{BE2E0554-2020-49EA-BD41-FEC7C0C0DEB3}">
      <dgm:prSet/>
      <dgm:spPr/>
      <dgm:t>
        <a:bodyPr/>
        <a:lstStyle/>
        <a:p>
          <a:r>
            <a:rPr lang="en-US"/>
            <a:t>Security: IAM, KMS, AWS Config for compliance.</a:t>
          </a:r>
        </a:p>
      </dgm:t>
    </dgm:pt>
    <dgm:pt modelId="{9E79E547-76F4-4F4D-9782-A439CBE220B5}" type="parTrans" cxnId="{A7200026-B8CE-4D40-8E34-E46D13CD6A82}">
      <dgm:prSet/>
      <dgm:spPr/>
      <dgm:t>
        <a:bodyPr/>
        <a:lstStyle/>
        <a:p>
          <a:endParaRPr lang="en-US"/>
        </a:p>
      </dgm:t>
    </dgm:pt>
    <dgm:pt modelId="{D21FB341-F236-4B5B-8395-12B48201144D}" type="sibTrans" cxnId="{A7200026-B8CE-4D40-8E34-E46D13CD6A82}">
      <dgm:prSet/>
      <dgm:spPr/>
      <dgm:t>
        <a:bodyPr/>
        <a:lstStyle/>
        <a:p>
          <a:endParaRPr lang="en-US"/>
        </a:p>
      </dgm:t>
    </dgm:pt>
    <dgm:pt modelId="{9DDAFA25-3ACA-481F-B2AA-8983444971F2}" type="pres">
      <dgm:prSet presAssocID="{244DD488-5E67-44BC-A004-D1CFFC04FA48}" presName="linear" presStyleCnt="0">
        <dgm:presLayoutVars>
          <dgm:animLvl val="lvl"/>
          <dgm:resizeHandles val="exact"/>
        </dgm:presLayoutVars>
      </dgm:prSet>
      <dgm:spPr/>
    </dgm:pt>
    <dgm:pt modelId="{161B2306-20C4-4E55-B64F-880EE6B4F8D3}" type="pres">
      <dgm:prSet presAssocID="{C6C1B9F9-0C5D-4F8A-A35E-342EB4763F6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4777E1-C7CF-4CB8-AD78-88F04D929D99}" type="pres">
      <dgm:prSet presAssocID="{F17E1584-00D3-42D9-9A5B-0184CD81CE16}" presName="spacer" presStyleCnt="0"/>
      <dgm:spPr/>
    </dgm:pt>
    <dgm:pt modelId="{9D9A1D64-9BDB-416A-BA66-B749F4AFF392}" type="pres">
      <dgm:prSet presAssocID="{0156074A-005F-460F-B757-CC0A6D13F2D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10A29A-1A5C-495E-ABCB-3C6B39B4B6CF}" type="pres">
      <dgm:prSet presAssocID="{E039B0C0-F7A8-44EE-B79F-086DCA1C4F81}" presName="spacer" presStyleCnt="0"/>
      <dgm:spPr/>
    </dgm:pt>
    <dgm:pt modelId="{14C4AE52-CDD2-48ED-8904-0E80A4DD24E0}" type="pres">
      <dgm:prSet presAssocID="{0C48C193-4B2E-4788-AB6B-5D80B34D17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AD49C2-302A-4DA9-A88B-4A2156C52B7C}" type="pres">
      <dgm:prSet presAssocID="{F7A25F79-16B7-4EC5-A5CD-04A0CB053D51}" presName="spacer" presStyleCnt="0"/>
      <dgm:spPr/>
    </dgm:pt>
    <dgm:pt modelId="{48C92633-2808-4052-8FC2-1C6B52E39321}" type="pres">
      <dgm:prSet presAssocID="{BE2E0554-2020-49EA-BD41-FEC7C0C0DEB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08C910F-2E39-4740-98C8-ABEABED21C0E}" srcId="{244DD488-5E67-44BC-A004-D1CFFC04FA48}" destId="{0156074A-005F-460F-B757-CC0A6D13F2D2}" srcOrd="1" destOrd="0" parTransId="{3B265CEA-FFAB-4081-9F73-E1F410F72A4A}" sibTransId="{E039B0C0-F7A8-44EE-B79F-086DCA1C4F81}"/>
    <dgm:cxn modelId="{231DD11C-311F-4535-801F-8C2A51712385}" type="presOf" srcId="{244DD488-5E67-44BC-A004-D1CFFC04FA48}" destId="{9DDAFA25-3ACA-481F-B2AA-8983444971F2}" srcOrd="0" destOrd="0" presId="urn:microsoft.com/office/officeart/2005/8/layout/vList2"/>
    <dgm:cxn modelId="{A7200026-B8CE-4D40-8E34-E46D13CD6A82}" srcId="{244DD488-5E67-44BC-A004-D1CFFC04FA48}" destId="{BE2E0554-2020-49EA-BD41-FEC7C0C0DEB3}" srcOrd="3" destOrd="0" parTransId="{9E79E547-76F4-4F4D-9782-A439CBE220B5}" sibTransId="{D21FB341-F236-4B5B-8395-12B48201144D}"/>
    <dgm:cxn modelId="{3F72C266-AB85-4A6D-A79E-5F963B05BDD0}" srcId="{244DD488-5E67-44BC-A004-D1CFFC04FA48}" destId="{C6C1B9F9-0C5D-4F8A-A35E-342EB4763F6F}" srcOrd="0" destOrd="0" parTransId="{95E69537-30C1-4B43-A2D3-0BF07A843658}" sibTransId="{F17E1584-00D3-42D9-9A5B-0184CD81CE16}"/>
    <dgm:cxn modelId="{FF9694E4-CAD7-4870-B127-D55FD12C14FC}" type="presOf" srcId="{BE2E0554-2020-49EA-BD41-FEC7C0C0DEB3}" destId="{48C92633-2808-4052-8FC2-1C6B52E39321}" srcOrd="0" destOrd="0" presId="urn:microsoft.com/office/officeart/2005/8/layout/vList2"/>
    <dgm:cxn modelId="{BD42A3EB-C419-4F9E-85E8-1C2077A26256}" type="presOf" srcId="{C6C1B9F9-0C5D-4F8A-A35E-342EB4763F6F}" destId="{161B2306-20C4-4E55-B64F-880EE6B4F8D3}" srcOrd="0" destOrd="0" presId="urn:microsoft.com/office/officeart/2005/8/layout/vList2"/>
    <dgm:cxn modelId="{0A1256F4-A611-4F29-89F4-439A87628F23}" srcId="{244DD488-5E67-44BC-A004-D1CFFC04FA48}" destId="{0C48C193-4B2E-4788-AB6B-5D80B34D17B5}" srcOrd="2" destOrd="0" parTransId="{AA7BDE4B-3B3C-43B0-9C46-6B2B1D34E7E6}" sibTransId="{F7A25F79-16B7-4EC5-A5CD-04A0CB053D51}"/>
    <dgm:cxn modelId="{16631CF9-10C0-4129-89F2-016AAFEDD626}" type="presOf" srcId="{0C48C193-4B2E-4788-AB6B-5D80B34D17B5}" destId="{14C4AE52-CDD2-48ED-8904-0E80A4DD24E0}" srcOrd="0" destOrd="0" presId="urn:microsoft.com/office/officeart/2005/8/layout/vList2"/>
    <dgm:cxn modelId="{F3ABF7F9-9BB7-4555-86E9-7C0D8FB2F239}" type="presOf" srcId="{0156074A-005F-460F-B757-CC0A6D13F2D2}" destId="{9D9A1D64-9BDB-416A-BA66-B749F4AFF392}" srcOrd="0" destOrd="0" presId="urn:microsoft.com/office/officeart/2005/8/layout/vList2"/>
    <dgm:cxn modelId="{C0261AF5-CA1E-4422-8CD4-065E96965D6D}" type="presParOf" srcId="{9DDAFA25-3ACA-481F-B2AA-8983444971F2}" destId="{161B2306-20C4-4E55-B64F-880EE6B4F8D3}" srcOrd="0" destOrd="0" presId="urn:microsoft.com/office/officeart/2005/8/layout/vList2"/>
    <dgm:cxn modelId="{6E5794B4-4A32-449A-83C4-7915187527C1}" type="presParOf" srcId="{9DDAFA25-3ACA-481F-B2AA-8983444971F2}" destId="{904777E1-C7CF-4CB8-AD78-88F04D929D99}" srcOrd="1" destOrd="0" presId="urn:microsoft.com/office/officeart/2005/8/layout/vList2"/>
    <dgm:cxn modelId="{CA7436AF-2742-45D9-A788-5A73494187DD}" type="presParOf" srcId="{9DDAFA25-3ACA-481F-B2AA-8983444971F2}" destId="{9D9A1D64-9BDB-416A-BA66-B749F4AFF392}" srcOrd="2" destOrd="0" presId="urn:microsoft.com/office/officeart/2005/8/layout/vList2"/>
    <dgm:cxn modelId="{58F0779C-9715-4E76-A8B0-81B49A94D108}" type="presParOf" srcId="{9DDAFA25-3ACA-481F-B2AA-8983444971F2}" destId="{4C10A29A-1A5C-495E-ABCB-3C6B39B4B6CF}" srcOrd="3" destOrd="0" presId="urn:microsoft.com/office/officeart/2005/8/layout/vList2"/>
    <dgm:cxn modelId="{DA1BA8D1-C974-45C8-8B12-5A5C0A5FD315}" type="presParOf" srcId="{9DDAFA25-3ACA-481F-B2AA-8983444971F2}" destId="{14C4AE52-CDD2-48ED-8904-0E80A4DD24E0}" srcOrd="4" destOrd="0" presId="urn:microsoft.com/office/officeart/2005/8/layout/vList2"/>
    <dgm:cxn modelId="{7124FE97-5E89-4607-B134-2BEE08760A48}" type="presParOf" srcId="{9DDAFA25-3ACA-481F-B2AA-8983444971F2}" destId="{53AD49C2-302A-4DA9-A88B-4A2156C52B7C}" srcOrd="5" destOrd="0" presId="urn:microsoft.com/office/officeart/2005/8/layout/vList2"/>
    <dgm:cxn modelId="{4924819F-4F29-439E-BC49-3087A4B0ADF3}" type="presParOf" srcId="{9DDAFA25-3ACA-481F-B2AA-8983444971F2}" destId="{48C92633-2808-4052-8FC2-1C6B52E3932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3F3162-59C6-4C52-9D38-284B920C95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06397E-329E-4FA1-AFE2-1DAE05D3E287}">
      <dgm:prSet/>
      <dgm:spPr/>
      <dgm:t>
        <a:bodyPr/>
        <a:lstStyle/>
        <a:p>
          <a:r>
            <a:rPr lang="en-US"/>
            <a:t>Event logged in the application.</a:t>
          </a:r>
        </a:p>
      </dgm:t>
    </dgm:pt>
    <dgm:pt modelId="{45303A88-083C-4FE4-BE83-CA64D0DC020B}" type="parTrans" cxnId="{7419EBE2-D3D6-47E1-BCDF-9CEEE6EC2681}">
      <dgm:prSet/>
      <dgm:spPr/>
      <dgm:t>
        <a:bodyPr/>
        <a:lstStyle/>
        <a:p>
          <a:endParaRPr lang="en-US"/>
        </a:p>
      </dgm:t>
    </dgm:pt>
    <dgm:pt modelId="{03E989F2-D1D2-4342-8876-BF633541E3AD}" type="sibTrans" cxnId="{7419EBE2-D3D6-47E1-BCDF-9CEEE6EC2681}">
      <dgm:prSet/>
      <dgm:spPr/>
      <dgm:t>
        <a:bodyPr/>
        <a:lstStyle/>
        <a:p>
          <a:endParaRPr lang="en-US"/>
        </a:p>
      </dgm:t>
    </dgm:pt>
    <dgm:pt modelId="{1C83BB56-AA37-424F-B4BE-8D1899118541}">
      <dgm:prSet/>
      <dgm:spPr/>
      <dgm:t>
        <a:bodyPr/>
        <a:lstStyle/>
        <a:p>
          <a:r>
            <a:rPr lang="en-US"/>
            <a:t>Kinesis streams data to Lambda for analysis.</a:t>
          </a:r>
        </a:p>
      </dgm:t>
    </dgm:pt>
    <dgm:pt modelId="{BAD60701-9813-467E-91F4-CF2074CBAB83}" type="parTrans" cxnId="{4B1D4AE6-D8F7-4CCF-9D42-442EB9A49B84}">
      <dgm:prSet/>
      <dgm:spPr/>
      <dgm:t>
        <a:bodyPr/>
        <a:lstStyle/>
        <a:p>
          <a:endParaRPr lang="en-US"/>
        </a:p>
      </dgm:t>
    </dgm:pt>
    <dgm:pt modelId="{DAA77008-D9AD-4730-94FD-D8597C59D9D2}" type="sibTrans" cxnId="{4B1D4AE6-D8F7-4CCF-9D42-442EB9A49B84}">
      <dgm:prSet/>
      <dgm:spPr/>
      <dgm:t>
        <a:bodyPr/>
        <a:lstStyle/>
        <a:p>
          <a:endParaRPr lang="en-US"/>
        </a:p>
      </dgm:t>
    </dgm:pt>
    <dgm:pt modelId="{10B79235-B1AD-4CFE-80CE-3976A96CB453}">
      <dgm:prSet/>
      <dgm:spPr/>
      <dgm:t>
        <a:bodyPr/>
        <a:lstStyle/>
        <a:p>
          <a:r>
            <a:rPr lang="en-US"/>
            <a:t>Lambda calculates risk impact and updates RDS.</a:t>
          </a:r>
        </a:p>
      </dgm:t>
    </dgm:pt>
    <dgm:pt modelId="{67841502-15F6-4235-96CF-10321D6CF94D}" type="parTrans" cxnId="{5F7F3883-95E7-48D2-ACCF-B85BA8A8729F}">
      <dgm:prSet/>
      <dgm:spPr/>
      <dgm:t>
        <a:bodyPr/>
        <a:lstStyle/>
        <a:p>
          <a:endParaRPr lang="en-US"/>
        </a:p>
      </dgm:t>
    </dgm:pt>
    <dgm:pt modelId="{B89D3643-4E60-4807-AC13-EEA4DC85C8CA}" type="sibTrans" cxnId="{5F7F3883-95E7-48D2-ACCF-B85BA8A8729F}">
      <dgm:prSet/>
      <dgm:spPr/>
      <dgm:t>
        <a:bodyPr/>
        <a:lstStyle/>
        <a:p>
          <a:endParaRPr lang="en-US"/>
        </a:p>
      </dgm:t>
    </dgm:pt>
    <dgm:pt modelId="{8D47F033-CBFC-4A24-B909-88DA9016DF82}">
      <dgm:prSet/>
      <dgm:spPr/>
      <dgm:t>
        <a:bodyPr/>
        <a:lstStyle/>
        <a:p>
          <a:r>
            <a:rPr lang="en-US"/>
            <a:t>QuickSight updates dashboard.</a:t>
          </a:r>
        </a:p>
      </dgm:t>
    </dgm:pt>
    <dgm:pt modelId="{0F852393-FE0F-4852-B21D-DE4E1796618B}" type="parTrans" cxnId="{04DDEEE1-8B28-44D9-97BB-831518DDAD51}">
      <dgm:prSet/>
      <dgm:spPr/>
      <dgm:t>
        <a:bodyPr/>
        <a:lstStyle/>
        <a:p>
          <a:endParaRPr lang="en-US"/>
        </a:p>
      </dgm:t>
    </dgm:pt>
    <dgm:pt modelId="{3A0BB0BF-277F-4131-9FF0-8CF97FDFD96C}" type="sibTrans" cxnId="{04DDEEE1-8B28-44D9-97BB-831518DDAD51}">
      <dgm:prSet/>
      <dgm:spPr/>
      <dgm:t>
        <a:bodyPr/>
        <a:lstStyle/>
        <a:p>
          <a:endParaRPr lang="en-US"/>
        </a:p>
      </dgm:t>
    </dgm:pt>
    <dgm:pt modelId="{56D7230E-F48E-47CE-9D17-740E65FAB3D0}">
      <dgm:prSet/>
      <dgm:spPr/>
      <dgm:t>
        <a:bodyPr/>
        <a:lstStyle/>
        <a:p>
          <a:r>
            <a:rPr lang="en-US"/>
            <a:t>SNS sends alerts to IT and risk teams.</a:t>
          </a:r>
        </a:p>
      </dgm:t>
    </dgm:pt>
    <dgm:pt modelId="{7004DEFB-4510-4EE7-A071-C531E980119A}" type="parTrans" cxnId="{9FDFDA2C-6126-4A12-8B44-4BAFB1CB0878}">
      <dgm:prSet/>
      <dgm:spPr/>
      <dgm:t>
        <a:bodyPr/>
        <a:lstStyle/>
        <a:p>
          <a:endParaRPr lang="en-US"/>
        </a:p>
      </dgm:t>
    </dgm:pt>
    <dgm:pt modelId="{335CA314-746A-444A-9966-7F665AC4ACDA}" type="sibTrans" cxnId="{9FDFDA2C-6126-4A12-8B44-4BAFB1CB0878}">
      <dgm:prSet/>
      <dgm:spPr/>
      <dgm:t>
        <a:bodyPr/>
        <a:lstStyle/>
        <a:p>
          <a:endParaRPr lang="en-US"/>
        </a:p>
      </dgm:t>
    </dgm:pt>
    <dgm:pt modelId="{63BC472F-85B7-4F6F-93E9-4C6B82375DF3}">
      <dgm:prSet/>
      <dgm:spPr/>
      <dgm:t>
        <a:bodyPr/>
        <a:lstStyle/>
        <a:p>
          <a:r>
            <a:rPr lang="en-US"/>
            <a:t>Step Functions triggers incident resolution workflow.</a:t>
          </a:r>
        </a:p>
      </dgm:t>
    </dgm:pt>
    <dgm:pt modelId="{CC87DA5C-BBA2-41C7-9F4C-7B651C22D1AF}" type="parTrans" cxnId="{176524A1-0506-48A0-8A46-9CDFAF535716}">
      <dgm:prSet/>
      <dgm:spPr/>
      <dgm:t>
        <a:bodyPr/>
        <a:lstStyle/>
        <a:p>
          <a:endParaRPr lang="en-US"/>
        </a:p>
      </dgm:t>
    </dgm:pt>
    <dgm:pt modelId="{B283ADE3-3BC6-457D-A700-517615CBCCF8}" type="sibTrans" cxnId="{176524A1-0506-48A0-8A46-9CDFAF535716}">
      <dgm:prSet/>
      <dgm:spPr/>
      <dgm:t>
        <a:bodyPr/>
        <a:lstStyle/>
        <a:p>
          <a:endParaRPr lang="en-US"/>
        </a:p>
      </dgm:t>
    </dgm:pt>
    <dgm:pt modelId="{0C380F3E-A692-4619-B60C-ED9E3C020FFA}" type="pres">
      <dgm:prSet presAssocID="{BB3F3162-59C6-4C52-9D38-284B920C9576}" presName="root" presStyleCnt="0">
        <dgm:presLayoutVars>
          <dgm:dir/>
          <dgm:resizeHandles val="exact"/>
        </dgm:presLayoutVars>
      </dgm:prSet>
      <dgm:spPr/>
    </dgm:pt>
    <dgm:pt modelId="{283B79CD-CB72-4CC9-B7BD-F1EF0251637B}" type="pres">
      <dgm:prSet presAssocID="{FF06397E-329E-4FA1-AFE2-1DAE05D3E287}" presName="compNode" presStyleCnt="0"/>
      <dgm:spPr/>
    </dgm:pt>
    <dgm:pt modelId="{70036A13-8508-49CE-9DBF-3F7F72A86F70}" type="pres">
      <dgm:prSet presAssocID="{FF06397E-329E-4FA1-AFE2-1DAE05D3E287}" presName="bgRect" presStyleLbl="bgShp" presStyleIdx="0" presStyleCnt="6"/>
      <dgm:spPr/>
    </dgm:pt>
    <dgm:pt modelId="{0FDD47CC-A553-4C90-8A9F-BF1B1D2F27DF}" type="pres">
      <dgm:prSet presAssocID="{FF06397E-329E-4FA1-AFE2-1DAE05D3E28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977A641-BF1F-484D-BD37-5B96C426BDEF}" type="pres">
      <dgm:prSet presAssocID="{FF06397E-329E-4FA1-AFE2-1DAE05D3E287}" presName="spaceRect" presStyleCnt="0"/>
      <dgm:spPr/>
    </dgm:pt>
    <dgm:pt modelId="{AAAF737F-5FB2-4465-842A-1639B737E71B}" type="pres">
      <dgm:prSet presAssocID="{FF06397E-329E-4FA1-AFE2-1DAE05D3E287}" presName="parTx" presStyleLbl="revTx" presStyleIdx="0" presStyleCnt="6">
        <dgm:presLayoutVars>
          <dgm:chMax val="0"/>
          <dgm:chPref val="0"/>
        </dgm:presLayoutVars>
      </dgm:prSet>
      <dgm:spPr/>
    </dgm:pt>
    <dgm:pt modelId="{C4D516BB-0ECE-4366-9915-C94ACC4B18D7}" type="pres">
      <dgm:prSet presAssocID="{03E989F2-D1D2-4342-8876-BF633541E3AD}" presName="sibTrans" presStyleCnt="0"/>
      <dgm:spPr/>
    </dgm:pt>
    <dgm:pt modelId="{69056DEA-A112-4FDB-BDEF-56822B28D2D7}" type="pres">
      <dgm:prSet presAssocID="{1C83BB56-AA37-424F-B4BE-8D1899118541}" presName="compNode" presStyleCnt="0"/>
      <dgm:spPr/>
    </dgm:pt>
    <dgm:pt modelId="{C6906B10-9A7F-432C-981B-F8E0F669C393}" type="pres">
      <dgm:prSet presAssocID="{1C83BB56-AA37-424F-B4BE-8D1899118541}" presName="bgRect" presStyleLbl="bgShp" presStyleIdx="1" presStyleCnt="6"/>
      <dgm:spPr/>
    </dgm:pt>
    <dgm:pt modelId="{63CDCBA4-CC95-4E3C-8454-95F19D14EDFC}" type="pres">
      <dgm:prSet presAssocID="{1C83BB56-AA37-424F-B4BE-8D189911854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4EE0801-1848-491A-938B-4D83B99F8C92}" type="pres">
      <dgm:prSet presAssocID="{1C83BB56-AA37-424F-B4BE-8D1899118541}" presName="spaceRect" presStyleCnt="0"/>
      <dgm:spPr/>
    </dgm:pt>
    <dgm:pt modelId="{1C400EBF-C19F-42C0-B48A-6EFB5A6B1B03}" type="pres">
      <dgm:prSet presAssocID="{1C83BB56-AA37-424F-B4BE-8D1899118541}" presName="parTx" presStyleLbl="revTx" presStyleIdx="1" presStyleCnt="6">
        <dgm:presLayoutVars>
          <dgm:chMax val="0"/>
          <dgm:chPref val="0"/>
        </dgm:presLayoutVars>
      </dgm:prSet>
      <dgm:spPr/>
    </dgm:pt>
    <dgm:pt modelId="{CF14E52A-80A8-4848-8F33-517AB17888A2}" type="pres">
      <dgm:prSet presAssocID="{DAA77008-D9AD-4730-94FD-D8597C59D9D2}" presName="sibTrans" presStyleCnt="0"/>
      <dgm:spPr/>
    </dgm:pt>
    <dgm:pt modelId="{AACD6C04-697F-4CC0-926A-9AA8A2162980}" type="pres">
      <dgm:prSet presAssocID="{10B79235-B1AD-4CFE-80CE-3976A96CB453}" presName="compNode" presStyleCnt="0"/>
      <dgm:spPr/>
    </dgm:pt>
    <dgm:pt modelId="{37F8DE7C-DF43-4AC9-B85A-124FA43462E4}" type="pres">
      <dgm:prSet presAssocID="{10B79235-B1AD-4CFE-80CE-3976A96CB453}" presName="bgRect" presStyleLbl="bgShp" presStyleIdx="2" presStyleCnt="6"/>
      <dgm:spPr/>
    </dgm:pt>
    <dgm:pt modelId="{BB690194-A38D-4168-BD43-F56FBB5C0E9F}" type="pres">
      <dgm:prSet presAssocID="{10B79235-B1AD-4CFE-80CE-3976A96CB45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5DD3EA2-3471-4AA7-A5CB-2ADDA89D024B}" type="pres">
      <dgm:prSet presAssocID="{10B79235-B1AD-4CFE-80CE-3976A96CB453}" presName="spaceRect" presStyleCnt="0"/>
      <dgm:spPr/>
    </dgm:pt>
    <dgm:pt modelId="{7D5E3076-C1A1-42C4-AB83-49C2CCD1204E}" type="pres">
      <dgm:prSet presAssocID="{10B79235-B1AD-4CFE-80CE-3976A96CB453}" presName="parTx" presStyleLbl="revTx" presStyleIdx="2" presStyleCnt="6">
        <dgm:presLayoutVars>
          <dgm:chMax val="0"/>
          <dgm:chPref val="0"/>
        </dgm:presLayoutVars>
      </dgm:prSet>
      <dgm:spPr/>
    </dgm:pt>
    <dgm:pt modelId="{054C89CA-54E5-4BEB-9E8F-C93763DF1C0A}" type="pres">
      <dgm:prSet presAssocID="{B89D3643-4E60-4807-AC13-EEA4DC85C8CA}" presName="sibTrans" presStyleCnt="0"/>
      <dgm:spPr/>
    </dgm:pt>
    <dgm:pt modelId="{0CA112E6-F376-4FE6-A6C9-8E64C82C1243}" type="pres">
      <dgm:prSet presAssocID="{8D47F033-CBFC-4A24-B909-88DA9016DF82}" presName="compNode" presStyleCnt="0"/>
      <dgm:spPr/>
    </dgm:pt>
    <dgm:pt modelId="{9DBC06B2-3ED4-4726-AF25-8800CB1869D0}" type="pres">
      <dgm:prSet presAssocID="{8D47F033-CBFC-4A24-B909-88DA9016DF82}" presName="bgRect" presStyleLbl="bgShp" presStyleIdx="3" presStyleCnt="6"/>
      <dgm:spPr/>
    </dgm:pt>
    <dgm:pt modelId="{312EE4FF-25A6-41CE-94F8-435C48ADE299}" type="pres">
      <dgm:prSet presAssocID="{8D47F033-CBFC-4A24-B909-88DA9016DF8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873BA29-4133-4165-9295-6CF9603FDD0D}" type="pres">
      <dgm:prSet presAssocID="{8D47F033-CBFC-4A24-B909-88DA9016DF82}" presName="spaceRect" presStyleCnt="0"/>
      <dgm:spPr/>
    </dgm:pt>
    <dgm:pt modelId="{B2B55D71-7AAE-423D-A64E-4DE32B0F81B6}" type="pres">
      <dgm:prSet presAssocID="{8D47F033-CBFC-4A24-B909-88DA9016DF82}" presName="parTx" presStyleLbl="revTx" presStyleIdx="3" presStyleCnt="6">
        <dgm:presLayoutVars>
          <dgm:chMax val="0"/>
          <dgm:chPref val="0"/>
        </dgm:presLayoutVars>
      </dgm:prSet>
      <dgm:spPr/>
    </dgm:pt>
    <dgm:pt modelId="{3E7ADD92-516A-4865-9633-1FFCA2468803}" type="pres">
      <dgm:prSet presAssocID="{3A0BB0BF-277F-4131-9FF0-8CF97FDFD96C}" presName="sibTrans" presStyleCnt="0"/>
      <dgm:spPr/>
    </dgm:pt>
    <dgm:pt modelId="{3A1E58E1-53D3-4A86-B9AE-460533991AFD}" type="pres">
      <dgm:prSet presAssocID="{56D7230E-F48E-47CE-9D17-740E65FAB3D0}" presName="compNode" presStyleCnt="0"/>
      <dgm:spPr/>
    </dgm:pt>
    <dgm:pt modelId="{5907ECAB-D184-43E2-BE96-0ADCA1A5ED9D}" type="pres">
      <dgm:prSet presAssocID="{56D7230E-F48E-47CE-9D17-740E65FAB3D0}" presName="bgRect" presStyleLbl="bgShp" presStyleIdx="4" presStyleCnt="6"/>
      <dgm:spPr/>
    </dgm:pt>
    <dgm:pt modelId="{94F176B6-B095-4295-ADE3-8B94EE48E47D}" type="pres">
      <dgm:prSet presAssocID="{56D7230E-F48E-47CE-9D17-740E65FAB3D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A445C4D-4A7B-43DA-B2D1-8D4BA71609A5}" type="pres">
      <dgm:prSet presAssocID="{56D7230E-F48E-47CE-9D17-740E65FAB3D0}" presName="spaceRect" presStyleCnt="0"/>
      <dgm:spPr/>
    </dgm:pt>
    <dgm:pt modelId="{2ADF7D06-CD68-4A43-AD4C-8F0D50F8CE85}" type="pres">
      <dgm:prSet presAssocID="{56D7230E-F48E-47CE-9D17-740E65FAB3D0}" presName="parTx" presStyleLbl="revTx" presStyleIdx="4" presStyleCnt="6">
        <dgm:presLayoutVars>
          <dgm:chMax val="0"/>
          <dgm:chPref val="0"/>
        </dgm:presLayoutVars>
      </dgm:prSet>
      <dgm:spPr/>
    </dgm:pt>
    <dgm:pt modelId="{9C5DD7E1-6ECC-41F1-906F-68A3181AEC4D}" type="pres">
      <dgm:prSet presAssocID="{335CA314-746A-444A-9966-7F665AC4ACDA}" presName="sibTrans" presStyleCnt="0"/>
      <dgm:spPr/>
    </dgm:pt>
    <dgm:pt modelId="{C1CB7834-E4EE-4FA4-9E15-862B1931325C}" type="pres">
      <dgm:prSet presAssocID="{63BC472F-85B7-4F6F-93E9-4C6B82375DF3}" presName="compNode" presStyleCnt="0"/>
      <dgm:spPr/>
    </dgm:pt>
    <dgm:pt modelId="{9D5D8524-D981-4F03-A085-25FA0506775E}" type="pres">
      <dgm:prSet presAssocID="{63BC472F-85B7-4F6F-93E9-4C6B82375DF3}" presName="bgRect" presStyleLbl="bgShp" presStyleIdx="5" presStyleCnt="6"/>
      <dgm:spPr/>
    </dgm:pt>
    <dgm:pt modelId="{60D5F0D0-B061-4321-9761-3D5FAC8B813C}" type="pres">
      <dgm:prSet presAssocID="{63BC472F-85B7-4F6F-93E9-4C6B82375DF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5886919-24DB-44BC-B640-4331C399476E}" type="pres">
      <dgm:prSet presAssocID="{63BC472F-85B7-4F6F-93E9-4C6B82375DF3}" presName="spaceRect" presStyleCnt="0"/>
      <dgm:spPr/>
    </dgm:pt>
    <dgm:pt modelId="{4461491F-F4F5-4CCA-86C7-F3CD14C29ACE}" type="pres">
      <dgm:prSet presAssocID="{63BC472F-85B7-4F6F-93E9-4C6B82375DF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4724A0B-DFDB-459D-8085-F792A8406284}" type="presOf" srcId="{8D47F033-CBFC-4A24-B909-88DA9016DF82}" destId="{B2B55D71-7AAE-423D-A64E-4DE32B0F81B6}" srcOrd="0" destOrd="0" presId="urn:microsoft.com/office/officeart/2018/2/layout/IconVerticalSolidList"/>
    <dgm:cxn modelId="{472E191F-DEF8-4563-9F95-C4448D91B9DB}" type="presOf" srcId="{56D7230E-F48E-47CE-9D17-740E65FAB3D0}" destId="{2ADF7D06-CD68-4A43-AD4C-8F0D50F8CE85}" srcOrd="0" destOrd="0" presId="urn:microsoft.com/office/officeart/2018/2/layout/IconVerticalSolidList"/>
    <dgm:cxn modelId="{9FDFDA2C-6126-4A12-8B44-4BAFB1CB0878}" srcId="{BB3F3162-59C6-4C52-9D38-284B920C9576}" destId="{56D7230E-F48E-47CE-9D17-740E65FAB3D0}" srcOrd="4" destOrd="0" parTransId="{7004DEFB-4510-4EE7-A071-C531E980119A}" sibTransId="{335CA314-746A-444A-9966-7F665AC4ACDA}"/>
    <dgm:cxn modelId="{160CCD47-FE00-48BF-AE41-E3900B79D7E8}" type="presOf" srcId="{10B79235-B1AD-4CFE-80CE-3976A96CB453}" destId="{7D5E3076-C1A1-42C4-AB83-49C2CCD1204E}" srcOrd="0" destOrd="0" presId="urn:microsoft.com/office/officeart/2018/2/layout/IconVerticalSolidList"/>
    <dgm:cxn modelId="{8A27AE6A-A162-4B5E-B08B-FF49028509A0}" type="presOf" srcId="{BB3F3162-59C6-4C52-9D38-284B920C9576}" destId="{0C380F3E-A692-4619-B60C-ED9E3C020FFA}" srcOrd="0" destOrd="0" presId="urn:microsoft.com/office/officeart/2018/2/layout/IconVerticalSolidList"/>
    <dgm:cxn modelId="{5F7F3883-95E7-48D2-ACCF-B85BA8A8729F}" srcId="{BB3F3162-59C6-4C52-9D38-284B920C9576}" destId="{10B79235-B1AD-4CFE-80CE-3976A96CB453}" srcOrd="2" destOrd="0" parTransId="{67841502-15F6-4235-96CF-10321D6CF94D}" sibTransId="{B89D3643-4E60-4807-AC13-EEA4DC85C8CA}"/>
    <dgm:cxn modelId="{176524A1-0506-48A0-8A46-9CDFAF535716}" srcId="{BB3F3162-59C6-4C52-9D38-284B920C9576}" destId="{63BC472F-85B7-4F6F-93E9-4C6B82375DF3}" srcOrd="5" destOrd="0" parTransId="{CC87DA5C-BBA2-41C7-9F4C-7B651C22D1AF}" sibTransId="{B283ADE3-3BC6-457D-A700-517615CBCCF8}"/>
    <dgm:cxn modelId="{850316AA-2171-4970-93F3-E8A9B261EBCF}" type="presOf" srcId="{63BC472F-85B7-4F6F-93E9-4C6B82375DF3}" destId="{4461491F-F4F5-4CCA-86C7-F3CD14C29ACE}" srcOrd="0" destOrd="0" presId="urn:microsoft.com/office/officeart/2018/2/layout/IconVerticalSolidList"/>
    <dgm:cxn modelId="{DC09E0D0-E1EB-41D5-9B89-3E7DD870DF87}" type="presOf" srcId="{1C83BB56-AA37-424F-B4BE-8D1899118541}" destId="{1C400EBF-C19F-42C0-B48A-6EFB5A6B1B03}" srcOrd="0" destOrd="0" presId="urn:microsoft.com/office/officeart/2018/2/layout/IconVerticalSolidList"/>
    <dgm:cxn modelId="{BF21C5DB-DE32-4C89-B700-208DB0161F17}" type="presOf" srcId="{FF06397E-329E-4FA1-AFE2-1DAE05D3E287}" destId="{AAAF737F-5FB2-4465-842A-1639B737E71B}" srcOrd="0" destOrd="0" presId="urn:microsoft.com/office/officeart/2018/2/layout/IconVerticalSolidList"/>
    <dgm:cxn modelId="{04DDEEE1-8B28-44D9-97BB-831518DDAD51}" srcId="{BB3F3162-59C6-4C52-9D38-284B920C9576}" destId="{8D47F033-CBFC-4A24-B909-88DA9016DF82}" srcOrd="3" destOrd="0" parTransId="{0F852393-FE0F-4852-B21D-DE4E1796618B}" sibTransId="{3A0BB0BF-277F-4131-9FF0-8CF97FDFD96C}"/>
    <dgm:cxn modelId="{7419EBE2-D3D6-47E1-BCDF-9CEEE6EC2681}" srcId="{BB3F3162-59C6-4C52-9D38-284B920C9576}" destId="{FF06397E-329E-4FA1-AFE2-1DAE05D3E287}" srcOrd="0" destOrd="0" parTransId="{45303A88-083C-4FE4-BE83-CA64D0DC020B}" sibTransId="{03E989F2-D1D2-4342-8876-BF633541E3AD}"/>
    <dgm:cxn modelId="{4B1D4AE6-D8F7-4CCF-9D42-442EB9A49B84}" srcId="{BB3F3162-59C6-4C52-9D38-284B920C9576}" destId="{1C83BB56-AA37-424F-B4BE-8D1899118541}" srcOrd="1" destOrd="0" parTransId="{BAD60701-9813-467E-91F4-CF2074CBAB83}" sibTransId="{DAA77008-D9AD-4730-94FD-D8597C59D9D2}"/>
    <dgm:cxn modelId="{B19310EC-C28E-4885-8FAA-91327A52E242}" type="presParOf" srcId="{0C380F3E-A692-4619-B60C-ED9E3C020FFA}" destId="{283B79CD-CB72-4CC9-B7BD-F1EF0251637B}" srcOrd="0" destOrd="0" presId="urn:microsoft.com/office/officeart/2018/2/layout/IconVerticalSolidList"/>
    <dgm:cxn modelId="{AA8817AF-E806-4311-A82D-3223FBC21A12}" type="presParOf" srcId="{283B79CD-CB72-4CC9-B7BD-F1EF0251637B}" destId="{70036A13-8508-49CE-9DBF-3F7F72A86F70}" srcOrd="0" destOrd="0" presId="urn:microsoft.com/office/officeart/2018/2/layout/IconVerticalSolidList"/>
    <dgm:cxn modelId="{1D72FB4F-EBB0-4F71-8989-A9E489299806}" type="presParOf" srcId="{283B79CD-CB72-4CC9-B7BD-F1EF0251637B}" destId="{0FDD47CC-A553-4C90-8A9F-BF1B1D2F27DF}" srcOrd="1" destOrd="0" presId="urn:microsoft.com/office/officeart/2018/2/layout/IconVerticalSolidList"/>
    <dgm:cxn modelId="{3D7944B0-2D94-46A8-8D62-A7DAE6C9C274}" type="presParOf" srcId="{283B79CD-CB72-4CC9-B7BD-F1EF0251637B}" destId="{5977A641-BF1F-484D-BD37-5B96C426BDEF}" srcOrd="2" destOrd="0" presId="urn:microsoft.com/office/officeart/2018/2/layout/IconVerticalSolidList"/>
    <dgm:cxn modelId="{16E1FD2B-6371-41E7-BE68-0276C9DD88AE}" type="presParOf" srcId="{283B79CD-CB72-4CC9-B7BD-F1EF0251637B}" destId="{AAAF737F-5FB2-4465-842A-1639B737E71B}" srcOrd="3" destOrd="0" presId="urn:microsoft.com/office/officeart/2018/2/layout/IconVerticalSolidList"/>
    <dgm:cxn modelId="{35799949-C2BE-4E0C-B944-359AF87AEC75}" type="presParOf" srcId="{0C380F3E-A692-4619-B60C-ED9E3C020FFA}" destId="{C4D516BB-0ECE-4366-9915-C94ACC4B18D7}" srcOrd="1" destOrd="0" presId="urn:microsoft.com/office/officeart/2018/2/layout/IconVerticalSolidList"/>
    <dgm:cxn modelId="{D4478C50-5AD2-425C-B45C-0D5624E67A0A}" type="presParOf" srcId="{0C380F3E-A692-4619-B60C-ED9E3C020FFA}" destId="{69056DEA-A112-4FDB-BDEF-56822B28D2D7}" srcOrd="2" destOrd="0" presId="urn:microsoft.com/office/officeart/2018/2/layout/IconVerticalSolidList"/>
    <dgm:cxn modelId="{4C90FDDD-C2E9-44DA-9BBD-F85E26AF2242}" type="presParOf" srcId="{69056DEA-A112-4FDB-BDEF-56822B28D2D7}" destId="{C6906B10-9A7F-432C-981B-F8E0F669C393}" srcOrd="0" destOrd="0" presId="urn:microsoft.com/office/officeart/2018/2/layout/IconVerticalSolidList"/>
    <dgm:cxn modelId="{36D2E0B8-8518-4D02-98E2-D1EFE7C51F66}" type="presParOf" srcId="{69056DEA-A112-4FDB-BDEF-56822B28D2D7}" destId="{63CDCBA4-CC95-4E3C-8454-95F19D14EDFC}" srcOrd="1" destOrd="0" presId="urn:microsoft.com/office/officeart/2018/2/layout/IconVerticalSolidList"/>
    <dgm:cxn modelId="{5ECA6308-3AFC-4CEA-8A05-1799FE68F3E1}" type="presParOf" srcId="{69056DEA-A112-4FDB-BDEF-56822B28D2D7}" destId="{E4EE0801-1848-491A-938B-4D83B99F8C92}" srcOrd="2" destOrd="0" presId="urn:microsoft.com/office/officeart/2018/2/layout/IconVerticalSolidList"/>
    <dgm:cxn modelId="{4BBC99BA-9249-4208-B77F-09EF427069B0}" type="presParOf" srcId="{69056DEA-A112-4FDB-BDEF-56822B28D2D7}" destId="{1C400EBF-C19F-42C0-B48A-6EFB5A6B1B03}" srcOrd="3" destOrd="0" presId="urn:microsoft.com/office/officeart/2018/2/layout/IconVerticalSolidList"/>
    <dgm:cxn modelId="{0889AED1-7C5F-42DB-BF4C-43F8B46E5D8C}" type="presParOf" srcId="{0C380F3E-A692-4619-B60C-ED9E3C020FFA}" destId="{CF14E52A-80A8-4848-8F33-517AB17888A2}" srcOrd="3" destOrd="0" presId="urn:microsoft.com/office/officeart/2018/2/layout/IconVerticalSolidList"/>
    <dgm:cxn modelId="{2FB18445-098E-49A5-9DA8-38EAB2E1E7AA}" type="presParOf" srcId="{0C380F3E-A692-4619-B60C-ED9E3C020FFA}" destId="{AACD6C04-697F-4CC0-926A-9AA8A2162980}" srcOrd="4" destOrd="0" presId="urn:microsoft.com/office/officeart/2018/2/layout/IconVerticalSolidList"/>
    <dgm:cxn modelId="{EBFF2EA2-BA3E-46CB-B4AC-2E36C6DD9DC5}" type="presParOf" srcId="{AACD6C04-697F-4CC0-926A-9AA8A2162980}" destId="{37F8DE7C-DF43-4AC9-B85A-124FA43462E4}" srcOrd="0" destOrd="0" presId="urn:microsoft.com/office/officeart/2018/2/layout/IconVerticalSolidList"/>
    <dgm:cxn modelId="{3E256C85-9800-4BCB-B883-E5325B9557FD}" type="presParOf" srcId="{AACD6C04-697F-4CC0-926A-9AA8A2162980}" destId="{BB690194-A38D-4168-BD43-F56FBB5C0E9F}" srcOrd="1" destOrd="0" presId="urn:microsoft.com/office/officeart/2018/2/layout/IconVerticalSolidList"/>
    <dgm:cxn modelId="{5C9442E5-9639-4192-84D8-DFEFA47E0A0F}" type="presParOf" srcId="{AACD6C04-697F-4CC0-926A-9AA8A2162980}" destId="{C5DD3EA2-3471-4AA7-A5CB-2ADDA89D024B}" srcOrd="2" destOrd="0" presId="urn:microsoft.com/office/officeart/2018/2/layout/IconVerticalSolidList"/>
    <dgm:cxn modelId="{A2E6FADF-F597-490C-B5B2-9AF1A40C57A6}" type="presParOf" srcId="{AACD6C04-697F-4CC0-926A-9AA8A2162980}" destId="{7D5E3076-C1A1-42C4-AB83-49C2CCD1204E}" srcOrd="3" destOrd="0" presId="urn:microsoft.com/office/officeart/2018/2/layout/IconVerticalSolidList"/>
    <dgm:cxn modelId="{7C4F82B8-2BC0-4403-BF8F-2889904E78BC}" type="presParOf" srcId="{0C380F3E-A692-4619-B60C-ED9E3C020FFA}" destId="{054C89CA-54E5-4BEB-9E8F-C93763DF1C0A}" srcOrd="5" destOrd="0" presId="urn:microsoft.com/office/officeart/2018/2/layout/IconVerticalSolidList"/>
    <dgm:cxn modelId="{C6D6AC6A-C371-44B7-B3D7-DF1DF4F21BD8}" type="presParOf" srcId="{0C380F3E-A692-4619-B60C-ED9E3C020FFA}" destId="{0CA112E6-F376-4FE6-A6C9-8E64C82C1243}" srcOrd="6" destOrd="0" presId="urn:microsoft.com/office/officeart/2018/2/layout/IconVerticalSolidList"/>
    <dgm:cxn modelId="{708A55EE-AFDB-4EAC-930D-AA5A7C046F31}" type="presParOf" srcId="{0CA112E6-F376-4FE6-A6C9-8E64C82C1243}" destId="{9DBC06B2-3ED4-4726-AF25-8800CB1869D0}" srcOrd="0" destOrd="0" presId="urn:microsoft.com/office/officeart/2018/2/layout/IconVerticalSolidList"/>
    <dgm:cxn modelId="{5E60B534-69F8-4A19-BF20-DD69526BFA17}" type="presParOf" srcId="{0CA112E6-F376-4FE6-A6C9-8E64C82C1243}" destId="{312EE4FF-25A6-41CE-94F8-435C48ADE299}" srcOrd="1" destOrd="0" presId="urn:microsoft.com/office/officeart/2018/2/layout/IconVerticalSolidList"/>
    <dgm:cxn modelId="{35474D57-82F7-47BC-87C6-2F18C54169F1}" type="presParOf" srcId="{0CA112E6-F376-4FE6-A6C9-8E64C82C1243}" destId="{C873BA29-4133-4165-9295-6CF9603FDD0D}" srcOrd="2" destOrd="0" presId="urn:microsoft.com/office/officeart/2018/2/layout/IconVerticalSolidList"/>
    <dgm:cxn modelId="{7DE8C52E-D01A-4BF3-85DC-BEAC60F35929}" type="presParOf" srcId="{0CA112E6-F376-4FE6-A6C9-8E64C82C1243}" destId="{B2B55D71-7AAE-423D-A64E-4DE32B0F81B6}" srcOrd="3" destOrd="0" presId="urn:microsoft.com/office/officeart/2018/2/layout/IconVerticalSolidList"/>
    <dgm:cxn modelId="{CA9E0964-B15B-43D5-88FE-0BC3BF5059D3}" type="presParOf" srcId="{0C380F3E-A692-4619-B60C-ED9E3C020FFA}" destId="{3E7ADD92-516A-4865-9633-1FFCA2468803}" srcOrd="7" destOrd="0" presId="urn:microsoft.com/office/officeart/2018/2/layout/IconVerticalSolidList"/>
    <dgm:cxn modelId="{EA5A708C-AC01-4356-8943-DE031D3B7D29}" type="presParOf" srcId="{0C380F3E-A692-4619-B60C-ED9E3C020FFA}" destId="{3A1E58E1-53D3-4A86-B9AE-460533991AFD}" srcOrd="8" destOrd="0" presId="urn:microsoft.com/office/officeart/2018/2/layout/IconVerticalSolidList"/>
    <dgm:cxn modelId="{9DF09F25-857D-4DA4-9A83-9B6B37AFD296}" type="presParOf" srcId="{3A1E58E1-53D3-4A86-B9AE-460533991AFD}" destId="{5907ECAB-D184-43E2-BE96-0ADCA1A5ED9D}" srcOrd="0" destOrd="0" presId="urn:microsoft.com/office/officeart/2018/2/layout/IconVerticalSolidList"/>
    <dgm:cxn modelId="{C2AE1F6D-9468-422D-9627-7725F54FD2F3}" type="presParOf" srcId="{3A1E58E1-53D3-4A86-B9AE-460533991AFD}" destId="{94F176B6-B095-4295-ADE3-8B94EE48E47D}" srcOrd="1" destOrd="0" presId="urn:microsoft.com/office/officeart/2018/2/layout/IconVerticalSolidList"/>
    <dgm:cxn modelId="{ADE38AD2-95C5-4B9E-8B67-69D2EDFC707C}" type="presParOf" srcId="{3A1E58E1-53D3-4A86-B9AE-460533991AFD}" destId="{DA445C4D-4A7B-43DA-B2D1-8D4BA71609A5}" srcOrd="2" destOrd="0" presId="urn:microsoft.com/office/officeart/2018/2/layout/IconVerticalSolidList"/>
    <dgm:cxn modelId="{1B91B17B-0C63-4BFE-9937-146B714149A7}" type="presParOf" srcId="{3A1E58E1-53D3-4A86-B9AE-460533991AFD}" destId="{2ADF7D06-CD68-4A43-AD4C-8F0D50F8CE85}" srcOrd="3" destOrd="0" presId="urn:microsoft.com/office/officeart/2018/2/layout/IconVerticalSolidList"/>
    <dgm:cxn modelId="{B8871805-1709-44B3-91E7-2A3BE33F7182}" type="presParOf" srcId="{0C380F3E-A692-4619-B60C-ED9E3C020FFA}" destId="{9C5DD7E1-6ECC-41F1-906F-68A3181AEC4D}" srcOrd="9" destOrd="0" presId="urn:microsoft.com/office/officeart/2018/2/layout/IconVerticalSolidList"/>
    <dgm:cxn modelId="{CE43503B-2BAF-4671-940D-8BF2401F2C20}" type="presParOf" srcId="{0C380F3E-A692-4619-B60C-ED9E3C020FFA}" destId="{C1CB7834-E4EE-4FA4-9E15-862B1931325C}" srcOrd="10" destOrd="0" presId="urn:microsoft.com/office/officeart/2018/2/layout/IconVerticalSolidList"/>
    <dgm:cxn modelId="{6DDC8DD4-DADF-4801-9D06-E348BAB53DD0}" type="presParOf" srcId="{C1CB7834-E4EE-4FA4-9E15-862B1931325C}" destId="{9D5D8524-D981-4F03-A085-25FA0506775E}" srcOrd="0" destOrd="0" presId="urn:microsoft.com/office/officeart/2018/2/layout/IconVerticalSolidList"/>
    <dgm:cxn modelId="{16F93531-BDB4-4AA0-A405-57683C10B860}" type="presParOf" srcId="{C1CB7834-E4EE-4FA4-9E15-862B1931325C}" destId="{60D5F0D0-B061-4321-9761-3D5FAC8B813C}" srcOrd="1" destOrd="0" presId="urn:microsoft.com/office/officeart/2018/2/layout/IconVerticalSolidList"/>
    <dgm:cxn modelId="{9F5D63AC-5258-49E4-B67C-98A60898665F}" type="presParOf" srcId="{C1CB7834-E4EE-4FA4-9E15-862B1931325C}" destId="{65886919-24DB-44BC-B640-4331C399476E}" srcOrd="2" destOrd="0" presId="urn:microsoft.com/office/officeart/2018/2/layout/IconVerticalSolidList"/>
    <dgm:cxn modelId="{4223D7CF-FF0F-4935-AD58-5B255AFF003C}" type="presParOf" srcId="{C1CB7834-E4EE-4FA4-9E15-862B1931325C}" destId="{4461491F-F4F5-4CCA-86C7-F3CD14C29A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741210-FBF3-407B-A2EE-099D5D99541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74315AB-785B-45FD-ADA4-DB747E93B363}">
      <dgm:prSet/>
      <dgm:spPr/>
      <dgm:t>
        <a:bodyPr/>
        <a:lstStyle/>
        <a:p>
          <a:r>
            <a:rPr lang="en-US"/>
            <a:t>Frontend: React/Angular, S3, CloudFront.</a:t>
          </a:r>
        </a:p>
      </dgm:t>
    </dgm:pt>
    <dgm:pt modelId="{88E49F1B-AE4A-4C3D-A6AD-BC622AE2C6FF}" type="parTrans" cxnId="{248D3856-6C11-4BCA-BF7C-50E142EBC2E7}">
      <dgm:prSet/>
      <dgm:spPr/>
      <dgm:t>
        <a:bodyPr/>
        <a:lstStyle/>
        <a:p>
          <a:endParaRPr lang="en-US"/>
        </a:p>
      </dgm:t>
    </dgm:pt>
    <dgm:pt modelId="{71375A4A-9B8F-4EB9-AB79-AD206D01CAAF}" type="sibTrans" cxnId="{248D3856-6C11-4BCA-BF7C-50E142EBC2E7}">
      <dgm:prSet/>
      <dgm:spPr/>
      <dgm:t>
        <a:bodyPr/>
        <a:lstStyle/>
        <a:p>
          <a:endParaRPr lang="en-US"/>
        </a:p>
      </dgm:t>
    </dgm:pt>
    <dgm:pt modelId="{7E99390D-148F-4CEE-8E1F-BFFAC484728C}">
      <dgm:prSet/>
      <dgm:spPr/>
      <dgm:t>
        <a:bodyPr/>
        <a:lstStyle/>
        <a:p>
          <a:r>
            <a:rPr lang="en-US"/>
            <a:t>Backend: API Gateway, Lambda, RDS (PostgreSQL).</a:t>
          </a:r>
        </a:p>
      </dgm:t>
    </dgm:pt>
    <dgm:pt modelId="{50964089-6F29-41BC-898F-EF5174925DA8}" type="parTrans" cxnId="{E15A0DB8-A981-46EB-9879-5B0A3B6CBEEF}">
      <dgm:prSet/>
      <dgm:spPr/>
      <dgm:t>
        <a:bodyPr/>
        <a:lstStyle/>
        <a:p>
          <a:endParaRPr lang="en-US"/>
        </a:p>
      </dgm:t>
    </dgm:pt>
    <dgm:pt modelId="{A2D4DF82-5A3C-46F7-B434-F133DC769FA8}" type="sibTrans" cxnId="{E15A0DB8-A981-46EB-9879-5B0A3B6CBEEF}">
      <dgm:prSet/>
      <dgm:spPr/>
      <dgm:t>
        <a:bodyPr/>
        <a:lstStyle/>
        <a:p>
          <a:endParaRPr lang="en-US"/>
        </a:p>
      </dgm:t>
    </dgm:pt>
    <dgm:pt modelId="{7034B6C8-6A1E-478A-B59E-3FAF3355902E}">
      <dgm:prSet/>
      <dgm:spPr/>
      <dgm:t>
        <a:bodyPr/>
        <a:lstStyle/>
        <a:p>
          <a:r>
            <a:rPr lang="en-US"/>
            <a:t>Streaming: Amazon Kinesis.</a:t>
          </a:r>
        </a:p>
      </dgm:t>
    </dgm:pt>
    <dgm:pt modelId="{0F9463F6-CA82-474B-A38C-D90C7CDEC416}" type="parTrans" cxnId="{A5E396CA-AC70-4BC0-BFD5-CC1885BF2183}">
      <dgm:prSet/>
      <dgm:spPr/>
      <dgm:t>
        <a:bodyPr/>
        <a:lstStyle/>
        <a:p>
          <a:endParaRPr lang="en-US"/>
        </a:p>
      </dgm:t>
    </dgm:pt>
    <dgm:pt modelId="{E1BBE2A4-514E-4008-AA96-3DCB5DAE390E}" type="sibTrans" cxnId="{A5E396CA-AC70-4BC0-BFD5-CC1885BF2183}">
      <dgm:prSet/>
      <dgm:spPr/>
      <dgm:t>
        <a:bodyPr/>
        <a:lstStyle/>
        <a:p>
          <a:endParaRPr lang="en-US"/>
        </a:p>
      </dgm:t>
    </dgm:pt>
    <dgm:pt modelId="{E16266DA-B030-4565-B106-0CBAAE4BF880}">
      <dgm:prSet/>
      <dgm:spPr/>
      <dgm:t>
        <a:bodyPr/>
        <a:lstStyle/>
        <a:p>
          <a:r>
            <a:rPr lang="en-US"/>
            <a:t>Analytics: Amazon QuickSight, SageMaker.</a:t>
          </a:r>
        </a:p>
      </dgm:t>
    </dgm:pt>
    <dgm:pt modelId="{CBC12B43-846B-4BED-A806-C63E8FD2C50D}" type="parTrans" cxnId="{E8F3EB4C-4D81-4B71-A324-6555F66338B1}">
      <dgm:prSet/>
      <dgm:spPr/>
      <dgm:t>
        <a:bodyPr/>
        <a:lstStyle/>
        <a:p>
          <a:endParaRPr lang="en-US"/>
        </a:p>
      </dgm:t>
    </dgm:pt>
    <dgm:pt modelId="{DD9CF290-3C2D-49A1-A401-81C0C5E7FB2E}" type="sibTrans" cxnId="{E8F3EB4C-4D81-4B71-A324-6555F66338B1}">
      <dgm:prSet/>
      <dgm:spPr/>
      <dgm:t>
        <a:bodyPr/>
        <a:lstStyle/>
        <a:p>
          <a:endParaRPr lang="en-US"/>
        </a:p>
      </dgm:t>
    </dgm:pt>
    <dgm:pt modelId="{20BE78BB-8F79-45F5-83A2-206685036150}">
      <dgm:prSet/>
      <dgm:spPr/>
      <dgm:t>
        <a:bodyPr/>
        <a:lstStyle/>
        <a:p>
          <a:r>
            <a:rPr lang="en-US"/>
            <a:t>Monitoring: CloudWatch, SNS/SES.</a:t>
          </a:r>
        </a:p>
      </dgm:t>
    </dgm:pt>
    <dgm:pt modelId="{7CFD4B82-EBDA-446C-9463-982D72DA96F0}" type="parTrans" cxnId="{96021B98-B68D-476E-93C8-9D4B2EE713DF}">
      <dgm:prSet/>
      <dgm:spPr/>
      <dgm:t>
        <a:bodyPr/>
        <a:lstStyle/>
        <a:p>
          <a:endParaRPr lang="en-US"/>
        </a:p>
      </dgm:t>
    </dgm:pt>
    <dgm:pt modelId="{A22C3632-C4C9-4D79-B657-BBC1467DB78B}" type="sibTrans" cxnId="{96021B98-B68D-476E-93C8-9D4B2EE713DF}">
      <dgm:prSet/>
      <dgm:spPr/>
      <dgm:t>
        <a:bodyPr/>
        <a:lstStyle/>
        <a:p>
          <a:endParaRPr lang="en-US"/>
        </a:p>
      </dgm:t>
    </dgm:pt>
    <dgm:pt modelId="{7F78725D-C21F-48B7-BAD3-B162E2EDF5B4}">
      <dgm:prSet/>
      <dgm:spPr/>
      <dgm:t>
        <a:bodyPr/>
        <a:lstStyle/>
        <a:p>
          <a:r>
            <a:rPr lang="en-US"/>
            <a:t>Security: IAM, KMS, AWS Config.</a:t>
          </a:r>
        </a:p>
      </dgm:t>
    </dgm:pt>
    <dgm:pt modelId="{E8CBFCAD-7BAB-44C2-A87D-A494EB31CABD}" type="parTrans" cxnId="{6F27870D-618B-437A-A421-3C42E6BDC61A}">
      <dgm:prSet/>
      <dgm:spPr/>
      <dgm:t>
        <a:bodyPr/>
        <a:lstStyle/>
        <a:p>
          <a:endParaRPr lang="en-US"/>
        </a:p>
      </dgm:t>
    </dgm:pt>
    <dgm:pt modelId="{32C6AD89-2EB1-4946-8D05-DD0CCEBF39CD}" type="sibTrans" cxnId="{6F27870D-618B-437A-A421-3C42E6BDC61A}">
      <dgm:prSet/>
      <dgm:spPr/>
      <dgm:t>
        <a:bodyPr/>
        <a:lstStyle/>
        <a:p>
          <a:endParaRPr lang="en-US"/>
        </a:p>
      </dgm:t>
    </dgm:pt>
    <dgm:pt modelId="{E0F8EC36-A95B-4F65-8747-0457F7FAF211}" type="pres">
      <dgm:prSet presAssocID="{94741210-FBF3-407B-A2EE-099D5D99541D}" presName="linear" presStyleCnt="0">
        <dgm:presLayoutVars>
          <dgm:animLvl val="lvl"/>
          <dgm:resizeHandles val="exact"/>
        </dgm:presLayoutVars>
      </dgm:prSet>
      <dgm:spPr/>
    </dgm:pt>
    <dgm:pt modelId="{9693247D-94B0-4F0E-9AAB-25CA541882E5}" type="pres">
      <dgm:prSet presAssocID="{474315AB-785B-45FD-ADA4-DB747E93B36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BDDB5E2-9D75-4CC0-895C-329BFC7D2F18}" type="pres">
      <dgm:prSet presAssocID="{71375A4A-9B8F-4EB9-AB79-AD206D01CAAF}" presName="spacer" presStyleCnt="0"/>
      <dgm:spPr/>
    </dgm:pt>
    <dgm:pt modelId="{882ED36D-3345-49C3-A52E-CB14DDDE8E15}" type="pres">
      <dgm:prSet presAssocID="{7E99390D-148F-4CEE-8E1F-BFFAC484728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20D812D-4635-454D-9815-BFDAC33EE5A2}" type="pres">
      <dgm:prSet presAssocID="{A2D4DF82-5A3C-46F7-B434-F133DC769FA8}" presName="spacer" presStyleCnt="0"/>
      <dgm:spPr/>
    </dgm:pt>
    <dgm:pt modelId="{C1FCEBDA-E455-4806-8C10-BC9E60DE5106}" type="pres">
      <dgm:prSet presAssocID="{7034B6C8-6A1E-478A-B59E-3FAF3355902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06E4C26-92A5-468F-B09E-A387FE7202AE}" type="pres">
      <dgm:prSet presAssocID="{E1BBE2A4-514E-4008-AA96-3DCB5DAE390E}" presName="spacer" presStyleCnt="0"/>
      <dgm:spPr/>
    </dgm:pt>
    <dgm:pt modelId="{2C57AD74-0546-4C59-930C-087DA0339E4B}" type="pres">
      <dgm:prSet presAssocID="{E16266DA-B030-4565-B106-0CBAAE4BF88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6282C69-73FE-4B5F-99CE-FA8FF7578ED1}" type="pres">
      <dgm:prSet presAssocID="{DD9CF290-3C2D-49A1-A401-81C0C5E7FB2E}" presName="spacer" presStyleCnt="0"/>
      <dgm:spPr/>
    </dgm:pt>
    <dgm:pt modelId="{7497101F-BE48-4728-90D5-3C1C3D096D52}" type="pres">
      <dgm:prSet presAssocID="{20BE78BB-8F79-45F5-83A2-20668503615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7940082-15FF-495A-9349-E2252BDFF4E6}" type="pres">
      <dgm:prSet presAssocID="{A22C3632-C4C9-4D79-B657-BBC1467DB78B}" presName="spacer" presStyleCnt="0"/>
      <dgm:spPr/>
    </dgm:pt>
    <dgm:pt modelId="{71FEE3E8-C0F3-4997-AABF-6D4A6976BAFC}" type="pres">
      <dgm:prSet presAssocID="{7F78725D-C21F-48B7-BAD3-B162E2EDF5B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939B700-5572-4EEC-81F8-E8134BBB857D}" type="presOf" srcId="{E16266DA-B030-4565-B106-0CBAAE4BF880}" destId="{2C57AD74-0546-4C59-930C-087DA0339E4B}" srcOrd="0" destOrd="0" presId="urn:microsoft.com/office/officeart/2005/8/layout/vList2"/>
    <dgm:cxn modelId="{6F27870D-618B-437A-A421-3C42E6BDC61A}" srcId="{94741210-FBF3-407B-A2EE-099D5D99541D}" destId="{7F78725D-C21F-48B7-BAD3-B162E2EDF5B4}" srcOrd="5" destOrd="0" parTransId="{E8CBFCAD-7BAB-44C2-A87D-A494EB31CABD}" sibTransId="{32C6AD89-2EB1-4946-8D05-DD0CCEBF39CD}"/>
    <dgm:cxn modelId="{AA492D2D-B8E8-46FA-99D5-0128F17473AC}" type="presOf" srcId="{474315AB-785B-45FD-ADA4-DB747E93B363}" destId="{9693247D-94B0-4F0E-9AAB-25CA541882E5}" srcOrd="0" destOrd="0" presId="urn:microsoft.com/office/officeart/2005/8/layout/vList2"/>
    <dgm:cxn modelId="{D11B6341-64D6-449D-9BCA-4642ECC97610}" type="presOf" srcId="{7034B6C8-6A1E-478A-B59E-3FAF3355902E}" destId="{C1FCEBDA-E455-4806-8C10-BC9E60DE5106}" srcOrd="0" destOrd="0" presId="urn:microsoft.com/office/officeart/2005/8/layout/vList2"/>
    <dgm:cxn modelId="{E8F3EB4C-4D81-4B71-A324-6555F66338B1}" srcId="{94741210-FBF3-407B-A2EE-099D5D99541D}" destId="{E16266DA-B030-4565-B106-0CBAAE4BF880}" srcOrd="3" destOrd="0" parTransId="{CBC12B43-846B-4BED-A806-C63E8FD2C50D}" sibTransId="{DD9CF290-3C2D-49A1-A401-81C0C5E7FB2E}"/>
    <dgm:cxn modelId="{C7783E4D-AFED-4AEE-93FE-83E8AF7D795B}" type="presOf" srcId="{7F78725D-C21F-48B7-BAD3-B162E2EDF5B4}" destId="{71FEE3E8-C0F3-4997-AABF-6D4A6976BAFC}" srcOrd="0" destOrd="0" presId="urn:microsoft.com/office/officeart/2005/8/layout/vList2"/>
    <dgm:cxn modelId="{5FE1A16E-10D1-487F-8E9A-1785B871DFF8}" type="presOf" srcId="{20BE78BB-8F79-45F5-83A2-206685036150}" destId="{7497101F-BE48-4728-90D5-3C1C3D096D52}" srcOrd="0" destOrd="0" presId="urn:microsoft.com/office/officeart/2005/8/layout/vList2"/>
    <dgm:cxn modelId="{248D3856-6C11-4BCA-BF7C-50E142EBC2E7}" srcId="{94741210-FBF3-407B-A2EE-099D5D99541D}" destId="{474315AB-785B-45FD-ADA4-DB747E93B363}" srcOrd="0" destOrd="0" parTransId="{88E49F1B-AE4A-4C3D-A6AD-BC622AE2C6FF}" sibTransId="{71375A4A-9B8F-4EB9-AB79-AD206D01CAAF}"/>
    <dgm:cxn modelId="{C205EA8E-FB27-48A9-BF21-210C867C3562}" type="presOf" srcId="{7E99390D-148F-4CEE-8E1F-BFFAC484728C}" destId="{882ED36D-3345-49C3-A52E-CB14DDDE8E15}" srcOrd="0" destOrd="0" presId="urn:microsoft.com/office/officeart/2005/8/layout/vList2"/>
    <dgm:cxn modelId="{2FDEC290-FBF7-4FC9-9E3F-7548495A1E06}" type="presOf" srcId="{94741210-FBF3-407B-A2EE-099D5D99541D}" destId="{E0F8EC36-A95B-4F65-8747-0457F7FAF211}" srcOrd="0" destOrd="0" presId="urn:microsoft.com/office/officeart/2005/8/layout/vList2"/>
    <dgm:cxn modelId="{96021B98-B68D-476E-93C8-9D4B2EE713DF}" srcId="{94741210-FBF3-407B-A2EE-099D5D99541D}" destId="{20BE78BB-8F79-45F5-83A2-206685036150}" srcOrd="4" destOrd="0" parTransId="{7CFD4B82-EBDA-446C-9463-982D72DA96F0}" sibTransId="{A22C3632-C4C9-4D79-B657-BBC1467DB78B}"/>
    <dgm:cxn modelId="{E15A0DB8-A981-46EB-9879-5B0A3B6CBEEF}" srcId="{94741210-FBF3-407B-A2EE-099D5D99541D}" destId="{7E99390D-148F-4CEE-8E1F-BFFAC484728C}" srcOrd="1" destOrd="0" parTransId="{50964089-6F29-41BC-898F-EF5174925DA8}" sibTransId="{A2D4DF82-5A3C-46F7-B434-F133DC769FA8}"/>
    <dgm:cxn modelId="{A5E396CA-AC70-4BC0-BFD5-CC1885BF2183}" srcId="{94741210-FBF3-407B-A2EE-099D5D99541D}" destId="{7034B6C8-6A1E-478A-B59E-3FAF3355902E}" srcOrd="2" destOrd="0" parTransId="{0F9463F6-CA82-474B-A38C-D90C7CDEC416}" sibTransId="{E1BBE2A4-514E-4008-AA96-3DCB5DAE390E}"/>
    <dgm:cxn modelId="{7786A0AC-BB21-470A-86D6-D4980BA076C0}" type="presParOf" srcId="{E0F8EC36-A95B-4F65-8747-0457F7FAF211}" destId="{9693247D-94B0-4F0E-9AAB-25CA541882E5}" srcOrd="0" destOrd="0" presId="urn:microsoft.com/office/officeart/2005/8/layout/vList2"/>
    <dgm:cxn modelId="{72F3AF8F-EC84-4D8A-A0EE-8275A3D10B0D}" type="presParOf" srcId="{E0F8EC36-A95B-4F65-8747-0457F7FAF211}" destId="{3BDDB5E2-9D75-4CC0-895C-329BFC7D2F18}" srcOrd="1" destOrd="0" presId="urn:microsoft.com/office/officeart/2005/8/layout/vList2"/>
    <dgm:cxn modelId="{98FB0102-0E12-4C62-BCF2-092648BBFD0F}" type="presParOf" srcId="{E0F8EC36-A95B-4F65-8747-0457F7FAF211}" destId="{882ED36D-3345-49C3-A52E-CB14DDDE8E15}" srcOrd="2" destOrd="0" presId="urn:microsoft.com/office/officeart/2005/8/layout/vList2"/>
    <dgm:cxn modelId="{B454B1DE-B6A1-47B3-918B-812CDDE8B344}" type="presParOf" srcId="{E0F8EC36-A95B-4F65-8747-0457F7FAF211}" destId="{720D812D-4635-454D-9815-BFDAC33EE5A2}" srcOrd="3" destOrd="0" presId="urn:microsoft.com/office/officeart/2005/8/layout/vList2"/>
    <dgm:cxn modelId="{9B3AFA3F-EFD3-4364-8923-FB7DB9647E8D}" type="presParOf" srcId="{E0F8EC36-A95B-4F65-8747-0457F7FAF211}" destId="{C1FCEBDA-E455-4806-8C10-BC9E60DE5106}" srcOrd="4" destOrd="0" presId="urn:microsoft.com/office/officeart/2005/8/layout/vList2"/>
    <dgm:cxn modelId="{F5950BC8-A568-4277-A6B3-FA14AD846EC6}" type="presParOf" srcId="{E0F8EC36-A95B-4F65-8747-0457F7FAF211}" destId="{006E4C26-92A5-468F-B09E-A387FE7202AE}" srcOrd="5" destOrd="0" presId="urn:microsoft.com/office/officeart/2005/8/layout/vList2"/>
    <dgm:cxn modelId="{8F22D459-41B3-451F-8060-D9E1EB936D6D}" type="presParOf" srcId="{E0F8EC36-A95B-4F65-8747-0457F7FAF211}" destId="{2C57AD74-0546-4C59-930C-087DA0339E4B}" srcOrd="6" destOrd="0" presId="urn:microsoft.com/office/officeart/2005/8/layout/vList2"/>
    <dgm:cxn modelId="{DDDA7D1D-B0DF-44D2-91C5-04AC6670B4EF}" type="presParOf" srcId="{E0F8EC36-A95B-4F65-8747-0457F7FAF211}" destId="{46282C69-73FE-4B5F-99CE-FA8FF7578ED1}" srcOrd="7" destOrd="0" presId="urn:microsoft.com/office/officeart/2005/8/layout/vList2"/>
    <dgm:cxn modelId="{92F428AE-3D90-41AB-A72F-1683AA6654C9}" type="presParOf" srcId="{E0F8EC36-A95B-4F65-8747-0457F7FAF211}" destId="{7497101F-BE48-4728-90D5-3C1C3D096D52}" srcOrd="8" destOrd="0" presId="urn:microsoft.com/office/officeart/2005/8/layout/vList2"/>
    <dgm:cxn modelId="{47FE7685-F184-4104-A5D3-A81218BCFBEA}" type="presParOf" srcId="{E0F8EC36-A95B-4F65-8747-0457F7FAF211}" destId="{17940082-15FF-495A-9349-E2252BDFF4E6}" srcOrd="9" destOrd="0" presId="urn:microsoft.com/office/officeart/2005/8/layout/vList2"/>
    <dgm:cxn modelId="{5A9DA0D6-75E5-46C8-A602-2207BDDF004F}" type="presParOf" srcId="{E0F8EC36-A95B-4F65-8747-0457F7FAF211}" destId="{71FEE3E8-C0F3-4997-AABF-6D4A6976BAF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A375587-E460-4402-BA5C-5DB9BD3710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F47CAA-BB9B-4298-8E88-1858825DFB1B}">
      <dgm:prSet/>
      <dgm:spPr/>
      <dgm:t>
        <a:bodyPr/>
        <a:lstStyle/>
        <a:p>
          <a:r>
            <a:rPr lang="en-US"/>
            <a:t>Benefits:</a:t>
          </a:r>
        </a:p>
      </dgm:t>
    </dgm:pt>
    <dgm:pt modelId="{EC633DD6-4308-4734-BE69-01A57D75FCA9}" type="parTrans" cxnId="{03BDFCB6-CD4B-4679-ACEE-473B99C05ACA}">
      <dgm:prSet/>
      <dgm:spPr/>
      <dgm:t>
        <a:bodyPr/>
        <a:lstStyle/>
        <a:p>
          <a:endParaRPr lang="en-US"/>
        </a:p>
      </dgm:t>
    </dgm:pt>
    <dgm:pt modelId="{02D0C098-4BC9-4B7D-B3A6-2065BD700F30}" type="sibTrans" cxnId="{03BDFCB6-CD4B-4679-ACEE-473B99C05ACA}">
      <dgm:prSet/>
      <dgm:spPr/>
      <dgm:t>
        <a:bodyPr/>
        <a:lstStyle/>
        <a:p>
          <a:endParaRPr lang="en-US"/>
        </a:p>
      </dgm:t>
    </dgm:pt>
    <dgm:pt modelId="{3A4C4B99-BF28-4949-94D2-754E2159E02B}">
      <dgm:prSet/>
      <dgm:spPr/>
      <dgm:t>
        <a:bodyPr/>
        <a:lstStyle/>
        <a:p>
          <a:r>
            <a:rPr lang="en-US"/>
            <a:t>Real-time risk monitoring.</a:t>
          </a:r>
        </a:p>
      </dgm:t>
    </dgm:pt>
    <dgm:pt modelId="{004AD2C0-5365-4362-9E6D-660C47936E20}" type="parTrans" cxnId="{AC8EB297-A98E-4976-8206-9DB89977C0B8}">
      <dgm:prSet/>
      <dgm:spPr/>
      <dgm:t>
        <a:bodyPr/>
        <a:lstStyle/>
        <a:p>
          <a:endParaRPr lang="en-US"/>
        </a:p>
      </dgm:t>
    </dgm:pt>
    <dgm:pt modelId="{DBF8FB53-04E1-4156-9D2F-F52B9626E800}" type="sibTrans" cxnId="{AC8EB297-A98E-4976-8206-9DB89977C0B8}">
      <dgm:prSet/>
      <dgm:spPr/>
      <dgm:t>
        <a:bodyPr/>
        <a:lstStyle/>
        <a:p>
          <a:endParaRPr lang="en-US"/>
        </a:p>
      </dgm:t>
    </dgm:pt>
    <dgm:pt modelId="{B7F4CAC2-9E8A-4EBD-BBAD-9C8FAD297FB9}">
      <dgm:prSet/>
      <dgm:spPr/>
      <dgm:t>
        <a:bodyPr/>
        <a:lstStyle/>
        <a:p>
          <a:r>
            <a:rPr lang="en-US"/>
            <a:t>Scalable and secure architecture.</a:t>
          </a:r>
        </a:p>
      </dgm:t>
    </dgm:pt>
    <dgm:pt modelId="{D91B0CBF-712E-4958-BA53-EDA3E71FC7FB}" type="parTrans" cxnId="{37CA5F10-51AE-441C-8E3C-4AE361EB7F53}">
      <dgm:prSet/>
      <dgm:spPr/>
      <dgm:t>
        <a:bodyPr/>
        <a:lstStyle/>
        <a:p>
          <a:endParaRPr lang="en-US"/>
        </a:p>
      </dgm:t>
    </dgm:pt>
    <dgm:pt modelId="{AF75FA1D-C9FD-4C8F-B200-7FD2FEFB7620}" type="sibTrans" cxnId="{37CA5F10-51AE-441C-8E3C-4AE361EB7F53}">
      <dgm:prSet/>
      <dgm:spPr/>
      <dgm:t>
        <a:bodyPr/>
        <a:lstStyle/>
        <a:p>
          <a:endParaRPr lang="en-US"/>
        </a:p>
      </dgm:t>
    </dgm:pt>
    <dgm:pt modelId="{7EB179CB-23B0-4FAB-B663-CBCD6D5C50BE}">
      <dgm:prSet/>
      <dgm:spPr/>
      <dgm:t>
        <a:bodyPr/>
        <a:lstStyle/>
        <a:p>
          <a:r>
            <a:rPr lang="en-US"/>
            <a:t>Regulatory compliance and audit readiness.</a:t>
          </a:r>
        </a:p>
      </dgm:t>
    </dgm:pt>
    <dgm:pt modelId="{CAD726A7-91A5-446D-ADAA-0E5F125FA7FA}" type="parTrans" cxnId="{90A1FD94-3EF8-424E-BFB1-6DC5B959B0AE}">
      <dgm:prSet/>
      <dgm:spPr/>
      <dgm:t>
        <a:bodyPr/>
        <a:lstStyle/>
        <a:p>
          <a:endParaRPr lang="en-US"/>
        </a:p>
      </dgm:t>
    </dgm:pt>
    <dgm:pt modelId="{1D2789F6-D7C7-4D3F-A34B-1FBF1817D466}" type="sibTrans" cxnId="{90A1FD94-3EF8-424E-BFB1-6DC5B959B0AE}">
      <dgm:prSet/>
      <dgm:spPr/>
      <dgm:t>
        <a:bodyPr/>
        <a:lstStyle/>
        <a:p>
          <a:endParaRPr lang="en-US"/>
        </a:p>
      </dgm:t>
    </dgm:pt>
    <dgm:pt modelId="{53712E18-157D-400B-9E65-70060F8CBD1F}">
      <dgm:prSet/>
      <dgm:spPr/>
      <dgm:t>
        <a:bodyPr/>
        <a:lstStyle/>
        <a:p>
          <a:r>
            <a:rPr lang="en-US"/>
            <a:t>Next Steps:</a:t>
          </a:r>
        </a:p>
      </dgm:t>
    </dgm:pt>
    <dgm:pt modelId="{A442FAF3-3546-4876-A3B2-ACA27E500D6A}" type="parTrans" cxnId="{861831E8-8E5A-4C1B-9A3F-E2CC52C8BEA7}">
      <dgm:prSet/>
      <dgm:spPr/>
      <dgm:t>
        <a:bodyPr/>
        <a:lstStyle/>
        <a:p>
          <a:endParaRPr lang="en-US"/>
        </a:p>
      </dgm:t>
    </dgm:pt>
    <dgm:pt modelId="{F19D8DE8-C3A9-4D6C-B732-267AC1D751A6}" type="sibTrans" cxnId="{861831E8-8E5A-4C1B-9A3F-E2CC52C8BEA7}">
      <dgm:prSet/>
      <dgm:spPr/>
      <dgm:t>
        <a:bodyPr/>
        <a:lstStyle/>
        <a:p>
          <a:endParaRPr lang="en-US"/>
        </a:p>
      </dgm:t>
    </dgm:pt>
    <dgm:pt modelId="{939114F6-613D-4A27-BC30-7C172A87596E}">
      <dgm:prSet/>
      <dgm:spPr/>
      <dgm:t>
        <a:bodyPr/>
        <a:lstStyle/>
        <a:p>
          <a:r>
            <a:rPr lang="en-US"/>
            <a:t>Pilot implementation.</a:t>
          </a:r>
        </a:p>
      </dgm:t>
    </dgm:pt>
    <dgm:pt modelId="{A2AAC236-4906-426B-84D7-4DCEDB9FEA94}" type="parTrans" cxnId="{5305592F-DBF9-48EE-985A-EED0DCBA7593}">
      <dgm:prSet/>
      <dgm:spPr/>
      <dgm:t>
        <a:bodyPr/>
        <a:lstStyle/>
        <a:p>
          <a:endParaRPr lang="en-US"/>
        </a:p>
      </dgm:t>
    </dgm:pt>
    <dgm:pt modelId="{C36532E4-88D4-4C24-AABE-5CE6050B81BF}" type="sibTrans" cxnId="{5305592F-DBF9-48EE-985A-EED0DCBA7593}">
      <dgm:prSet/>
      <dgm:spPr/>
      <dgm:t>
        <a:bodyPr/>
        <a:lstStyle/>
        <a:p>
          <a:endParaRPr lang="en-US"/>
        </a:p>
      </dgm:t>
    </dgm:pt>
    <dgm:pt modelId="{E30203FB-69E9-40B0-AA41-98CE0EA9263C}">
      <dgm:prSet/>
      <dgm:spPr/>
      <dgm:t>
        <a:bodyPr/>
        <a:lstStyle/>
        <a:p>
          <a:r>
            <a:rPr lang="en-US"/>
            <a:t>Integration with existing systems.</a:t>
          </a:r>
        </a:p>
      </dgm:t>
    </dgm:pt>
    <dgm:pt modelId="{7F414CB6-CACB-4C7A-8457-C0F98E83B44D}" type="parTrans" cxnId="{5375CF30-72FF-4E4D-8501-30349065535C}">
      <dgm:prSet/>
      <dgm:spPr/>
      <dgm:t>
        <a:bodyPr/>
        <a:lstStyle/>
        <a:p>
          <a:endParaRPr lang="en-US"/>
        </a:p>
      </dgm:t>
    </dgm:pt>
    <dgm:pt modelId="{49F76486-DED5-43B4-84C9-E4F44ACEEFA8}" type="sibTrans" cxnId="{5375CF30-72FF-4E4D-8501-30349065535C}">
      <dgm:prSet/>
      <dgm:spPr/>
      <dgm:t>
        <a:bodyPr/>
        <a:lstStyle/>
        <a:p>
          <a:endParaRPr lang="en-US"/>
        </a:p>
      </dgm:t>
    </dgm:pt>
    <dgm:pt modelId="{B625C3E0-7392-4AD6-8835-DEB09D7B7E8E}">
      <dgm:prSet/>
      <dgm:spPr/>
      <dgm:t>
        <a:bodyPr/>
        <a:lstStyle/>
        <a:p>
          <a:r>
            <a:rPr lang="en-US"/>
            <a:t>Continuous improvement based on feedback.</a:t>
          </a:r>
        </a:p>
      </dgm:t>
    </dgm:pt>
    <dgm:pt modelId="{7E5189E6-EF41-43A8-AD2E-5B39E0077EA2}" type="parTrans" cxnId="{54EB635E-1AC1-444D-A0AF-F0BF5756FCA4}">
      <dgm:prSet/>
      <dgm:spPr/>
      <dgm:t>
        <a:bodyPr/>
        <a:lstStyle/>
        <a:p>
          <a:endParaRPr lang="en-US"/>
        </a:p>
      </dgm:t>
    </dgm:pt>
    <dgm:pt modelId="{0A02DFE1-EF86-4224-B271-7DCF3BFFE448}" type="sibTrans" cxnId="{54EB635E-1AC1-444D-A0AF-F0BF5756FCA4}">
      <dgm:prSet/>
      <dgm:spPr/>
      <dgm:t>
        <a:bodyPr/>
        <a:lstStyle/>
        <a:p>
          <a:endParaRPr lang="en-US"/>
        </a:p>
      </dgm:t>
    </dgm:pt>
    <dgm:pt modelId="{1301C1FF-23AF-4149-B6DA-422296CDE51F}" type="pres">
      <dgm:prSet presAssocID="{7A375587-E460-4402-BA5C-5DB9BD37107A}" presName="linear" presStyleCnt="0">
        <dgm:presLayoutVars>
          <dgm:animLvl val="lvl"/>
          <dgm:resizeHandles val="exact"/>
        </dgm:presLayoutVars>
      </dgm:prSet>
      <dgm:spPr/>
    </dgm:pt>
    <dgm:pt modelId="{DE9F1A56-DF8C-46F0-9EB7-7797A44ECA0E}" type="pres">
      <dgm:prSet presAssocID="{36F47CAA-BB9B-4298-8E88-1858825DFB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BDC28C1-C26C-4EA1-9495-551F9EF4864F}" type="pres">
      <dgm:prSet presAssocID="{36F47CAA-BB9B-4298-8E88-1858825DFB1B}" presName="childText" presStyleLbl="revTx" presStyleIdx="0" presStyleCnt="2">
        <dgm:presLayoutVars>
          <dgm:bulletEnabled val="1"/>
        </dgm:presLayoutVars>
      </dgm:prSet>
      <dgm:spPr/>
    </dgm:pt>
    <dgm:pt modelId="{E015EFC4-9DA7-4868-A8A7-F00CE4A5FBB9}" type="pres">
      <dgm:prSet presAssocID="{53712E18-157D-400B-9E65-70060F8CBD1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11D681B-58DF-4156-B42E-341077156310}" type="pres">
      <dgm:prSet presAssocID="{53712E18-157D-400B-9E65-70060F8CBD1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4695A0B-DCC0-40E0-B293-F49A1286490C}" type="presOf" srcId="{36F47CAA-BB9B-4298-8E88-1858825DFB1B}" destId="{DE9F1A56-DF8C-46F0-9EB7-7797A44ECA0E}" srcOrd="0" destOrd="0" presId="urn:microsoft.com/office/officeart/2005/8/layout/vList2"/>
    <dgm:cxn modelId="{37CA5F10-51AE-441C-8E3C-4AE361EB7F53}" srcId="{36F47CAA-BB9B-4298-8E88-1858825DFB1B}" destId="{B7F4CAC2-9E8A-4EBD-BBAD-9C8FAD297FB9}" srcOrd="1" destOrd="0" parTransId="{D91B0CBF-712E-4958-BA53-EDA3E71FC7FB}" sibTransId="{AF75FA1D-C9FD-4C8F-B200-7FD2FEFB7620}"/>
    <dgm:cxn modelId="{9B0CF818-CA3B-4BD1-8A0F-54E41F789F9D}" type="presOf" srcId="{7A375587-E460-4402-BA5C-5DB9BD37107A}" destId="{1301C1FF-23AF-4149-B6DA-422296CDE51F}" srcOrd="0" destOrd="0" presId="urn:microsoft.com/office/officeart/2005/8/layout/vList2"/>
    <dgm:cxn modelId="{9BDD8D19-9C50-4184-B0BC-EA0B7B34A6C7}" type="presOf" srcId="{3A4C4B99-BF28-4949-94D2-754E2159E02B}" destId="{5BDC28C1-C26C-4EA1-9495-551F9EF4864F}" srcOrd="0" destOrd="0" presId="urn:microsoft.com/office/officeart/2005/8/layout/vList2"/>
    <dgm:cxn modelId="{B582B02D-C8A4-4090-85A6-0F07363BFFD7}" type="presOf" srcId="{B7F4CAC2-9E8A-4EBD-BBAD-9C8FAD297FB9}" destId="{5BDC28C1-C26C-4EA1-9495-551F9EF4864F}" srcOrd="0" destOrd="1" presId="urn:microsoft.com/office/officeart/2005/8/layout/vList2"/>
    <dgm:cxn modelId="{5305592F-DBF9-48EE-985A-EED0DCBA7593}" srcId="{53712E18-157D-400B-9E65-70060F8CBD1F}" destId="{939114F6-613D-4A27-BC30-7C172A87596E}" srcOrd="0" destOrd="0" parTransId="{A2AAC236-4906-426B-84D7-4DCEDB9FEA94}" sibTransId="{C36532E4-88D4-4C24-AABE-5CE6050B81BF}"/>
    <dgm:cxn modelId="{5375CF30-72FF-4E4D-8501-30349065535C}" srcId="{53712E18-157D-400B-9E65-70060F8CBD1F}" destId="{E30203FB-69E9-40B0-AA41-98CE0EA9263C}" srcOrd="1" destOrd="0" parTransId="{7F414CB6-CACB-4C7A-8457-C0F98E83B44D}" sibTransId="{49F76486-DED5-43B4-84C9-E4F44ACEEFA8}"/>
    <dgm:cxn modelId="{54EB635E-1AC1-444D-A0AF-F0BF5756FCA4}" srcId="{53712E18-157D-400B-9E65-70060F8CBD1F}" destId="{B625C3E0-7392-4AD6-8835-DEB09D7B7E8E}" srcOrd="2" destOrd="0" parTransId="{7E5189E6-EF41-43A8-AD2E-5B39E0077EA2}" sibTransId="{0A02DFE1-EF86-4224-B271-7DCF3BFFE448}"/>
    <dgm:cxn modelId="{722A1056-4138-4C42-8D0E-0CD9DB1DDA51}" type="presOf" srcId="{E30203FB-69E9-40B0-AA41-98CE0EA9263C}" destId="{911D681B-58DF-4156-B42E-341077156310}" srcOrd="0" destOrd="1" presId="urn:microsoft.com/office/officeart/2005/8/layout/vList2"/>
    <dgm:cxn modelId="{3F4D3D7A-1186-495D-B37B-2BC30AEE96B2}" type="presOf" srcId="{53712E18-157D-400B-9E65-70060F8CBD1F}" destId="{E015EFC4-9DA7-4868-A8A7-F00CE4A5FBB9}" srcOrd="0" destOrd="0" presId="urn:microsoft.com/office/officeart/2005/8/layout/vList2"/>
    <dgm:cxn modelId="{E815C380-A734-417A-9C9B-C8EC0FF4A687}" type="presOf" srcId="{B625C3E0-7392-4AD6-8835-DEB09D7B7E8E}" destId="{911D681B-58DF-4156-B42E-341077156310}" srcOrd="0" destOrd="2" presId="urn:microsoft.com/office/officeart/2005/8/layout/vList2"/>
    <dgm:cxn modelId="{90A1FD94-3EF8-424E-BFB1-6DC5B959B0AE}" srcId="{36F47CAA-BB9B-4298-8E88-1858825DFB1B}" destId="{7EB179CB-23B0-4FAB-B663-CBCD6D5C50BE}" srcOrd="2" destOrd="0" parTransId="{CAD726A7-91A5-446D-ADAA-0E5F125FA7FA}" sibTransId="{1D2789F6-D7C7-4D3F-A34B-1FBF1817D466}"/>
    <dgm:cxn modelId="{AC8EB297-A98E-4976-8206-9DB89977C0B8}" srcId="{36F47CAA-BB9B-4298-8E88-1858825DFB1B}" destId="{3A4C4B99-BF28-4949-94D2-754E2159E02B}" srcOrd="0" destOrd="0" parTransId="{004AD2C0-5365-4362-9E6D-660C47936E20}" sibTransId="{DBF8FB53-04E1-4156-9D2F-F52B9626E800}"/>
    <dgm:cxn modelId="{03BDFCB6-CD4B-4679-ACEE-473B99C05ACA}" srcId="{7A375587-E460-4402-BA5C-5DB9BD37107A}" destId="{36F47CAA-BB9B-4298-8E88-1858825DFB1B}" srcOrd="0" destOrd="0" parTransId="{EC633DD6-4308-4734-BE69-01A57D75FCA9}" sibTransId="{02D0C098-4BC9-4B7D-B3A6-2065BD700F30}"/>
    <dgm:cxn modelId="{676B24E8-A1B1-4A87-A27F-F8FB90B2F78C}" type="presOf" srcId="{7EB179CB-23B0-4FAB-B663-CBCD6D5C50BE}" destId="{5BDC28C1-C26C-4EA1-9495-551F9EF4864F}" srcOrd="0" destOrd="2" presId="urn:microsoft.com/office/officeart/2005/8/layout/vList2"/>
    <dgm:cxn modelId="{861831E8-8E5A-4C1B-9A3F-E2CC52C8BEA7}" srcId="{7A375587-E460-4402-BA5C-5DB9BD37107A}" destId="{53712E18-157D-400B-9E65-70060F8CBD1F}" srcOrd="1" destOrd="0" parTransId="{A442FAF3-3546-4876-A3B2-ACA27E500D6A}" sibTransId="{F19D8DE8-C3A9-4D6C-B732-267AC1D751A6}"/>
    <dgm:cxn modelId="{F3FA75FE-6EA4-4E9C-A319-0A2599E6BB6B}" type="presOf" srcId="{939114F6-613D-4A27-BC30-7C172A87596E}" destId="{911D681B-58DF-4156-B42E-341077156310}" srcOrd="0" destOrd="0" presId="urn:microsoft.com/office/officeart/2005/8/layout/vList2"/>
    <dgm:cxn modelId="{72EC2B65-8CBD-4460-81B0-682F6B9EF3CC}" type="presParOf" srcId="{1301C1FF-23AF-4149-B6DA-422296CDE51F}" destId="{DE9F1A56-DF8C-46F0-9EB7-7797A44ECA0E}" srcOrd="0" destOrd="0" presId="urn:microsoft.com/office/officeart/2005/8/layout/vList2"/>
    <dgm:cxn modelId="{CCB1BD68-A2E8-4E68-87BD-0942DFC4F01B}" type="presParOf" srcId="{1301C1FF-23AF-4149-B6DA-422296CDE51F}" destId="{5BDC28C1-C26C-4EA1-9495-551F9EF4864F}" srcOrd="1" destOrd="0" presId="urn:microsoft.com/office/officeart/2005/8/layout/vList2"/>
    <dgm:cxn modelId="{6F95A202-6E29-4BCB-BFF9-337229315D32}" type="presParOf" srcId="{1301C1FF-23AF-4149-B6DA-422296CDE51F}" destId="{E015EFC4-9DA7-4868-A8A7-F00CE4A5FBB9}" srcOrd="2" destOrd="0" presId="urn:microsoft.com/office/officeart/2005/8/layout/vList2"/>
    <dgm:cxn modelId="{587A0A44-DFAC-4437-83FD-D408D8961F80}" type="presParOf" srcId="{1301C1FF-23AF-4149-B6DA-422296CDE51F}" destId="{911D681B-58DF-4156-B42E-34107715631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1121EDA-D626-4FBF-B975-B8EA40CF65D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883E848E-B645-4BB1-81C8-60D81CDAB26D}">
      <dgm:prSet/>
      <dgm:spPr/>
      <dgm:t>
        <a:bodyPr/>
        <a:lstStyle/>
        <a:p>
          <a:pPr algn="ctr">
            <a:lnSpc>
              <a:spcPct val="90000"/>
            </a:lnSpc>
          </a:pPr>
          <a:r>
            <a:rPr lang="en-US" sz="2500" dirty="0">
              <a:latin typeface="Aptos"/>
              <a:ea typeface="+mn-ea"/>
              <a:cs typeface="+mn-cs"/>
            </a:rPr>
            <a:t>Questions?</a:t>
          </a:r>
          <a:br>
            <a:rPr lang="en-US" sz="2500" dirty="0">
              <a:latin typeface="Aptos"/>
              <a:ea typeface="+mn-ea"/>
              <a:cs typeface="+mn-cs"/>
            </a:rPr>
          </a:br>
          <a:r>
            <a:rPr lang="en-US" sz="2500" dirty="0">
              <a:latin typeface="Aptos"/>
              <a:ea typeface="+mn-ea"/>
              <a:cs typeface="+mn-cs"/>
            </a:rPr>
            <a:t> Thank you for your attention!</a:t>
          </a:r>
        </a:p>
      </dgm:t>
    </dgm:pt>
    <dgm:pt modelId="{3A6CEDF3-5836-4187-B446-E254124F3FCF}" type="parTrans" cxnId="{65AF13CE-6C0D-42C4-845D-69C4E33C08A4}">
      <dgm:prSet/>
      <dgm:spPr/>
      <dgm:t>
        <a:bodyPr/>
        <a:lstStyle/>
        <a:p>
          <a:endParaRPr lang="en-US"/>
        </a:p>
      </dgm:t>
    </dgm:pt>
    <dgm:pt modelId="{F97A633A-F454-4AA1-B7C9-7C42EDBAE0C6}" type="sibTrans" cxnId="{65AF13CE-6C0D-42C4-845D-69C4E33C08A4}">
      <dgm:prSet/>
      <dgm:spPr/>
      <dgm:t>
        <a:bodyPr/>
        <a:lstStyle/>
        <a:p>
          <a:endParaRPr lang="en-US"/>
        </a:p>
      </dgm:t>
    </dgm:pt>
    <dgm:pt modelId="{AB9CF218-EBF5-493C-BB27-EF0C66E45DA9}">
      <dgm:prSet/>
      <dgm:spPr/>
      <dgm:t>
        <a:bodyPr/>
        <a:lstStyle/>
        <a:p>
          <a:pPr algn="ctr">
            <a:lnSpc>
              <a:spcPct val="90000"/>
            </a:lnSpc>
          </a:pPr>
          <a:r>
            <a:rPr lang="en-US" sz="2500">
              <a:latin typeface="Aptos" panose="020B0004020202020204"/>
              <a:ea typeface="+mn-ea"/>
              <a:cs typeface="+mn-cs"/>
            </a:rPr>
            <a:t>Karthikvx@gmail.com</a:t>
          </a:r>
        </a:p>
      </dgm:t>
    </dgm:pt>
    <dgm:pt modelId="{DEE5A80F-2B32-4B31-A45C-DAF4FB223D0D}" type="parTrans" cxnId="{ECBACD38-8CCF-48E5-98A6-748C98C913BD}">
      <dgm:prSet/>
      <dgm:spPr/>
      <dgm:t>
        <a:bodyPr/>
        <a:lstStyle/>
        <a:p>
          <a:endParaRPr lang="en-US"/>
        </a:p>
      </dgm:t>
    </dgm:pt>
    <dgm:pt modelId="{242D6805-0EAC-4D1C-AF65-9BC1EF3DFE12}" type="sibTrans" cxnId="{ECBACD38-8CCF-48E5-98A6-748C98C913BD}">
      <dgm:prSet/>
      <dgm:spPr/>
      <dgm:t>
        <a:bodyPr/>
        <a:lstStyle/>
        <a:p>
          <a:endParaRPr lang="en-US"/>
        </a:p>
      </dgm:t>
    </dgm:pt>
    <dgm:pt modelId="{4E002BED-959B-44A3-A988-84AE7EF77475}" type="pres">
      <dgm:prSet presAssocID="{61121EDA-D626-4FBF-B975-B8EA40CF65D2}" presName="root" presStyleCnt="0">
        <dgm:presLayoutVars>
          <dgm:dir/>
          <dgm:resizeHandles val="exact"/>
        </dgm:presLayoutVars>
      </dgm:prSet>
      <dgm:spPr/>
    </dgm:pt>
    <dgm:pt modelId="{3F9E37DA-524B-401A-9A80-229ECDB92F2E}" type="pres">
      <dgm:prSet presAssocID="{883E848E-B645-4BB1-81C8-60D81CDAB26D}" presName="compNode" presStyleCnt="0"/>
      <dgm:spPr/>
    </dgm:pt>
    <dgm:pt modelId="{C23F5BF5-28C8-44B7-B4C6-0E18928B91C6}" type="pres">
      <dgm:prSet presAssocID="{883E848E-B645-4BB1-81C8-60D81CDAB2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E33A702C-3AC9-44D2-A155-020E9F953D5F}" type="pres">
      <dgm:prSet presAssocID="{883E848E-B645-4BB1-81C8-60D81CDAB26D}" presName="spaceRect" presStyleCnt="0"/>
      <dgm:spPr/>
    </dgm:pt>
    <dgm:pt modelId="{B0C2183D-F1C5-46B3-A806-FA097A759BF5}" type="pres">
      <dgm:prSet presAssocID="{883E848E-B645-4BB1-81C8-60D81CDAB26D}" presName="textRect" presStyleLbl="revTx" presStyleIdx="0" presStyleCnt="2">
        <dgm:presLayoutVars>
          <dgm:chMax val="1"/>
          <dgm:chPref val="1"/>
        </dgm:presLayoutVars>
      </dgm:prSet>
      <dgm:spPr/>
    </dgm:pt>
    <dgm:pt modelId="{7F37FB0A-BFFF-4FD2-92D4-DC2A5A4F6407}" type="pres">
      <dgm:prSet presAssocID="{F97A633A-F454-4AA1-B7C9-7C42EDBAE0C6}" presName="sibTrans" presStyleCnt="0"/>
      <dgm:spPr/>
    </dgm:pt>
    <dgm:pt modelId="{00E12642-5E76-41FD-9678-6C1988630988}" type="pres">
      <dgm:prSet presAssocID="{AB9CF218-EBF5-493C-BB27-EF0C66E45DA9}" presName="compNode" presStyleCnt="0"/>
      <dgm:spPr/>
    </dgm:pt>
    <dgm:pt modelId="{D2FCDAFE-A723-4686-BAD4-8571B064893A}" type="pres">
      <dgm:prSet presAssocID="{AB9CF218-EBF5-493C-BB27-EF0C66E45D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A9D88E99-3B0E-461D-ACBC-1E15F931DE51}" type="pres">
      <dgm:prSet presAssocID="{AB9CF218-EBF5-493C-BB27-EF0C66E45DA9}" presName="spaceRect" presStyleCnt="0"/>
      <dgm:spPr/>
    </dgm:pt>
    <dgm:pt modelId="{1A6C8008-ED4C-48FA-A879-2C160F796CAB}" type="pres">
      <dgm:prSet presAssocID="{AB9CF218-EBF5-493C-BB27-EF0C66E45DA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CBACD38-8CCF-48E5-98A6-748C98C913BD}" srcId="{61121EDA-D626-4FBF-B975-B8EA40CF65D2}" destId="{AB9CF218-EBF5-493C-BB27-EF0C66E45DA9}" srcOrd="1" destOrd="0" parTransId="{DEE5A80F-2B32-4B31-A45C-DAF4FB223D0D}" sibTransId="{242D6805-0EAC-4D1C-AF65-9BC1EF3DFE12}"/>
    <dgm:cxn modelId="{3D277F41-22CE-49DA-BE02-F19DC9AD11DA}" type="presOf" srcId="{61121EDA-D626-4FBF-B975-B8EA40CF65D2}" destId="{4E002BED-959B-44A3-A988-84AE7EF77475}" srcOrd="0" destOrd="0" presId="urn:microsoft.com/office/officeart/2018/2/layout/IconLabelList"/>
    <dgm:cxn modelId="{A3D01957-A937-42F3-9D0D-789363564027}" type="presOf" srcId="{883E848E-B645-4BB1-81C8-60D81CDAB26D}" destId="{B0C2183D-F1C5-46B3-A806-FA097A759BF5}" srcOrd="0" destOrd="0" presId="urn:microsoft.com/office/officeart/2018/2/layout/IconLabelList"/>
    <dgm:cxn modelId="{35B18BAE-E124-4337-9F0B-768AAF8B4E54}" type="presOf" srcId="{AB9CF218-EBF5-493C-BB27-EF0C66E45DA9}" destId="{1A6C8008-ED4C-48FA-A879-2C160F796CAB}" srcOrd="0" destOrd="0" presId="urn:microsoft.com/office/officeart/2018/2/layout/IconLabelList"/>
    <dgm:cxn modelId="{65AF13CE-6C0D-42C4-845D-69C4E33C08A4}" srcId="{61121EDA-D626-4FBF-B975-B8EA40CF65D2}" destId="{883E848E-B645-4BB1-81C8-60D81CDAB26D}" srcOrd="0" destOrd="0" parTransId="{3A6CEDF3-5836-4187-B446-E254124F3FCF}" sibTransId="{F97A633A-F454-4AA1-B7C9-7C42EDBAE0C6}"/>
    <dgm:cxn modelId="{A287E30F-333A-40ED-91B3-AC5B2F243DC9}" type="presParOf" srcId="{4E002BED-959B-44A3-A988-84AE7EF77475}" destId="{3F9E37DA-524B-401A-9A80-229ECDB92F2E}" srcOrd="0" destOrd="0" presId="urn:microsoft.com/office/officeart/2018/2/layout/IconLabelList"/>
    <dgm:cxn modelId="{D8610893-8ED7-4A3D-888C-DF17812B5CE1}" type="presParOf" srcId="{3F9E37DA-524B-401A-9A80-229ECDB92F2E}" destId="{C23F5BF5-28C8-44B7-B4C6-0E18928B91C6}" srcOrd="0" destOrd="0" presId="urn:microsoft.com/office/officeart/2018/2/layout/IconLabelList"/>
    <dgm:cxn modelId="{2E1F0590-238F-4454-A82F-0775F16051CF}" type="presParOf" srcId="{3F9E37DA-524B-401A-9A80-229ECDB92F2E}" destId="{E33A702C-3AC9-44D2-A155-020E9F953D5F}" srcOrd="1" destOrd="0" presId="urn:microsoft.com/office/officeart/2018/2/layout/IconLabelList"/>
    <dgm:cxn modelId="{BC62FF4A-E69B-4B5A-B140-046828D13F4F}" type="presParOf" srcId="{3F9E37DA-524B-401A-9A80-229ECDB92F2E}" destId="{B0C2183D-F1C5-46B3-A806-FA097A759BF5}" srcOrd="2" destOrd="0" presId="urn:microsoft.com/office/officeart/2018/2/layout/IconLabelList"/>
    <dgm:cxn modelId="{76457FDB-F286-44BD-8233-3B1DAB5A3253}" type="presParOf" srcId="{4E002BED-959B-44A3-A988-84AE7EF77475}" destId="{7F37FB0A-BFFF-4FD2-92D4-DC2A5A4F6407}" srcOrd="1" destOrd="0" presId="urn:microsoft.com/office/officeart/2018/2/layout/IconLabelList"/>
    <dgm:cxn modelId="{C9AE7A18-A2B5-479A-BC63-8F7E811A8444}" type="presParOf" srcId="{4E002BED-959B-44A3-A988-84AE7EF77475}" destId="{00E12642-5E76-41FD-9678-6C1988630988}" srcOrd="2" destOrd="0" presId="urn:microsoft.com/office/officeart/2018/2/layout/IconLabelList"/>
    <dgm:cxn modelId="{A2E29BE8-317E-4494-BED7-7AD91F0F7586}" type="presParOf" srcId="{00E12642-5E76-41FD-9678-6C1988630988}" destId="{D2FCDAFE-A723-4686-BAD4-8571B064893A}" srcOrd="0" destOrd="0" presId="urn:microsoft.com/office/officeart/2018/2/layout/IconLabelList"/>
    <dgm:cxn modelId="{1CA85BDB-19F9-4FA7-9606-C70856DEE6D7}" type="presParOf" srcId="{00E12642-5E76-41FD-9678-6C1988630988}" destId="{A9D88E99-3B0E-461D-ACBC-1E15F931DE51}" srcOrd="1" destOrd="0" presId="urn:microsoft.com/office/officeart/2018/2/layout/IconLabelList"/>
    <dgm:cxn modelId="{FC6CCC7C-45D6-4E1C-AE39-7BC5531AA620}" type="presParOf" srcId="{00E12642-5E76-41FD-9678-6C1988630988}" destId="{1A6C8008-ED4C-48FA-A879-2C160F796CA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5B6279-C2D4-4E4A-92C2-7727EC0F357C}">
      <dsp:nvSpPr>
        <dsp:cNvPr id="0" name=""/>
        <dsp:cNvSpPr/>
      </dsp:nvSpPr>
      <dsp:spPr>
        <a:xfrm>
          <a:off x="0" y="4108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Introduction to Operational Risk</a:t>
          </a:r>
        </a:p>
      </dsp:txBody>
      <dsp:txXfrm>
        <a:off x="26387" y="67476"/>
        <a:ext cx="6614059" cy="487766"/>
      </dsp:txXfrm>
    </dsp:sp>
    <dsp:sp modelId="{47548F2D-BCD4-4FFD-BF6E-956D810DAEBE}">
      <dsp:nvSpPr>
        <dsp:cNvPr id="0" name=""/>
        <dsp:cNvSpPr/>
      </dsp:nvSpPr>
      <dsp:spPr>
        <a:xfrm>
          <a:off x="0" y="64498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1519019"/>
                <a:satOff val="-103"/>
                <a:lumOff val="2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19019"/>
                <a:satOff val="-103"/>
                <a:lumOff val="2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19019"/>
                <a:satOff val="-103"/>
                <a:lumOff val="2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Application Overview</a:t>
          </a:r>
        </a:p>
      </dsp:txBody>
      <dsp:txXfrm>
        <a:off x="26387" y="671376"/>
        <a:ext cx="6614059" cy="487766"/>
      </dsp:txXfrm>
    </dsp:sp>
    <dsp:sp modelId="{F126C4F7-0A5B-4D48-BE86-4FBA6577AE11}">
      <dsp:nvSpPr>
        <dsp:cNvPr id="0" name=""/>
        <dsp:cNvSpPr/>
      </dsp:nvSpPr>
      <dsp:spPr>
        <a:xfrm>
          <a:off x="0" y="124888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AWS-Based Architecture</a:t>
          </a:r>
        </a:p>
      </dsp:txBody>
      <dsp:txXfrm>
        <a:off x="26387" y="1275276"/>
        <a:ext cx="6614059" cy="487766"/>
      </dsp:txXfrm>
    </dsp:sp>
    <dsp:sp modelId="{BC284A3D-C256-4A6D-8782-598592570429}">
      <dsp:nvSpPr>
        <dsp:cNvPr id="0" name=""/>
        <dsp:cNvSpPr/>
      </dsp:nvSpPr>
      <dsp:spPr>
        <a:xfrm>
          <a:off x="0" y="185278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4557056"/>
                <a:satOff val="-310"/>
                <a:lumOff val="7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57056"/>
                <a:satOff val="-310"/>
                <a:lumOff val="7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57056"/>
                <a:satOff val="-310"/>
                <a:lumOff val="7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Features</a:t>
          </a:r>
        </a:p>
      </dsp:txBody>
      <dsp:txXfrm>
        <a:off x="26387" y="1879176"/>
        <a:ext cx="6614059" cy="487766"/>
      </dsp:txXfrm>
    </dsp:sp>
    <dsp:sp modelId="{7F3A1F01-633D-4965-BE56-64C65B0A9EA6}">
      <dsp:nvSpPr>
        <dsp:cNvPr id="0" name=""/>
        <dsp:cNvSpPr/>
      </dsp:nvSpPr>
      <dsp:spPr>
        <a:xfrm>
          <a:off x="0" y="245668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Flow</a:t>
          </a:r>
        </a:p>
      </dsp:txBody>
      <dsp:txXfrm>
        <a:off x="26387" y="2483076"/>
        <a:ext cx="6614059" cy="487766"/>
      </dsp:txXfrm>
    </dsp:sp>
    <dsp:sp modelId="{A4A550BD-6F55-4D1F-825B-BF272B815703}">
      <dsp:nvSpPr>
        <dsp:cNvPr id="0" name=""/>
        <dsp:cNvSpPr/>
      </dsp:nvSpPr>
      <dsp:spPr>
        <a:xfrm>
          <a:off x="0" y="306058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7595094"/>
                <a:satOff val="-516"/>
                <a:lumOff val="12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595094"/>
                <a:satOff val="-516"/>
                <a:lumOff val="12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595094"/>
                <a:satOff val="-516"/>
                <a:lumOff val="12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Scalability &amp; Reliability</a:t>
          </a:r>
        </a:p>
      </dsp:txBody>
      <dsp:txXfrm>
        <a:off x="26387" y="3086976"/>
        <a:ext cx="6614059" cy="487766"/>
      </dsp:txXfrm>
    </dsp:sp>
    <dsp:sp modelId="{2CA485C9-A9BA-4FF1-AD9D-4F97B01A1380}">
      <dsp:nvSpPr>
        <dsp:cNvPr id="0" name=""/>
        <dsp:cNvSpPr/>
      </dsp:nvSpPr>
      <dsp:spPr>
        <a:xfrm>
          <a:off x="0" y="3664490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Example Use Case</a:t>
          </a:r>
        </a:p>
      </dsp:txBody>
      <dsp:txXfrm>
        <a:off x="26387" y="3690877"/>
        <a:ext cx="6614059" cy="487766"/>
      </dsp:txXfrm>
    </dsp:sp>
    <dsp:sp modelId="{BF1C5040-B048-4D31-B9BC-E008EC9EBC04}">
      <dsp:nvSpPr>
        <dsp:cNvPr id="0" name=""/>
        <dsp:cNvSpPr/>
      </dsp:nvSpPr>
      <dsp:spPr>
        <a:xfrm>
          <a:off x="0" y="4268390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10633130"/>
                <a:satOff val="-723"/>
                <a:lumOff val="17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633130"/>
                <a:satOff val="-723"/>
                <a:lumOff val="17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633130"/>
                <a:satOff val="-723"/>
                <a:lumOff val="17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Technologies Used</a:t>
          </a:r>
        </a:p>
      </dsp:txBody>
      <dsp:txXfrm>
        <a:off x="26387" y="4294777"/>
        <a:ext cx="6614059" cy="487766"/>
      </dsp:txXfrm>
    </dsp:sp>
    <dsp:sp modelId="{BAC0826C-90BE-48C2-BCD4-B68C93BFE591}">
      <dsp:nvSpPr>
        <dsp:cNvPr id="0" name=""/>
        <dsp:cNvSpPr/>
      </dsp:nvSpPr>
      <dsp:spPr>
        <a:xfrm>
          <a:off x="0" y="4872290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Conclusion</a:t>
          </a:r>
        </a:p>
      </dsp:txBody>
      <dsp:txXfrm>
        <a:off x="26387" y="4898677"/>
        <a:ext cx="6614059" cy="487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12A0F-69A7-4812-90F4-5BC5B6AF57F6}">
      <dsp:nvSpPr>
        <dsp:cNvPr id="0" name=""/>
        <dsp:cNvSpPr/>
      </dsp:nvSpPr>
      <dsp:spPr>
        <a:xfrm>
          <a:off x="5082293" y="1223491"/>
          <a:ext cx="3528568" cy="559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459"/>
              </a:lnTo>
              <a:lnTo>
                <a:pt x="3528568" y="381459"/>
              </a:lnTo>
              <a:lnTo>
                <a:pt x="3528568" y="559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76F7C-9FEA-4441-9C17-B1DEC70F7270}">
      <dsp:nvSpPr>
        <dsp:cNvPr id="0" name=""/>
        <dsp:cNvSpPr/>
      </dsp:nvSpPr>
      <dsp:spPr>
        <a:xfrm>
          <a:off x="5082293" y="1223491"/>
          <a:ext cx="1176189" cy="559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459"/>
              </a:lnTo>
              <a:lnTo>
                <a:pt x="1176189" y="381459"/>
              </a:lnTo>
              <a:lnTo>
                <a:pt x="1176189" y="559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15B2E-5295-4277-9A38-6B3F145AC05C}">
      <dsp:nvSpPr>
        <dsp:cNvPr id="0" name=""/>
        <dsp:cNvSpPr/>
      </dsp:nvSpPr>
      <dsp:spPr>
        <a:xfrm>
          <a:off x="3906104" y="1223491"/>
          <a:ext cx="1176189" cy="559759"/>
        </a:xfrm>
        <a:custGeom>
          <a:avLst/>
          <a:gdLst/>
          <a:ahLst/>
          <a:cxnLst/>
          <a:rect l="0" t="0" r="0" b="0"/>
          <a:pathLst>
            <a:path>
              <a:moveTo>
                <a:pt x="1176189" y="0"/>
              </a:moveTo>
              <a:lnTo>
                <a:pt x="1176189" y="381459"/>
              </a:lnTo>
              <a:lnTo>
                <a:pt x="0" y="381459"/>
              </a:lnTo>
              <a:lnTo>
                <a:pt x="0" y="559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FABCB-9997-4D7B-B272-AEC8844A3511}">
      <dsp:nvSpPr>
        <dsp:cNvPr id="0" name=""/>
        <dsp:cNvSpPr/>
      </dsp:nvSpPr>
      <dsp:spPr>
        <a:xfrm>
          <a:off x="1553725" y="1223491"/>
          <a:ext cx="3528568" cy="559759"/>
        </a:xfrm>
        <a:custGeom>
          <a:avLst/>
          <a:gdLst/>
          <a:ahLst/>
          <a:cxnLst/>
          <a:rect l="0" t="0" r="0" b="0"/>
          <a:pathLst>
            <a:path>
              <a:moveTo>
                <a:pt x="3528568" y="0"/>
              </a:moveTo>
              <a:lnTo>
                <a:pt x="3528568" y="381459"/>
              </a:lnTo>
              <a:lnTo>
                <a:pt x="0" y="381459"/>
              </a:lnTo>
              <a:lnTo>
                <a:pt x="0" y="55975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2BAC94-D495-4CC6-8DCD-3ED8B933A146}">
      <dsp:nvSpPr>
        <dsp:cNvPr id="0" name=""/>
        <dsp:cNvSpPr/>
      </dsp:nvSpPr>
      <dsp:spPr>
        <a:xfrm>
          <a:off x="1767578" y="1323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F1D16-8361-41DF-A59D-4F6C0E206439}">
      <dsp:nvSpPr>
        <dsp:cNvPr id="0" name=""/>
        <dsp:cNvSpPr/>
      </dsp:nvSpPr>
      <dsp:spPr>
        <a:xfrm>
          <a:off x="1981430" y="204483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Purpose: Manage operational risks through identification, assessment, monitoring, and mitigation.</a:t>
          </a:r>
        </a:p>
      </dsp:txBody>
      <dsp:txXfrm>
        <a:off x="2017226" y="240279"/>
        <a:ext cx="1853081" cy="1150575"/>
      </dsp:txXfrm>
    </dsp:sp>
    <dsp:sp modelId="{A8E66C9C-444D-485A-AC76-3764661341F1}">
      <dsp:nvSpPr>
        <dsp:cNvPr id="0" name=""/>
        <dsp:cNvSpPr/>
      </dsp:nvSpPr>
      <dsp:spPr>
        <a:xfrm>
          <a:off x="4119956" y="1323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28AEE-4C3D-4A23-B31E-16710FAB0923}">
      <dsp:nvSpPr>
        <dsp:cNvPr id="0" name=""/>
        <dsp:cNvSpPr/>
      </dsp:nvSpPr>
      <dsp:spPr>
        <a:xfrm>
          <a:off x="4333809" y="204483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Key Functions:</a:t>
          </a:r>
        </a:p>
      </dsp:txBody>
      <dsp:txXfrm>
        <a:off x="4369605" y="240279"/>
        <a:ext cx="1853081" cy="1150575"/>
      </dsp:txXfrm>
    </dsp:sp>
    <dsp:sp modelId="{40E3D43B-B68B-46B5-B7E6-C2D57FB0C082}">
      <dsp:nvSpPr>
        <dsp:cNvPr id="0" name=""/>
        <dsp:cNvSpPr/>
      </dsp:nvSpPr>
      <dsp:spPr>
        <a:xfrm>
          <a:off x="591388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486A7-5AB7-4B6F-8B3E-6FFFC3826647}">
      <dsp:nvSpPr>
        <dsp:cNvPr id="0" name=""/>
        <dsp:cNvSpPr/>
      </dsp:nvSpPr>
      <dsp:spPr>
        <a:xfrm>
          <a:off x="805241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Risk event capture</a:t>
          </a:r>
        </a:p>
      </dsp:txBody>
      <dsp:txXfrm>
        <a:off x="841037" y="2022206"/>
        <a:ext cx="1853081" cy="1150575"/>
      </dsp:txXfrm>
    </dsp:sp>
    <dsp:sp modelId="{780DDC6D-A823-4F6A-B4FD-267311BC8E25}">
      <dsp:nvSpPr>
        <dsp:cNvPr id="0" name=""/>
        <dsp:cNvSpPr/>
      </dsp:nvSpPr>
      <dsp:spPr>
        <a:xfrm>
          <a:off x="2943767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9A43F-B1B9-4015-A3ED-E7BC39360B10}">
      <dsp:nvSpPr>
        <dsp:cNvPr id="0" name=""/>
        <dsp:cNvSpPr/>
      </dsp:nvSpPr>
      <dsp:spPr>
        <a:xfrm>
          <a:off x="3157620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Real-time monitoring</a:t>
          </a:r>
        </a:p>
      </dsp:txBody>
      <dsp:txXfrm>
        <a:off x="3193416" y="2022206"/>
        <a:ext cx="1853081" cy="1150575"/>
      </dsp:txXfrm>
    </dsp:sp>
    <dsp:sp modelId="{9DF078B6-C383-459C-9F3E-9A9D261C4DD8}">
      <dsp:nvSpPr>
        <dsp:cNvPr id="0" name=""/>
        <dsp:cNvSpPr/>
      </dsp:nvSpPr>
      <dsp:spPr>
        <a:xfrm>
          <a:off x="5296146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3AD57-561E-4127-BC1C-F1F68AE8384A}">
      <dsp:nvSpPr>
        <dsp:cNvPr id="0" name=""/>
        <dsp:cNvSpPr/>
      </dsp:nvSpPr>
      <dsp:spPr>
        <a:xfrm>
          <a:off x="5509998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Reporting &amp; analytics</a:t>
          </a:r>
        </a:p>
      </dsp:txBody>
      <dsp:txXfrm>
        <a:off x="5545794" y="2022206"/>
        <a:ext cx="1853081" cy="1150575"/>
      </dsp:txXfrm>
    </dsp:sp>
    <dsp:sp modelId="{C08F4130-6B1A-493F-8407-3341F065278A}">
      <dsp:nvSpPr>
        <dsp:cNvPr id="0" name=""/>
        <dsp:cNvSpPr/>
      </dsp:nvSpPr>
      <dsp:spPr>
        <a:xfrm>
          <a:off x="7648525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93727-C187-4F4E-ADD8-61D6D4ED727C}">
      <dsp:nvSpPr>
        <dsp:cNvPr id="0" name=""/>
        <dsp:cNvSpPr/>
      </dsp:nvSpPr>
      <dsp:spPr>
        <a:xfrm>
          <a:off x="7862377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Notifications &amp; workflows</a:t>
          </a:r>
        </a:p>
      </dsp:txBody>
      <dsp:txXfrm>
        <a:off x="7898173" y="2022206"/>
        <a:ext cx="1853081" cy="1150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577A9-A46D-4D58-8A48-018FC795A3CC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36D9D-659B-4D50-8C99-9BCBC3FB82A9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DFB9B-EFB4-4EEC-8B9B-C5F5F5A531F9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Risk Event Capture: Log incidents via web app.</a:t>
          </a:r>
        </a:p>
      </dsp:txBody>
      <dsp:txXfrm>
        <a:off x="692764" y="1407"/>
        <a:ext cx="9822835" cy="599796"/>
      </dsp:txXfrm>
    </dsp:sp>
    <dsp:sp modelId="{2BB1CCF7-3306-4611-A17F-B4FC09A2B1BD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52F32-BB6B-494E-963F-5370C3BD551F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CEBDD-8255-46AC-A05E-AAEE7CD0C855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Risk Assessment: Calculate impact and likelihood using Lambda.</a:t>
          </a:r>
        </a:p>
      </dsp:txBody>
      <dsp:txXfrm>
        <a:off x="692764" y="751152"/>
        <a:ext cx="9822835" cy="599796"/>
      </dsp:txXfrm>
    </dsp:sp>
    <dsp:sp modelId="{5ACD2653-D150-41ED-9992-0F2AC2312BD8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896C6-E9EB-4996-91D9-8C8327310487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B3C1E-7421-415D-8201-2BFFA7ABD962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Real-time Monitoring: Stream data with Kinesis and trigger alerts.</a:t>
          </a:r>
        </a:p>
      </dsp:txBody>
      <dsp:txXfrm>
        <a:off x="692764" y="1500898"/>
        <a:ext cx="9822835" cy="599796"/>
      </dsp:txXfrm>
    </dsp:sp>
    <dsp:sp modelId="{064274FA-0F63-4473-A761-C75F5B0DDCFF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03544-E9B5-4474-92DF-2B675F410B73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A877A-DA17-4625-AD91-337C2EBCCAF6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Reporting: Interactive dashboards with QuickSight.</a:t>
          </a:r>
        </a:p>
      </dsp:txBody>
      <dsp:txXfrm>
        <a:off x="692764" y="2250643"/>
        <a:ext cx="9822835" cy="599796"/>
      </dsp:txXfrm>
    </dsp:sp>
    <dsp:sp modelId="{CEB556F0-4861-4D89-86BA-FF2289529A9C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CC2E7-D173-4BD7-9E6F-E7154A90EE5E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10D91-297F-4395-9038-592C1BB860FF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Notifications: Automated alerts via SNS/SES.</a:t>
          </a:r>
        </a:p>
      </dsp:txBody>
      <dsp:txXfrm>
        <a:off x="692764" y="3000388"/>
        <a:ext cx="9822835" cy="599796"/>
      </dsp:txXfrm>
    </dsp:sp>
    <dsp:sp modelId="{6CB7E798-AF29-4545-BD6F-3BADC30194C3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CB54A-235D-4914-AAAA-6E4E46E142F8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65796-C491-4644-8350-58CB1A752422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Workflows: Orchestrate mitigation processes with Step Functions.</a:t>
          </a:r>
        </a:p>
      </dsp:txBody>
      <dsp:txXfrm>
        <a:off x="692764" y="3750134"/>
        <a:ext cx="9822835" cy="599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8ADED-8756-4861-A2D8-3D5B301ADD15}">
      <dsp:nvSpPr>
        <dsp:cNvPr id="0" name=""/>
        <dsp:cNvSpPr/>
      </dsp:nvSpPr>
      <dsp:spPr>
        <a:xfrm>
          <a:off x="0" y="60406"/>
          <a:ext cx="6666833" cy="83845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Event Logging: Users log risks → Data stored in RDS.</a:t>
          </a:r>
        </a:p>
      </dsp:txBody>
      <dsp:txXfrm>
        <a:off x="40930" y="101336"/>
        <a:ext cx="6584973" cy="756591"/>
      </dsp:txXfrm>
    </dsp:sp>
    <dsp:sp modelId="{82E21ED2-BFFE-4DFC-8F31-CEBB2593A5B4}">
      <dsp:nvSpPr>
        <dsp:cNvPr id="0" name=""/>
        <dsp:cNvSpPr/>
      </dsp:nvSpPr>
      <dsp:spPr>
        <a:xfrm>
          <a:off x="0" y="959337"/>
          <a:ext cx="6666833" cy="838451"/>
        </a:xfrm>
        <a:prstGeom prst="roundRect">
          <a:avLst/>
        </a:prstGeom>
        <a:gradFill rotWithShape="0">
          <a:gsLst>
            <a:gs pos="0">
              <a:schemeClr val="accent5">
                <a:hueOff val="-2430430"/>
                <a:satOff val="-165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30430"/>
                <a:satOff val="-165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30430"/>
                <a:satOff val="-165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Real-time Processing: Kinesis streams data → Lambda analyzes.</a:t>
          </a:r>
        </a:p>
      </dsp:txBody>
      <dsp:txXfrm>
        <a:off x="40930" y="1000267"/>
        <a:ext cx="6584973" cy="756591"/>
      </dsp:txXfrm>
    </dsp:sp>
    <dsp:sp modelId="{482DD264-040D-429F-9A8B-1E23D669ACF8}">
      <dsp:nvSpPr>
        <dsp:cNvPr id="0" name=""/>
        <dsp:cNvSpPr/>
      </dsp:nvSpPr>
      <dsp:spPr>
        <a:xfrm>
          <a:off x="0" y="1858268"/>
          <a:ext cx="6666833" cy="838451"/>
        </a:xfrm>
        <a:prstGeom prst="roundRect">
          <a:avLst/>
        </a:prstGeom>
        <a:gradFill rotWithShape="0">
          <a:gsLst>
            <a:gs pos="0">
              <a:schemeClr val="accent5">
                <a:hueOff val="-4860860"/>
                <a:satOff val="-330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60860"/>
                <a:satOff val="-330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60860"/>
                <a:satOff val="-330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Risk Assessment: Lambda updates risk scores in RDS.</a:t>
          </a:r>
        </a:p>
      </dsp:txBody>
      <dsp:txXfrm>
        <a:off x="40930" y="1899198"/>
        <a:ext cx="6584973" cy="756591"/>
      </dsp:txXfrm>
    </dsp:sp>
    <dsp:sp modelId="{5D55ECE6-F555-443C-A680-17E54DB719ED}">
      <dsp:nvSpPr>
        <dsp:cNvPr id="0" name=""/>
        <dsp:cNvSpPr/>
      </dsp:nvSpPr>
      <dsp:spPr>
        <a:xfrm>
          <a:off x="0" y="2757199"/>
          <a:ext cx="6666833" cy="838451"/>
        </a:xfrm>
        <a:prstGeom prst="roundRect">
          <a:avLst/>
        </a:prstGeom>
        <a:gradFill rotWithShape="0">
          <a:gsLst>
            <a:gs pos="0">
              <a:schemeClr val="accent5">
                <a:hueOff val="-7291290"/>
                <a:satOff val="-496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291290"/>
                <a:satOff val="-496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291290"/>
                <a:satOff val="-496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Monitoring: CloudWatch triggers alerts for anomalies.</a:t>
          </a:r>
        </a:p>
      </dsp:txBody>
      <dsp:txXfrm>
        <a:off x="40930" y="2798129"/>
        <a:ext cx="6584973" cy="756591"/>
      </dsp:txXfrm>
    </dsp:sp>
    <dsp:sp modelId="{515C9C21-A07F-4D1E-BB2F-192F7827C4CB}">
      <dsp:nvSpPr>
        <dsp:cNvPr id="0" name=""/>
        <dsp:cNvSpPr/>
      </dsp:nvSpPr>
      <dsp:spPr>
        <a:xfrm>
          <a:off x="0" y="3656131"/>
          <a:ext cx="6666833" cy="838451"/>
        </a:xfrm>
        <a:prstGeom prst="roundRect">
          <a:avLst/>
        </a:prstGeom>
        <a:gradFill rotWithShape="0">
          <a:gsLst>
            <a:gs pos="0">
              <a:schemeClr val="accent5">
                <a:hueOff val="-9721720"/>
                <a:satOff val="-661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721720"/>
                <a:satOff val="-661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721720"/>
                <a:satOff val="-661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Reporting: QuickSight generates dashboards.</a:t>
          </a:r>
        </a:p>
      </dsp:txBody>
      <dsp:txXfrm>
        <a:off x="40930" y="3697061"/>
        <a:ext cx="6584973" cy="756591"/>
      </dsp:txXfrm>
    </dsp:sp>
    <dsp:sp modelId="{2EC10902-10D6-44B7-9062-A0988526AD34}">
      <dsp:nvSpPr>
        <dsp:cNvPr id="0" name=""/>
        <dsp:cNvSpPr/>
      </dsp:nvSpPr>
      <dsp:spPr>
        <a:xfrm>
          <a:off x="0" y="4555062"/>
          <a:ext cx="6666833" cy="838451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Notifications: SNS sends alerts to stakeholders.</a:t>
          </a:r>
        </a:p>
      </dsp:txBody>
      <dsp:txXfrm>
        <a:off x="40930" y="4595992"/>
        <a:ext cx="6584973" cy="7565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B2306-20C4-4E55-B64F-880EE6B4F8D3}">
      <dsp:nvSpPr>
        <dsp:cNvPr id="0" name=""/>
        <dsp:cNvSpPr/>
      </dsp:nvSpPr>
      <dsp:spPr>
        <a:xfrm>
          <a:off x="0" y="42799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Serverless: Lambda and API Gateway for auto-scaling.</a:t>
          </a:r>
        </a:p>
      </dsp:txBody>
      <dsp:txXfrm>
        <a:off x="62141" y="104940"/>
        <a:ext cx="6542551" cy="1148678"/>
      </dsp:txXfrm>
    </dsp:sp>
    <dsp:sp modelId="{9D9A1D64-9BDB-416A-BA66-B749F4AFF392}">
      <dsp:nvSpPr>
        <dsp:cNvPr id="0" name=""/>
        <dsp:cNvSpPr/>
      </dsp:nvSpPr>
      <dsp:spPr>
        <a:xfrm>
          <a:off x="0" y="1407919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High Availability: RDS Multi-AZ deployment.</a:t>
          </a:r>
        </a:p>
      </dsp:txBody>
      <dsp:txXfrm>
        <a:off x="62141" y="1470060"/>
        <a:ext cx="6542551" cy="1148678"/>
      </dsp:txXfrm>
    </dsp:sp>
    <dsp:sp modelId="{14C4AE52-CDD2-48ED-8904-0E80A4DD24E0}">
      <dsp:nvSpPr>
        <dsp:cNvPr id="0" name=""/>
        <dsp:cNvSpPr/>
      </dsp:nvSpPr>
      <dsp:spPr>
        <a:xfrm>
          <a:off x="0" y="2773040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Auto Scaling: For Kinesis and Lambda to handle workloads.</a:t>
          </a:r>
        </a:p>
      </dsp:txBody>
      <dsp:txXfrm>
        <a:off x="62141" y="2835181"/>
        <a:ext cx="6542551" cy="1148678"/>
      </dsp:txXfrm>
    </dsp:sp>
    <dsp:sp modelId="{48C92633-2808-4052-8FC2-1C6B52E39321}">
      <dsp:nvSpPr>
        <dsp:cNvPr id="0" name=""/>
        <dsp:cNvSpPr/>
      </dsp:nvSpPr>
      <dsp:spPr>
        <a:xfrm>
          <a:off x="0" y="4138160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Security: IAM, KMS, AWS Config for compliance.</a:t>
          </a:r>
        </a:p>
      </dsp:txBody>
      <dsp:txXfrm>
        <a:off x="62141" y="4200301"/>
        <a:ext cx="6542551" cy="11486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36A13-8508-49CE-9DBF-3F7F72A86F70}">
      <dsp:nvSpPr>
        <dsp:cNvPr id="0" name=""/>
        <dsp:cNvSpPr/>
      </dsp:nvSpPr>
      <dsp:spPr>
        <a:xfrm>
          <a:off x="0" y="190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D47CC-A553-4C90-8A9F-BF1B1D2F27DF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F737F-5FB2-4465-842A-1639B737E71B}">
      <dsp:nvSpPr>
        <dsp:cNvPr id="0" name=""/>
        <dsp:cNvSpPr/>
      </dsp:nvSpPr>
      <dsp:spPr>
        <a:xfrm>
          <a:off x="935949" y="190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Event logged in the application.</a:t>
          </a:r>
        </a:p>
      </dsp:txBody>
      <dsp:txXfrm>
        <a:off x="935949" y="1901"/>
        <a:ext cx="5365651" cy="810345"/>
      </dsp:txXfrm>
    </dsp:sp>
    <dsp:sp modelId="{C6906B10-9A7F-432C-981B-F8E0F669C393}">
      <dsp:nvSpPr>
        <dsp:cNvPr id="0" name=""/>
        <dsp:cNvSpPr/>
      </dsp:nvSpPr>
      <dsp:spPr>
        <a:xfrm>
          <a:off x="0" y="1014833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DCBA4-CC95-4E3C-8454-95F19D14EDFC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00EBF-C19F-42C0-B48A-6EFB5A6B1B03}">
      <dsp:nvSpPr>
        <dsp:cNvPr id="0" name=""/>
        <dsp:cNvSpPr/>
      </dsp:nvSpPr>
      <dsp:spPr>
        <a:xfrm>
          <a:off x="935949" y="1014833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Kinesis streams data to Lambda for analysis.</a:t>
          </a:r>
        </a:p>
      </dsp:txBody>
      <dsp:txXfrm>
        <a:off x="935949" y="1014833"/>
        <a:ext cx="5365651" cy="810345"/>
      </dsp:txXfrm>
    </dsp:sp>
    <dsp:sp modelId="{37F8DE7C-DF43-4AC9-B85A-124FA43462E4}">
      <dsp:nvSpPr>
        <dsp:cNvPr id="0" name=""/>
        <dsp:cNvSpPr/>
      </dsp:nvSpPr>
      <dsp:spPr>
        <a:xfrm>
          <a:off x="0" y="2027765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90194-A38D-4168-BD43-F56FBB5C0E9F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E3076-C1A1-42C4-AB83-49C2CCD1204E}">
      <dsp:nvSpPr>
        <dsp:cNvPr id="0" name=""/>
        <dsp:cNvSpPr/>
      </dsp:nvSpPr>
      <dsp:spPr>
        <a:xfrm>
          <a:off x="935949" y="2027765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Lambda calculates risk impact and updates RDS.</a:t>
          </a:r>
        </a:p>
      </dsp:txBody>
      <dsp:txXfrm>
        <a:off x="935949" y="2027765"/>
        <a:ext cx="5365651" cy="810345"/>
      </dsp:txXfrm>
    </dsp:sp>
    <dsp:sp modelId="{9DBC06B2-3ED4-4726-AF25-8800CB1869D0}">
      <dsp:nvSpPr>
        <dsp:cNvPr id="0" name=""/>
        <dsp:cNvSpPr/>
      </dsp:nvSpPr>
      <dsp:spPr>
        <a:xfrm>
          <a:off x="0" y="3040697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EE4FF-25A6-41CE-94F8-435C48ADE299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55D71-7AAE-423D-A64E-4DE32B0F81B6}">
      <dsp:nvSpPr>
        <dsp:cNvPr id="0" name=""/>
        <dsp:cNvSpPr/>
      </dsp:nvSpPr>
      <dsp:spPr>
        <a:xfrm>
          <a:off x="935949" y="3040697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QuickSight updates dashboard.</a:t>
          </a:r>
        </a:p>
      </dsp:txBody>
      <dsp:txXfrm>
        <a:off x="935949" y="3040697"/>
        <a:ext cx="5365651" cy="810345"/>
      </dsp:txXfrm>
    </dsp:sp>
    <dsp:sp modelId="{5907ECAB-D184-43E2-BE96-0ADCA1A5ED9D}">
      <dsp:nvSpPr>
        <dsp:cNvPr id="0" name=""/>
        <dsp:cNvSpPr/>
      </dsp:nvSpPr>
      <dsp:spPr>
        <a:xfrm>
          <a:off x="0" y="4053629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176B6-B095-4295-ADE3-8B94EE48E47D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F7D06-CD68-4A43-AD4C-8F0D50F8CE85}">
      <dsp:nvSpPr>
        <dsp:cNvPr id="0" name=""/>
        <dsp:cNvSpPr/>
      </dsp:nvSpPr>
      <dsp:spPr>
        <a:xfrm>
          <a:off x="935949" y="4053629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SNS sends alerts to IT and risk teams.</a:t>
          </a:r>
        </a:p>
      </dsp:txBody>
      <dsp:txXfrm>
        <a:off x="935949" y="4053629"/>
        <a:ext cx="5365651" cy="810345"/>
      </dsp:txXfrm>
    </dsp:sp>
    <dsp:sp modelId="{9D5D8524-D981-4F03-A085-25FA0506775E}">
      <dsp:nvSpPr>
        <dsp:cNvPr id="0" name=""/>
        <dsp:cNvSpPr/>
      </dsp:nvSpPr>
      <dsp:spPr>
        <a:xfrm>
          <a:off x="0" y="506656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D5F0D0-B061-4321-9761-3D5FAC8B813C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1491F-F4F5-4CCA-86C7-F3CD14C29ACE}">
      <dsp:nvSpPr>
        <dsp:cNvPr id="0" name=""/>
        <dsp:cNvSpPr/>
      </dsp:nvSpPr>
      <dsp:spPr>
        <a:xfrm>
          <a:off x="935949" y="506656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Step Functions triggers incident resolution workflow.</a:t>
          </a:r>
        </a:p>
      </dsp:txBody>
      <dsp:txXfrm>
        <a:off x="935949" y="5066561"/>
        <a:ext cx="5365651" cy="8103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3247D-94B0-4F0E-9AAB-25CA541882E5}">
      <dsp:nvSpPr>
        <dsp:cNvPr id="0" name=""/>
        <dsp:cNvSpPr/>
      </dsp:nvSpPr>
      <dsp:spPr>
        <a:xfrm>
          <a:off x="0" y="94693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Frontend: React/Angular, S3, CloudFront.</a:t>
          </a:r>
        </a:p>
      </dsp:txBody>
      <dsp:txXfrm>
        <a:off x="26387" y="973326"/>
        <a:ext cx="6614059" cy="487766"/>
      </dsp:txXfrm>
    </dsp:sp>
    <dsp:sp modelId="{882ED36D-3345-49C3-A52E-CB14DDDE8E15}">
      <dsp:nvSpPr>
        <dsp:cNvPr id="0" name=""/>
        <dsp:cNvSpPr/>
      </dsp:nvSpPr>
      <dsp:spPr>
        <a:xfrm>
          <a:off x="0" y="155083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2430430"/>
                <a:satOff val="-165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30430"/>
                <a:satOff val="-165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30430"/>
                <a:satOff val="-165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Backend: API Gateway, Lambda, RDS (PostgreSQL).</a:t>
          </a:r>
        </a:p>
      </dsp:txBody>
      <dsp:txXfrm>
        <a:off x="26387" y="1577226"/>
        <a:ext cx="6614059" cy="487766"/>
      </dsp:txXfrm>
    </dsp:sp>
    <dsp:sp modelId="{C1FCEBDA-E455-4806-8C10-BC9E60DE5106}">
      <dsp:nvSpPr>
        <dsp:cNvPr id="0" name=""/>
        <dsp:cNvSpPr/>
      </dsp:nvSpPr>
      <dsp:spPr>
        <a:xfrm>
          <a:off x="0" y="215473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4860860"/>
                <a:satOff val="-330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60860"/>
                <a:satOff val="-330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60860"/>
                <a:satOff val="-330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Streaming: Amazon Kinesis.</a:t>
          </a:r>
        </a:p>
      </dsp:txBody>
      <dsp:txXfrm>
        <a:off x="26387" y="2181126"/>
        <a:ext cx="6614059" cy="487766"/>
      </dsp:txXfrm>
    </dsp:sp>
    <dsp:sp modelId="{2C57AD74-0546-4C59-930C-087DA0339E4B}">
      <dsp:nvSpPr>
        <dsp:cNvPr id="0" name=""/>
        <dsp:cNvSpPr/>
      </dsp:nvSpPr>
      <dsp:spPr>
        <a:xfrm>
          <a:off x="0" y="2758639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7291290"/>
                <a:satOff val="-496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291290"/>
                <a:satOff val="-496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291290"/>
                <a:satOff val="-496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Analytics: Amazon QuickSight, SageMaker.</a:t>
          </a:r>
        </a:p>
      </dsp:txBody>
      <dsp:txXfrm>
        <a:off x="26387" y="2785026"/>
        <a:ext cx="6614059" cy="487766"/>
      </dsp:txXfrm>
    </dsp:sp>
    <dsp:sp modelId="{7497101F-BE48-4728-90D5-3C1C3D096D52}">
      <dsp:nvSpPr>
        <dsp:cNvPr id="0" name=""/>
        <dsp:cNvSpPr/>
      </dsp:nvSpPr>
      <dsp:spPr>
        <a:xfrm>
          <a:off x="0" y="3362540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9721720"/>
                <a:satOff val="-661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721720"/>
                <a:satOff val="-661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721720"/>
                <a:satOff val="-661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Monitoring: CloudWatch, SNS/SES.</a:t>
          </a:r>
        </a:p>
      </dsp:txBody>
      <dsp:txXfrm>
        <a:off x="26387" y="3388927"/>
        <a:ext cx="6614059" cy="487766"/>
      </dsp:txXfrm>
    </dsp:sp>
    <dsp:sp modelId="{71FEE3E8-C0F3-4997-AABF-6D4A6976BAFC}">
      <dsp:nvSpPr>
        <dsp:cNvPr id="0" name=""/>
        <dsp:cNvSpPr/>
      </dsp:nvSpPr>
      <dsp:spPr>
        <a:xfrm>
          <a:off x="0" y="3966440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Security: IAM, KMS, AWS Config.</a:t>
          </a:r>
        </a:p>
      </dsp:txBody>
      <dsp:txXfrm>
        <a:off x="26387" y="3992827"/>
        <a:ext cx="6614059" cy="4877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F1A56-DF8C-46F0-9EB7-7797A44ECA0E}">
      <dsp:nvSpPr>
        <dsp:cNvPr id="0" name=""/>
        <dsp:cNvSpPr/>
      </dsp:nvSpPr>
      <dsp:spPr>
        <a:xfrm>
          <a:off x="0" y="91985"/>
          <a:ext cx="6666833" cy="85994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Benefits:</a:t>
          </a:r>
        </a:p>
      </dsp:txBody>
      <dsp:txXfrm>
        <a:off x="41979" y="133964"/>
        <a:ext cx="6582875" cy="775991"/>
      </dsp:txXfrm>
    </dsp:sp>
    <dsp:sp modelId="{5BDC28C1-C26C-4EA1-9495-551F9EF4864F}">
      <dsp:nvSpPr>
        <dsp:cNvPr id="0" name=""/>
        <dsp:cNvSpPr/>
      </dsp:nvSpPr>
      <dsp:spPr>
        <a:xfrm>
          <a:off x="0" y="951935"/>
          <a:ext cx="6666833" cy="1775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Real-time risk monitoring.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Scalable and secure architecture.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Regulatory compliance and audit readiness.</a:t>
          </a:r>
        </a:p>
      </dsp:txBody>
      <dsp:txXfrm>
        <a:off x="0" y="951935"/>
        <a:ext cx="6666833" cy="1775025"/>
      </dsp:txXfrm>
    </dsp:sp>
    <dsp:sp modelId="{E015EFC4-9DA7-4868-A8A7-F00CE4A5FBB9}">
      <dsp:nvSpPr>
        <dsp:cNvPr id="0" name=""/>
        <dsp:cNvSpPr/>
      </dsp:nvSpPr>
      <dsp:spPr>
        <a:xfrm>
          <a:off x="0" y="2726960"/>
          <a:ext cx="6666833" cy="859949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Next Steps:</a:t>
          </a:r>
        </a:p>
      </dsp:txBody>
      <dsp:txXfrm>
        <a:off x="41979" y="2768939"/>
        <a:ext cx="6582875" cy="775991"/>
      </dsp:txXfrm>
    </dsp:sp>
    <dsp:sp modelId="{911D681B-58DF-4156-B42E-341077156310}">
      <dsp:nvSpPr>
        <dsp:cNvPr id="0" name=""/>
        <dsp:cNvSpPr/>
      </dsp:nvSpPr>
      <dsp:spPr>
        <a:xfrm>
          <a:off x="0" y="3586909"/>
          <a:ext cx="6666833" cy="1775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Pilot implementation.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Integration with existing systems.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Continuous improvement based on feedback.</a:t>
          </a:r>
        </a:p>
      </dsp:txBody>
      <dsp:txXfrm>
        <a:off x="0" y="3586909"/>
        <a:ext cx="6666833" cy="17750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F5BF5-28C8-44B7-B4C6-0E18928B91C6}">
      <dsp:nvSpPr>
        <dsp:cNvPr id="0" name=""/>
        <dsp:cNvSpPr/>
      </dsp:nvSpPr>
      <dsp:spPr>
        <a:xfrm>
          <a:off x="1679220" y="3785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2183D-F1C5-46B3-A806-FA097A759BF5}">
      <dsp:nvSpPr>
        <dsp:cNvPr id="0" name=""/>
        <dsp:cNvSpPr/>
      </dsp:nvSpPr>
      <dsp:spPr>
        <a:xfrm>
          <a:off x="491220" y="245205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ptos"/>
              <a:ea typeface="+mn-ea"/>
              <a:cs typeface="+mn-cs"/>
            </a:rPr>
            <a:t>Questions?</a:t>
          </a:r>
          <a:br>
            <a:rPr lang="en-US" sz="2500" kern="1200" dirty="0">
              <a:latin typeface="Aptos"/>
              <a:ea typeface="+mn-ea"/>
              <a:cs typeface="+mn-cs"/>
            </a:rPr>
          </a:br>
          <a:r>
            <a:rPr lang="en-US" sz="2500" kern="1200" dirty="0">
              <a:latin typeface="Aptos"/>
              <a:ea typeface="+mn-ea"/>
              <a:cs typeface="+mn-cs"/>
            </a:rPr>
            <a:t> Thank you for your attention!</a:t>
          </a:r>
        </a:p>
      </dsp:txBody>
      <dsp:txXfrm>
        <a:off x="491220" y="2452051"/>
        <a:ext cx="4320000" cy="720000"/>
      </dsp:txXfrm>
    </dsp:sp>
    <dsp:sp modelId="{D2FCDAFE-A723-4686-BAD4-8571B064893A}">
      <dsp:nvSpPr>
        <dsp:cNvPr id="0" name=""/>
        <dsp:cNvSpPr/>
      </dsp:nvSpPr>
      <dsp:spPr>
        <a:xfrm>
          <a:off x="6755220" y="3785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C8008-ED4C-48FA-A879-2C160F796CAB}">
      <dsp:nvSpPr>
        <dsp:cNvPr id="0" name=""/>
        <dsp:cNvSpPr/>
      </dsp:nvSpPr>
      <dsp:spPr>
        <a:xfrm>
          <a:off x="5567220" y="245205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ptos" panose="020B0004020202020204"/>
              <a:ea typeface="+mn-ea"/>
              <a:cs typeface="+mn-cs"/>
            </a:rPr>
            <a:t>Karthikvx@gmail.com</a:t>
          </a:r>
        </a:p>
      </dsp:txBody>
      <dsp:txXfrm>
        <a:off x="5567220" y="245205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6D6959C0-7F8D-C071-C6A9-D10B5A01AF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97" r="-2" b="-2"/>
          <a:stretch>
            <a:fillRect/>
          </a:stretch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028" y="2155188"/>
            <a:ext cx="4160233" cy="2839273"/>
          </a:xfrm>
        </p:spPr>
        <p:txBody>
          <a:bodyPr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Operational Risk Management Application for Financial Banks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028" y="5166367"/>
            <a:ext cx="4160233" cy="85099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Leveraging AWS for Scalable, Secure, and Compliant Solutions</a:t>
            </a: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CBB2F-530E-2716-BA53-EC7B4094A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Technologies Used</a:t>
            </a:r>
          </a:p>
          <a:p>
            <a:pPr algn="r"/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EE12106-1E7A-AD5A-1C2F-6A027A1AF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79617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43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F5304-A511-E192-220A-768255E2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</a:t>
            </a:r>
          </a:p>
          <a:p>
            <a:pPr algn="r"/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1BF719-3FAF-D8EB-5AFD-054D7DDBA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47740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8328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099E3-B74B-0CF5-B626-0E288428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Q&amp;A</a:t>
            </a:r>
          </a:p>
          <a:p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276397-5631-A4A7-221C-48D84B9B07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23259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035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BD6F3-CDF6-B988-544D-E93FB67EF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Agenda</a:t>
            </a:r>
          </a:p>
          <a:p>
            <a:pPr algn="r"/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3C44F9-1BB1-E3F6-F276-A1776525B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62790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404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B337C2F-F4B9-764C-45E5-86A1306E1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176" y="5338644"/>
            <a:ext cx="12202176" cy="1519355"/>
            <a:chOff x="-10176" y="5338644"/>
            <a:chExt cx="12202176" cy="151935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E11FF-4A87-A65F-DAEC-E20057A3F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V="1">
              <a:off x="5331238" y="-2767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19AAC3-64F6-CEDF-0B56-5C0C6BD3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V="1">
              <a:off x="8906919" y="3566802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0DE637-E8FB-63A7-A5E2-E28DBE1A4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V="1">
              <a:off x="3921534" y="1406934"/>
              <a:ext cx="1519355" cy="9382775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36EE80-E971-FB6D-4967-D4EDF724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5614"/>
            <a:ext cx="6850488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Introduction to Operational Risk</a:t>
            </a:r>
          </a:p>
          <a:p>
            <a:br>
              <a:rPr lang="en-US" sz="1800">
                <a:solidFill>
                  <a:srgbClr val="FFFFFF"/>
                </a:solidFill>
              </a:rPr>
            </a:br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7" name="Content Placeholder 6" descr="A diagram of a problem&#10;&#10;AI-generated content may be incorrect.">
            <a:extLst>
              <a:ext uri="{FF2B5EF4-FFF2-40B4-BE49-F238E27FC236}">
                <a16:creationId xmlns:a16="http://schemas.microsoft.com/office/drawing/2014/main" id="{763A62E7-781D-CF3C-3FAE-E99540834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177" y="1230123"/>
            <a:ext cx="5082847" cy="2960758"/>
          </a:xfrm>
          <a:prstGeom prst="rect">
            <a:avLst/>
          </a:prstGeom>
        </p:spPr>
      </p:pic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3CE5E8A-25FE-EE5C-18CB-9BA80417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38" r="42602" b="-3"/>
          <a:stretch>
            <a:fillRect/>
          </a:stretch>
        </p:blipFill>
        <p:spPr>
          <a:xfrm>
            <a:off x="6234184" y="876300"/>
            <a:ext cx="2844508" cy="366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0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594A0-51D7-E8EC-247A-8A4996B5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Application Overview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1983C64-A8DE-09BE-1CC2-2B8B4D5491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63013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8724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486E3-43F5-7E68-0374-93D6EE45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AWS-Based Architecture</a:t>
            </a:r>
          </a:p>
          <a:p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8" name="Content Placeholder 77" descr="A diagram of a flowchart&#10;&#10;AI-generated content may be incorrect.">
            <a:extLst>
              <a:ext uri="{FF2B5EF4-FFF2-40B4-BE49-F238E27FC236}">
                <a16:creationId xmlns:a16="http://schemas.microsoft.com/office/drawing/2014/main" id="{15901BF4-5EE8-9C28-0966-D3AF0ABB0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465" y="2365285"/>
            <a:ext cx="3485799" cy="3938756"/>
          </a:xfrm>
          <a:prstGeom prst="rect">
            <a:avLst/>
          </a:prstGeom>
        </p:spPr>
      </p:pic>
      <p:pic>
        <p:nvPicPr>
          <p:cNvPr id="75" name="Picture 74" descr="A diagram of a software&#10;&#10;AI-generated content may be incorrect.">
            <a:extLst>
              <a:ext uri="{FF2B5EF4-FFF2-40B4-BE49-F238E27FC236}">
                <a16:creationId xmlns:a16="http://schemas.microsoft.com/office/drawing/2014/main" id="{DF1A2E01-F109-9E66-015D-47270785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228"/>
          <a:stretch>
            <a:fillRect/>
          </a:stretch>
        </p:blipFill>
        <p:spPr>
          <a:xfrm>
            <a:off x="6319828" y="2365285"/>
            <a:ext cx="5553614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9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815-6E8C-9436-942F-E3D68EE8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11827"/>
                </a:solidFill>
              </a:rPr>
              <a:t>Key Features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DB6C34A-238B-C43A-7B00-1756E0C74D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142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E513E-DCB4-1B97-777D-6FDF54E0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Flow</a:t>
            </a:r>
          </a:p>
          <a:p>
            <a:pPr algn="r"/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42BE22-656B-42AA-B9FB-18E24B1B6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48653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921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9DFA0-0634-1D5F-021E-105083D6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Scalability &amp; Reliability</a:t>
            </a:r>
          </a:p>
          <a:p>
            <a:pPr algn="r"/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FBE01D-B2A8-6037-3C5F-5375748D9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18891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199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CFAE5-C7E1-B005-7006-ADA49938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Example Use Case</a:t>
            </a:r>
          </a:p>
          <a:p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055217-9679-0711-2F31-79EFE66C2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992458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414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Operational Risk Management Application for Financial Banks</vt:lpstr>
      <vt:lpstr>Agenda </vt:lpstr>
      <vt:lpstr>Introduction to Operational Risk  </vt:lpstr>
      <vt:lpstr>Application Overview</vt:lpstr>
      <vt:lpstr>AWS-Based Architecture </vt:lpstr>
      <vt:lpstr>Key Features </vt:lpstr>
      <vt:lpstr>Data Flow </vt:lpstr>
      <vt:lpstr>Scalability &amp; Reliability </vt:lpstr>
      <vt:lpstr>Example Use Case  </vt:lpstr>
      <vt:lpstr>Technologies Used </vt:lpstr>
      <vt:lpstr>Conclusion 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95</cp:revision>
  <dcterms:created xsi:type="dcterms:W3CDTF">2025-08-18T17:56:45Z</dcterms:created>
  <dcterms:modified xsi:type="dcterms:W3CDTF">2025-08-18T22:56:25Z</dcterms:modified>
</cp:coreProperties>
</file>