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Modeling for Car Insurance Claims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Assessing Claim Probability for Better Risk Management</a:t>
            </a:r>
          </a:p>
          <a:p/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GridSearchCV for tuning XGBoost Classifier.</a:t>
            </a:r>
          </a:p>
          <a:p>
            <a:pPr lvl="1"/>
            <a:r>
              <a:t>Best parameters and cross-validation scores.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Metrics used: Accuracy, Precision, Recall, F1 Score, ROC AUC.</a:t>
            </a:r>
          </a:p>
          <a:p>
            <a:pPr lvl="1"/>
            <a:r>
              <a:t>Evaluation of different models on test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Comparing the performance of different models.</a:t>
            </a:r>
          </a:p>
          <a:p>
            <a:pPr lvl="1"/>
            <a:r>
              <a:t>Identification of the best model based on ROC AUC score.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Important factors influencing insurance claims.</a:t>
            </a:r>
          </a:p>
          <a:p>
            <a:pPr lvl="1"/>
            <a:r>
              <a:t>Recommendations for risk management.</a:t>
            </a:r>
          </a:p>
          <a:p>
            <a:pPr lvl="1"/>
            <a:r>
              <a:t>Implications for premium calculation.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Summary of findings.</a:t>
            </a:r>
          </a:p>
          <a:p>
            <a:pPr lvl="1"/>
            <a:r>
              <a:t>Effectiveness of the predictive model in assessing claim probability.</a:t>
            </a:r>
          </a:p>
          <a:p>
            <a:pPr lvl="1"/>
            <a:r>
              <a:t>Potential impact on insurance company operations.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Open the floor for questions.</a:t>
            </a:r>
          </a:p>
          <a:p>
            <a:pPr lvl="1"/>
            <a:r>
              <a:t>Provide contact information for further queries.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 a predictive model to assess the claim probability for car insurance policies.</a:t>
            </a:r>
          </a:p>
          <a:p>
            <a:pPr lvl="1"/>
            <a:r>
              <a:t>Objective: Understand factors influencing claim frequency and severity to help insurance companies assess risk and determine appropriate premiums.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 a machine learning model to predict the probability of insurance claims.</a:t>
            </a:r>
          </a:p>
          <a:p>
            <a:pPr lvl="1"/>
            <a:r>
              <a:t>Use the model to identify key factors affecting claims.</a:t>
            </a:r>
          </a:p>
          <a:p>
            <a:pPr lvl="1"/>
            <a:r>
              <a:t>Provide actionable insights for risk management and premium calculation.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Overview of the dataset including features and target variable.</a:t>
            </a:r>
          </a:p>
          <a:p>
            <a:pPr lvl="1"/>
            <a:r>
              <a:t>Key Features: Policy tenure, age of car, age of policyholder, car make, fuel type, etc.</a:t>
            </a:r>
          </a:p>
          <a:p>
            <a:pPr lvl="1"/>
            <a:r>
              <a:t>Target Variable: `is_claim` (1 indicates a claim, 0 indicates no claim)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Handling missing values using imputation.</a:t>
            </a:r>
          </a:p>
          <a:p>
            <a:pPr lvl="1"/>
            <a:r>
              <a:t>Encoding categorical variables.</a:t>
            </a:r>
          </a:p>
          <a:p>
            <a:pPr lvl="1"/>
            <a:r>
              <a:t>Scaling numerical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Summary statistics of the data.</a:t>
            </a:r>
            <a:br/>
            <a:r>
              <a:t>Distribution of target variable.</a:t>
            </a:r>
            <a:br/>
            <a:r>
              <a:t>Relationships between features and target variable.</a:t>
            </a:r>
          </a:p>
        </p:txBody>
      </p:sp>
      <p:pic>
        <p:nvPicPr>
          <p:cNvPr id="4" name="Picture 3" descr="age_of_car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438400" cy="1828800"/>
          </a:xfrm>
          <a:prstGeom prst="rect">
            <a:avLst/>
          </a:prstGeom>
        </p:spPr>
      </p:pic>
      <p:pic>
        <p:nvPicPr>
          <p:cNvPr id="5" name="Picture 4" descr="age_of_policyholder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28800"/>
            <a:ext cx="2438400" cy="1828800"/>
          </a:xfrm>
          <a:prstGeom prst="rect">
            <a:avLst/>
          </a:prstGeom>
        </p:spPr>
      </p:pic>
      <p:pic>
        <p:nvPicPr>
          <p:cNvPr id="6" name="Picture 5" descr="population_density_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438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Chi-squared test for categorical features.</a:t>
            </a:r>
          </a:p>
          <a:p>
            <a:pPr lvl="1"/>
            <a:r>
              <a:t>ANOVA test for numerical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Issue of class imbalance in `is_claim` (55000 '0' and 4000 '1').</a:t>
            </a:r>
          </a:p>
          <a:p>
            <a:pPr lvl="1"/>
            <a:r>
              <a:t>Use of SMOTE (Synthetic Minority Over-sampling Technique) to balance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Selected algorithms: Logistic Regression, Random Forest, Gradient Boosting, AdaBoost, Decision Tree, XGBoost.</a:t>
            </a:r>
          </a:p>
          <a:p>
            <a:pPr lvl="1"/>
            <a:r>
              <a:t>Pipeline setup for model training and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