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e45c7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0e45c7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81529d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81529d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8210b0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8210b0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8210b07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8210b07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8210b07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8210b07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8210b07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8210b07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8210b07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8210b07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957d38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957d38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957d38ef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957d38ef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9e7000d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9e7000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9e7000d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9e7000d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9e7000d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9e7000d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9e7000d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9e7000d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ec92acb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ec92acb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9e7000d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9e7000d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9e7000d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9e7000d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9e7000d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9e7000d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ec92acb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ec92acb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3480d5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3480d5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7a7c79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7a7c79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7a7c793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7a7c793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7a7c7932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7a7c7932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7a7c7932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7a7c7932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7a7c7932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7a7c7932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81529de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81529de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zphighschool.shop/" TargetMode="External"/><Relationship Id="rId4" Type="http://schemas.openxmlformats.org/officeDocument/2006/relationships/hyperlink" Target="https://github.com/ChristianLempa/boilerplates/tree/main/kubernetes/certmanager" TargetMode="External"/><Relationship Id="rId5" Type="http://schemas.openxmlformats.org/officeDocument/2006/relationships/hyperlink" Target="https://dash.cloudflare.com/profile/api-tokens" TargetMode="External"/><Relationship Id="rId6" Type="http://schemas.openxmlformats.org/officeDocument/2006/relationships/hyperlink" Target="https://dnschecker.org/#A/zphighschool.shop" TargetMode="External"/><Relationship Id="rId7" Type="http://schemas.openxmlformats.org/officeDocument/2006/relationships/hyperlink" Target="https://kubernetes.github.io/ingress-nginx/deploy/#azure" TargetMode="External"/><Relationship Id="rId8" Type="http://schemas.openxmlformats.org/officeDocument/2006/relationships/hyperlink" Target="https://gitlab.com/nb-tech-support/devops/-/tree/master?ref_type=head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6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config set-context --current --namespace=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229625" y="-39350"/>
            <a:ext cx="7641900" cy="514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webserver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name: myapp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volumes: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name: shared-logs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emptyDir: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name: nginx-container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image: nginx:latest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volumeMounts: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name: shared-logs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mountPath: /var/log/nginx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lang="en-GB">
                <a:solidFill>
                  <a:srgbClr val="FF0000"/>
                </a:solidFill>
              </a:rPr>
              <a:t> - name: sidecar-container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image: ubuntu:latest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command: ["sh","-c","while true; do cat /var/log/nginx/access.log /var/log/nginx/error.log; sleep 30; done"]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volumeMounts: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- name: shared-logs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mountPath: /var/log/nginx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5799575" y="209925"/>
            <a:ext cx="30000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Kubernetes Sidecar Containers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6790200" y="-72200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nginx-service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type: NodePort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app: nginx-app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type: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ports: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port: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targetPort: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nodePort: 30011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3837925" y="1200"/>
            <a:ext cx="4414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apps/v1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nginx-deployment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app: nginx-app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type: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replicas: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matchLabels: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app: nginx-app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type: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app: nginx-app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type: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name: nginx-container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image: nginx:latest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0" y="0"/>
            <a:ext cx="3000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Deploy Nginx Web Server on Kubernetes Cluster</a:t>
            </a:r>
            <a:endParaRPr b="1" sz="1050">
              <a:solidFill>
                <a:srgbClr val="333238"/>
              </a:solidFill>
              <a:highlight>
                <a:srgbClr val="FBFA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238"/>
              </a:solidFill>
              <a:highlight>
                <a:srgbClr val="FBFA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4054450" y="203400"/>
            <a:ext cx="4597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Pod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print-envars-greeting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labels: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name: print-envars-greeting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containers: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name: print-env-container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image: bash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>
                <a:solidFill>
                  <a:srgbClr val="FF0000"/>
                </a:solidFill>
              </a:rPr>
              <a:t> env: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- name: GREETING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value: "Welcome to"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- name: COMPANY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value: "Stratos"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- name: GROUP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value: "Group"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command: ["echo"]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args: ["$(GREETING) $(COMPANY) $(GROUP)"]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0" y="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Print Environment Variables</a:t>
            </a:r>
            <a:endParaRPr b="1" sz="2050">
              <a:solidFill>
                <a:srgbClr val="16161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238"/>
              </a:solidFill>
              <a:highlight>
                <a:srgbClr val="FBFA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238"/>
              </a:solidFill>
              <a:highlight>
                <a:srgbClr val="FBFA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881100" y="4766400"/>
            <a:ext cx="4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k </a:t>
            </a:r>
            <a:r>
              <a:rPr lang="en-GB" sz="1100">
                <a:solidFill>
                  <a:srgbClr val="FF0000"/>
                </a:solidFill>
              </a:rPr>
              <a:t>rollout undo</a:t>
            </a:r>
            <a:r>
              <a:rPr lang="en-GB" sz="1100"/>
              <a:t> deployment -n datacenter httpd-deploy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5050" y="4579300"/>
            <a:ext cx="40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k </a:t>
            </a:r>
            <a:r>
              <a:rPr lang="en-GB" sz="1100">
                <a:solidFill>
                  <a:srgbClr val="FF0000"/>
                </a:solidFill>
              </a:rPr>
              <a:t>rollout status</a:t>
            </a:r>
            <a:r>
              <a:rPr lang="en-GB" sz="1100"/>
              <a:t> deployment httpd-deploy -n datacenter</a:t>
            </a:r>
            <a:endParaRPr sz="1100"/>
          </a:p>
        </p:txBody>
      </p:sp>
      <p:sp>
        <p:nvSpPr>
          <p:cNvPr id="129" name="Google Shape;129;p25"/>
          <p:cNvSpPr txBox="1"/>
          <p:nvPr/>
        </p:nvSpPr>
        <p:spPr>
          <a:xfrm>
            <a:off x="0" y="0"/>
            <a:ext cx="81207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apiVersion: apps/v2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kind: Deployment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metadata: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name: httpd-deploy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namespace: datacenter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spec: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replicas: 3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selector: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matchLabels: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app: your-app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template: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metadata: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labels: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app: your-app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spec: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containers: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- name: httpd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image: httpd:2.4.27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ports: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- containerPort: 80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strategy: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type: RollingUpdate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rollingUpdate: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maxSurge: 1 # Allow one new pod to be created beyond the desired replicas during update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maxUnavailable: 2 # Allow up to two existing pods to be unavailable during update</a:t>
            </a:r>
            <a:endParaRPr sz="1100"/>
          </a:p>
        </p:txBody>
      </p:sp>
      <p:sp>
        <p:nvSpPr>
          <p:cNvPr id="130" name="Google Shape;130;p25"/>
          <p:cNvSpPr txBox="1"/>
          <p:nvPr/>
        </p:nvSpPr>
        <p:spPr>
          <a:xfrm>
            <a:off x="1935375" y="144325"/>
            <a:ext cx="79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Rolling Updates And Rolling Back Deployments in Kubernetes</a:t>
            </a:r>
            <a:endParaRPr b="1" sz="2050">
              <a:solidFill>
                <a:srgbClr val="161619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5408950" y="728200"/>
            <a:ext cx="384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apiVersion: v1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kind: Service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metadata: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name: httpd-service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namespace: datacenter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spec: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type: NodePort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selector: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app: your-app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ports: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- protocol: TCP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port: 80 # Replace with your application port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targetPort: 80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nodePort: 30008 # Expose on NodePort 30008</a:t>
            </a:r>
            <a:endParaRPr sz="1200"/>
          </a:p>
        </p:txBody>
      </p:sp>
      <p:sp>
        <p:nvSpPr>
          <p:cNvPr id="132" name="Google Shape;132;p25"/>
          <p:cNvSpPr txBox="1"/>
          <p:nvPr/>
        </p:nvSpPr>
        <p:spPr>
          <a:xfrm>
            <a:off x="5050" y="4744950"/>
            <a:ext cx="53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k </a:t>
            </a:r>
            <a:r>
              <a:rPr lang="en-GB" sz="1100">
                <a:solidFill>
                  <a:srgbClr val="FF0000"/>
                </a:solidFill>
              </a:rPr>
              <a:t>set image</a:t>
            </a:r>
            <a:r>
              <a:rPr lang="en-GB" sz="1100">
                <a:solidFill>
                  <a:schemeClr val="dk1"/>
                </a:solidFill>
              </a:rPr>
              <a:t> deployment httpd-deploy httpd=httpd:2.4.43 -n datacenter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5282600" y="55625"/>
            <a:ext cx="3752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jenkins-service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namespace: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type: NodePort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app: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ports: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- protocol: TCP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port: 8080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   targetPort: 8080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nodePort: 30008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896875" y="354575"/>
            <a:ext cx="4566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apps/v1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jenkins-deployment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namespace: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replicas: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matchLabels: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app: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app: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- name: jenkins-container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image: jenkins/jenkins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>
                <a:solidFill>
                  <a:srgbClr val="FF0000"/>
                </a:solidFill>
              </a:rPr>
              <a:t>  ports: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lang="en-GB">
                <a:solidFill>
                  <a:srgbClr val="FF0000"/>
                </a:solidFill>
              </a:rPr>
              <a:t>- containerPort: 8080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0" y="0"/>
            <a:ext cx="49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Deploy Jenkins on Kubernetes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29200" y="37338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The default Jenkins installation runs on ports </a:t>
            </a:r>
            <a:r>
              <a:rPr b="1" lang="en-GB" sz="1500" u="sng">
                <a:solidFill>
                  <a:srgbClr val="CC0000"/>
                </a:solidFill>
                <a:highlight>
                  <a:srgbClr val="D3E3FD"/>
                </a:highlight>
              </a:rPr>
              <a:t>8080 and 8443</a:t>
            </a:r>
            <a:r>
              <a:rPr b="1" lang="en-GB" sz="1500" u="sng">
                <a:solidFill>
                  <a:srgbClr val="CC0000"/>
                </a:solidFill>
                <a:highlight>
                  <a:srgbClr val="FFFFFF"/>
                </a:highlight>
              </a:rPr>
              <a:t>. 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Typically, HTTP/HTTPS servers run on ports 80 and 443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5393875" y="0"/>
            <a:ext cx="3877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apps/v1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grafana-deployment-xfusion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matchLabels: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app: grafana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app: grafana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- name: grafana-container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image: grafana/grafana:10.3.1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ports: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- containerPort: 3000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271200" y="1035925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grafana-service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type: NodePort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app: grafana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ports: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- protocol: TCP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port: 3000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targetPort: 3000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nodePort: 32000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55625" y="34693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The 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default HTTP port for Aerospike nodes is</a:t>
            </a:r>
            <a:r>
              <a:rPr lang="en-GB" sz="1500">
                <a:solidFill>
                  <a:srgbClr val="040C28"/>
                </a:solidFill>
                <a:highlight>
                  <a:srgbClr val="D3E3FD"/>
                </a:highlight>
              </a:rPr>
              <a:t> </a:t>
            </a:r>
            <a:r>
              <a:rPr b="1" lang="en-GB" sz="1500" u="sng">
                <a:solidFill>
                  <a:srgbClr val="CC0000"/>
                </a:solidFill>
                <a:highlight>
                  <a:srgbClr val="D3E3FD"/>
                </a:highlight>
              </a:rPr>
              <a:t>3000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. This is also the default HTTP port for Grafana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0" y="0"/>
            <a:ext cx="51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Deploy Grafana on Kubernetes Cluster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0" y="0"/>
            <a:ext cx="7284900" cy="20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Defaulted container "httpd-php-container" out of: httpd-php-container, mysql-container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/opt/docker/provision/entrypoint.d/05-permissions.sh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/opt/docker/provision/entrypoint.d/20-php-fpm.sh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/opt/docker/provision/entrypoint.d/20-php.sh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/opt/docker/bin/service.d/supervisor.d//10-init.sh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CRIT Set uid to user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WARN Included extra file "/opt/docker/etc/supervisor.d/apache.conf" during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WARN Included extra file "/opt/docker/etc/supervisor.d/cron.conf" during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WARN Included extra file "/opt/docker/etc/supervisor.d/dnsmasq.conf" during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WARN Included extra file "/opt/docker/etc/supervisor.d/php-fpm.conf" during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WARN Included extra file "/opt/docker/etc/supervisor.d/postfix.conf" during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WARN Included extra file "/opt/docker/etc/supervisor.d/ssh.conf" during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01:44:46,188 WARN Included extra file "/opt/docker/etc/supervisor.d/syslog.conf" during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01:44:46,200 INFO RPC interface 'supervisor'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01:44:46,200 INFO supervisord started with pid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01:44:47,203 INFO spawned: 'syslogd' with pid 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01:44:47,249 INFO spawned: 'php-fpmd' with pid 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01:44:47,251 INFO spawned: 'apached' with pid 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01:44:47,254 INFO spawned: 'crond' with pid 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/opt/docker/bin/service.d/syslog-ng.d//10-init.sh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01:44:47,255 INFO success: php-fpmd entered RUNNING state, process has stayed up for &gt; than 0 seconds (startsecs)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01:44:47,346 INFO success: apached entered RUNNING state, process has stayed up for &gt; than 0 seconds (startsecs)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01:44:47,346 INFO success: crond entered RUNNING state, process has stayed up for &gt; than 0 seconds (startsecs)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/opt/docker/bin/service.d/php-fpm.d//10-init.sh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php-fpm user to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/opt/docker/bin/service.d/httpd.d//10-init.sh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Executing /opt/docker/bin/service.d/cron.d//10-init.sh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[SYSLOG] syslog-ng[88]: syslog-ng starting up; version='3.7.2'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[Wed Feb 14 01:44:47.568895 2024] [so:warn] [pid 117:tid 140035906648904] AH01574: module socache_shmcb_module is already loaded, skipping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[Wed Feb 14 01:44:47.648017 2024] [so:warn] [pid 117:tid 140035906648904] AH01574: module socache_shmcb_module is already loaded, skipping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[Wed Feb 14 01:44:47.650437 2024] [lbmethod_heartbeat:notice] [pid 117:tid 140035906648904] AH02282: No slotmem from mod_heartmonitor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[Wed Feb 14 01:44:47.655255 2024] [mpm_event:notice] [pid 117:tid 140035906648904] AH00489: Apache/2.4.25 (Unix) LibreSSL/2.4.4 configured -- resuming normal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[Wed Feb 14 01:44:47.655287 2024] [core:notice] [pid 117:tid 140035906648904] AH00094: Command line: '/usr/sbin/httpd -D FOREGROUND'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01:44:47] NOTICE: fpm is running, pid 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01:44:47] NOTICE: ready to handle connections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2024-02-14 01:44:48,853 INFO success: syslogd entered RUNNING state, process has stayed up for &gt; than 1 seconds (startsecs)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01:53:11] WARNING: [pool www] child 221 said into stderr: "NOTICE: PHP message: PHP Notice:  Undefined index: MYSQL_PASSWORDS in /app/index.php on line 4"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01:53:11] WARNING: [pool www] child 221 said into stderr: "NOTICE: PHP message: PHP Notice:  Undefined index: HOST_MYQSL in /app/index.php on line 5"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01:53:11] WARNING: [pool www] child 221 said into stderr: "NOTICE: PHP message: PHP Warning:  mysqli_connect(): (HY000/2005): Unknown MySQL server host 'mysql' (-2) in /app/index.php on line 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[php-fpm:access] 127.0.0.1 -  14/Feb/2024:01:53:11 +0000 "GET /index.php" 200 /app/index.php 10.953 2048 0.00%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[Wed Feb 14 01:53:11.702184 2024] [proxy_fcgi:</a:t>
            </a:r>
            <a:r>
              <a:rPr lang="en-GB">
                <a:solidFill>
                  <a:srgbClr val="FF0000"/>
                </a:solidFill>
              </a:rPr>
              <a:t>error]</a:t>
            </a:r>
            <a:r>
              <a:rPr lang="en-GB"/>
              <a:t> [pid 139:tid 140035905641136] [client 10.244.0.1:49077] AH01071: Got </a:t>
            </a:r>
            <a:r>
              <a:rPr lang="en-GB">
                <a:solidFill>
                  <a:srgbClr val="FF0000"/>
                </a:solidFill>
              </a:rPr>
              <a:t>error</a:t>
            </a:r>
            <a:r>
              <a:rPr lang="en-GB"/>
              <a:t> 'PHP message: PHP Notice:  Undefined index: MYSQL_PASSWORDS in /app/index.php on line 4\nPHP message: PHP Notice:  Undefined index: HOST_MYQSL in /app/index.php on line 5\nPHP message: PHP Warning:  mysqli_connect(): (HY000/2005): Unknown MySQL server host 'mysql' (-2) in /app/index.php on line 8\n', referer: https://81af3ae29abb4378.labs.kodekloud.com/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10.244.0.1 - - [14/Feb/2024:01:53:11 +0000] "GET / HTTP/1.1" 200 23 "https://81af3ae29abb4378.labs.kodekloud.com/" "Mozilla/5.0 (X11; CrOS x86_64 14541.0.0) AppleWebKit/537.36 (KHTML, like Gecko) Chrome/121.0.0.0 Safari/537.36"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[httpd:access] 30008-port-81af3ae29abb4378.labs.kodekloud.com:80 10.244.0.1 - - [14/Feb/2024:01:53:11 +0000] "GET / HTTP/1.1" 200 bytesIn:2557 bytesOut:207 reqTime:0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01:53:17] WARNING: [pool www] child 222 said into stderr: "NOTICE: PHP message: PHP Notice:  Undefined index: MYSQL_PASSWORDS in /app/index.php on line 4"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01:53:17] WARNING: [pool www] child 222 said into stderr: "NOTICE: PHP message: PHP Notice:  Undefined index: HOST_MYQSL in /app/index.php on line 5"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[14-Feb-2024 01:53:17] WARNING: [pool www] child 222 said into stderr: "NOTICE: PHP message: PHP Warning:  mysqli_connect(): (HY000/2005): Unknown MySQL server host 'mysql' (-2) in /app/index.php on line 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[php-fpm:access] 127.0.0.1 -  14/Feb/2024:01:53:17 +0000 "GET /index.php" 200 /app/index.php 3.060 2048 0.00%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[Wed Feb 14 01:53:17.313477 2024] [proxy_fcgi:</a:t>
            </a:r>
            <a:r>
              <a:rPr lang="en-GB">
                <a:solidFill>
                  <a:srgbClr val="FF0000"/>
                </a:solidFill>
              </a:rPr>
              <a:t>error]</a:t>
            </a:r>
            <a:r>
              <a:rPr lang="en-GB"/>
              <a:t> [pid 119:tid 140035905075888] [client 10.244.0.1:34655] AH01071: Got </a:t>
            </a:r>
            <a:r>
              <a:rPr lang="en-GB">
                <a:solidFill>
                  <a:srgbClr val="FF0000"/>
                </a:solidFill>
              </a:rPr>
              <a:t>error</a:t>
            </a:r>
            <a:r>
              <a:rPr lang="en-GB"/>
              <a:t> 'PHP message: PHP Notice:  Undefined index: MYSQL_PASSWORDS in /app/index.php on line 4\nPHP message: PHP Notice:  Undefined index: HOST_MYQSL in /app/index.php on line 5\nPHP message: PHP Warning:  mysqli_connect(): (HY000/2005): Unknown MySQL server host 'mysql' (-2) in /app/index.php on line 8\n', referer: https://81af3ae29abb4378.labs.kodekloud.com/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10.244.0.1 - - [14/Feb/2024:01:53:17 +0000] "GET / HTTP/1.1" 200 23 "https://81af3ae29abb4378.labs.kodekloud.com/" "Mozilla/5.0 (X11; CrOS x86_64 14541.0.0) AppleWebKit/537.36 (KHTML, like Gecko) Chrome/121.0.0.0 Safari/537.36"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[httpd:access] 30008-port-81af3ae29abb4378.labs.kodekloud.com:80 10.244.0.1 - - [14/Feb/2024:01:53:17 +0000] "GET / HTTP/1.1" 200 bytesIn:2558 bytesOut:207 reqTime:0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0" y="0"/>
            <a:ext cx="5706600" cy="18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apiVersion: apps/v1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kind: Deployment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metadata: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name: lamp-wp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namespace: default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spec: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replicas: 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selector: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matchLabels: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app: lamp-wp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template: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metadata: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labels: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app: lamp-wp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spec: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containers: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- name: httpd-php-container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image: webdevops/php-apache:alpine-3-php7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ports: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- containerPort: 80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env: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MYSQL_ROOT_PASSWORD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ANILKUMARKOLLA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ANILDB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MYSQL_USER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MYSQL_PASSWORD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ANIL1010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MYSQL_HOST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ANILKOLLA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volumeMounts: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- name: php-config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mountPath: /opt/docker/etc/php/php.ini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subPath: php.ini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- name: mysql-container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image: mysql:5.6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ports: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- containerPort: 3306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env: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MYSQL_ROOT_PASSWORD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ANILKUMARKOLLA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MYSQL_DATABASE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ANILDB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MYSQL_USER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MYSQL_PASSWORD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ANIL1010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- name: MYSQL_HOST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valueFrom: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secretKeyRef: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name: my-secrets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key: ANILKOLLA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volumes: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- name: php-config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configMap: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name: php-config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3581400" y="0"/>
            <a:ext cx="30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</a:t>
            </a:r>
            <a:r>
              <a:rPr lang="en-GB"/>
              <a:t> lamp-service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namespace: </a:t>
            </a:r>
            <a:r>
              <a:rPr lang="en-GB">
                <a:solidFill>
                  <a:schemeClr val="dk1"/>
                </a:solidFill>
              </a:rPr>
              <a:t>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type: NodePort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app: </a:t>
            </a:r>
            <a:r>
              <a:rPr lang="en-GB"/>
              <a:t>lamp-wp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ports: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- protocol: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port: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targetPort: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nodePort: 30008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6013225" y="27750"/>
            <a:ext cx="24291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8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v1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8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ConfigMap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8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8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php-config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008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8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variables_order: "EGPCS"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5562600" y="137160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mysql-service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app: lamp-wp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ports: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protocol: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port: 3306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targetPort: 3306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0" y="0"/>
            <a:ext cx="84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https://zphighschool.shop/.well-known/pki-validation/27C191F058BD77DB7C6269AAB7EF73DC.txt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0" y="0"/>
            <a:ext cx="79908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cert-manager.io/v1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Certificate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secure-zphighschool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namespace: anil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secretName: secure-zphighschool-tls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duration: 2160h # 90d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renewBefore: 360h # 15d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subject: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organizations: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- zphighschool.shop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isCA: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privateKey: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algorithm: 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encoding: PKCS1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size: 2048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usages: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server 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client 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dnsNames: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zphighschool.shop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ipAddresses: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- 4.186.11.166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issuerRef: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name: letsencrypt-prod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kind: ClusterIssuer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group: cert-manager.io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30000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123@vykunt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vykunty#1990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suresprabhu007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boss98765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Ammanana@143   0ssl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zphighschool.shop</a:t>
            </a:r>
            <a:endParaRPr sz="1200" u="sng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Boshkumar07@gmail.com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https://github.com/ChristianLempa/boilerplates/tree/main/kubernetes/certmanager</a:t>
            </a:r>
            <a:endParaRPr sz="1200" u="sng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https://dash.cloudflare.com/profile/api-tokens</a:t>
            </a:r>
            <a:endParaRPr sz="1200" u="sng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https://dnschecker.org/#A/zphighschool.shop</a:t>
            </a:r>
            <a:endParaRPr sz="1200" u="sng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https://kubernetes.github.io/ingress-nginx/deploy/#azure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https://gitlab.com/nb-tech-support/devops/-/tree/master?ref_type=heads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0" y="0"/>
            <a:ext cx="96828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cert-manager.io/v1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ClusterIssuer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letsencrypt-prod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acme: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email: acme01@</a:t>
            </a:r>
            <a:r>
              <a:rPr lang="en-GB">
                <a:solidFill>
                  <a:schemeClr val="dk1"/>
                </a:solidFill>
              </a:rPr>
              <a:t>zphighschool.shop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server: https://acme-staging-v02.api.letsencrypt.org/directory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privateKeySecretRef: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name: letsencrypt-issuer-account-key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solvers: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http01: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ingress: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class: nginx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## Secttion added to configure multiple solvers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dnsNames: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</a:t>
            </a:r>
            <a:r>
              <a:rPr lang="en-GB">
                <a:solidFill>
                  <a:schemeClr val="dk1"/>
                </a:solidFill>
              </a:rPr>
              <a:t>zphighschool.shop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dns01: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cloudflare: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apiTokenSecretRef: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name: cloudflare-api-token-secret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key: api-token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dnsZones: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</a:t>
            </a:r>
            <a:r>
              <a:rPr lang="en-GB">
                <a:solidFill>
                  <a:schemeClr val="dk1"/>
                </a:solidFill>
              </a:rPr>
              <a:t>zphighschool.shop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93250" y="0"/>
            <a:ext cx="4803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apiVersion: cert-manager.io/v1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kind: ClusterIssuer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metadata: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name: acme-issuer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spec: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acme: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solidFill>
                  <a:srgbClr val="BBBBBB"/>
                </a:solidFill>
              </a:rPr>
              <a:t> # Configure your email here...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BBBBB"/>
                </a:solidFill>
              </a:rPr>
              <a:t>    # ---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BBBBB"/>
                </a:solidFill>
              </a:rPr>
              <a:t>    # email: your-email@address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BBBBB"/>
                </a:solidFill>
              </a:rPr>
              <a:t>    # Configure your server here...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BBBBB"/>
                </a:solidFill>
              </a:rPr>
              <a:t>    # ---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BBBBB"/>
                </a:solidFill>
              </a:rPr>
              <a:t>    # Letsencrypt Production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server: https://acme-v02.api.letsencrypt.org/directory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solidFill>
                  <a:srgbClr val="BBBBBB"/>
                </a:solidFill>
              </a:rPr>
              <a:t> # - or -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BBBBB"/>
                </a:solidFill>
              </a:rPr>
              <a:t>    # Letsencrypt Staging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BBBBB"/>
                </a:solidFill>
              </a:rPr>
              <a:t>    # server: https://acme-staging-v02.api.letsencrypt.org/directory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endParaRPr sz="1200"/>
          </a:p>
        </p:txBody>
      </p:sp>
      <p:sp>
        <p:nvSpPr>
          <p:cNvPr id="182" name="Google Shape;182;p33"/>
          <p:cNvSpPr txBox="1"/>
          <p:nvPr/>
        </p:nvSpPr>
        <p:spPr>
          <a:xfrm>
            <a:off x="4995825" y="-86100"/>
            <a:ext cx="4083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privateKeySecretRef: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name: example-issuer-account-key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solvers: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lang="en-GB" sz="1100">
                <a:solidFill>
                  <a:srgbClr val="BBBBBB"/>
                </a:solidFill>
              </a:rPr>
              <a:t>  # Configure DNS or HTTP Challenge here...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# ---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# DNS Challenge: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- dns01: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</a:t>
            </a:r>
            <a:r>
              <a:rPr lang="en-GB" sz="1100">
                <a:solidFill>
                  <a:srgbClr val="BBBBBB"/>
                </a:solidFill>
              </a:rPr>
              <a:t> # Configure your DNS Provider here...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  # ---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cloudflare: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email: suresprabhu007@gmail.com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</a:t>
            </a:r>
            <a:r>
              <a:rPr lang="en-GB" sz="1100">
                <a:solidFill>
                  <a:srgbClr val="BBBBBB"/>
                </a:solidFill>
              </a:rPr>
              <a:t>  # API Key: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apiKeySecretRef: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name: zero-api-key-secret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key: api-key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  # - or 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  # API Token: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    #apiTokenSecretRef: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     # name: zero-api-key-secret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     # key: api-token        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# (Optional) Add DNS selectors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# ---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# selector: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#   dnsZones: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  #   - 'your-domain'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# HTTP Challenge: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# - http01: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#    ingress: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  #      class: traefik</a:t>
            </a:r>
            <a:endParaRPr sz="1500">
              <a:solidFill>
                <a:srgbClr val="BBBBBB"/>
              </a:solidFill>
            </a:endParaRPr>
          </a:p>
        </p:txBody>
      </p:sp>
      <p:cxnSp>
        <p:nvCxnSpPr>
          <p:cNvPr id="183" name="Google Shape;183;p33"/>
          <p:cNvCxnSpPr/>
          <p:nvPr/>
        </p:nvCxnSpPr>
        <p:spPr>
          <a:xfrm>
            <a:off x="4728575" y="110975"/>
            <a:ext cx="18600" cy="47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4386600" y="2394775"/>
            <a:ext cx="4466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apiVersion: v1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kind: Secret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metadata: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name: loginapp-secret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namespace: cert-manager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type: Opaque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stringData: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r>
              <a:rPr lang="en-GB" sz="1100">
                <a:solidFill>
                  <a:srgbClr val="BBBBBB"/>
                </a:solidFill>
              </a:rPr>
              <a:t> # Configure your API Key or Credentials here...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# ---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api-key: 8331f7d2ac4c2f1f07bd492e584028917bdb6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r>
              <a:rPr lang="en-GB" sz="1100">
                <a:solidFill>
                  <a:srgbClr val="BBBBBB"/>
                </a:solidFill>
              </a:rPr>
              <a:t> # - or 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# Token: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#  api-token: ptXn73GTFmVdmZ1_SbAcMb8qecOeYl8Uq2g-ewp-</a:t>
            </a:r>
            <a:endParaRPr sz="1100">
              <a:solidFill>
                <a:srgbClr val="BBBBBB"/>
              </a:solidFill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4714550" y="192225"/>
            <a:ext cx="3000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apiVersion: cert-manager.io/v1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kind: Certificate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metadata: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name: loginapp-certificate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spec: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secretName: </a:t>
            </a:r>
            <a:r>
              <a:rPr lang="en-GB" sz="1100"/>
              <a:t>loginapp-certificate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issuerRef: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name: acme-issuer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kind: ClusterIssuer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dnsNames: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- zphighschool.shop</a:t>
            </a:r>
            <a:endParaRPr sz="1100"/>
          </a:p>
        </p:txBody>
      </p:sp>
      <p:sp>
        <p:nvSpPr>
          <p:cNvPr id="190" name="Google Shape;190;p34"/>
          <p:cNvSpPr txBox="1"/>
          <p:nvPr/>
        </p:nvSpPr>
        <p:spPr>
          <a:xfrm>
            <a:off x="0" y="0"/>
            <a:ext cx="4264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apiVersion: cert-manager.io/v1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kind: ClusterIssuer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metadata: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name: acme-issuer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spec: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acme:</a:t>
            </a:r>
            <a:endParaRPr sz="5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server: https://acme-v02.api.letsencrypt.org/directory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</a:t>
            </a:r>
            <a:r>
              <a:rPr lang="en-GB" sz="1100">
                <a:solidFill>
                  <a:schemeClr val="dk1"/>
                </a:solidFill>
              </a:rPr>
              <a:t>privateKeySecretRef: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name: issuer-account-key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solvers: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- dns01: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cloudflare: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email: suresprabhu007@gmail.com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apiKeySecretRef: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name: </a:t>
            </a:r>
            <a:r>
              <a:rPr lang="en-GB" sz="1100">
                <a:solidFill>
                  <a:schemeClr val="dk1"/>
                </a:solidFill>
              </a:rPr>
              <a:t>loginapp-secret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key: api-key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4456025" y="2416525"/>
            <a:ext cx="4466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apiVersion: v1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kind: Secret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metadata: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name: zero-api-key-secret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namespace: cert-manager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type: Opaque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stringData: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r>
              <a:rPr lang="en-GB" sz="1100">
                <a:solidFill>
                  <a:srgbClr val="BBBBBB"/>
                </a:solidFill>
              </a:rPr>
              <a:t> # Configure your API Key or Credentials here...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# ---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api-key: 8331f7d2ac4c2f1f07bd492e584028917bdb6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r>
              <a:rPr lang="en-GB" sz="1100">
                <a:solidFill>
                  <a:srgbClr val="BBBBBB"/>
                </a:solidFill>
              </a:rPr>
              <a:t> # - or -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# Token: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BBBBB"/>
                </a:solidFill>
              </a:rPr>
              <a:t>  #  api-token: ptXn73GTFmVdmZ1_SbAcMb8qecOeYl8Uq2g-ewp-</a:t>
            </a:r>
            <a:endParaRPr sz="1100">
              <a:solidFill>
                <a:srgbClr val="BBBBBB"/>
              </a:solidFill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5189375" y="110975"/>
            <a:ext cx="3000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apiVersion: cert-manager.io/v1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kind: Certificate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metadata: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name: your-certificate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namespace: anil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spec: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secretName: tic-toe-secret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issuerRef: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name: acme-issuer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kind: ClusterIssuer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dnsNames: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- zphighschool.shop</a:t>
            </a:r>
            <a:endParaRPr sz="1100"/>
          </a:p>
        </p:txBody>
      </p:sp>
      <p:sp>
        <p:nvSpPr>
          <p:cNvPr id="197" name="Google Shape;197;p35"/>
          <p:cNvSpPr txBox="1"/>
          <p:nvPr/>
        </p:nvSpPr>
        <p:spPr>
          <a:xfrm>
            <a:off x="0" y="0"/>
            <a:ext cx="3677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apiVersion: cert-manager.io/v1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kind: ClusterIssuer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metadata: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name: acme-issuer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spec: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acme:</a:t>
            </a:r>
            <a:endParaRPr sz="5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server: https://acme-v02.api.letsencrypt.org/directory</a:t>
            </a:r>
            <a:endParaRPr sz="12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</a:t>
            </a:r>
            <a:r>
              <a:rPr lang="en-GB" sz="1100">
                <a:solidFill>
                  <a:schemeClr val="dk1"/>
                </a:solidFill>
              </a:rPr>
              <a:t>privateKeySecretRef: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name: example-issuer-account-key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solvers: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- dns01: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cloudflare: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email: suresprabhu007@gmail.com</a:t>
            </a:r>
            <a:endParaRPr sz="1100">
              <a:solidFill>
                <a:srgbClr val="BBB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apiKeySecretRef: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name: zero-api-key-secret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key: api-key</a:t>
            </a:r>
            <a:endParaRPr/>
          </a:p>
        </p:txBody>
      </p:sp>
      <p:cxnSp>
        <p:nvCxnSpPr>
          <p:cNvPr id="198" name="Google Shape;198;p35"/>
          <p:cNvCxnSpPr/>
          <p:nvPr/>
        </p:nvCxnSpPr>
        <p:spPr>
          <a:xfrm>
            <a:off x="3966575" y="110975"/>
            <a:ext cx="18600" cy="47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0" y="0"/>
            <a:ext cx="711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create deploy sample-1 --image=devopsprosamples/next-path-sample-1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create deploy sample-2 --image=devopsprosamples/next-path-sample-2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create deploy sample-3 --image=devopsprosamples/next-sample-1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create deploy sample-4 --image=devopsprosamples/next-sample-2</a:t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80100" y="1021325"/>
            <a:ext cx="70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expose deploy sample-1 --type=ClusterIP --port=3000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expose deploy sample-2 --type=ClusterIP --port=3000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expose deploy sample-3 --type=ClusterIP --port=3000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expose deploy sample-4 --type=ClusterIP --port=3000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0" y="0"/>
            <a:ext cx="4059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networking.k8s.io/v1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sample-app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annotations: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cert-manager.io/cluster-issuer: "acme-issuer"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kubernetes.io/ingress.class: "nginx"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- hosts: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- zphighschool.shop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secretName: tic-toe-secret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rules: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- host: "zphighschool.shop"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http: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paths: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- pathType: Prefix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path: /sample-1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backend: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service: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name: sample-1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number: 3000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3889050" y="-61500"/>
            <a:ext cx="2643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host: "zphighschool.shop"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http: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paths: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- pathType: Prefix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path: /sample-2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backend: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service: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name: sample-2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port: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number: 3000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- host: "sample-1.zphighschool.shop"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http: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paths: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- pathType: Prefix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path: "/"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backend: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service: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name: sample-3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port: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number: 3000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6558575" y="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- host: "sample-2.zphighschool.shop"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http: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paths: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- pathType: Prefix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path: "/"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backend: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service: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name: sample-4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port: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number: 3000</a:t>
            </a:r>
            <a:endParaRPr/>
          </a:p>
        </p:txBody>
      </p:sp>
      <p:cxnSp>
        <p:nvCxnSpPr>
          <p:cNvPr id="212" name="Google Shape;212;p37"/>
          <p:cNvCxnSpPr/>
          <p:nvPr/>
        </p:nvCxnSpPr>
        <p:spPr>
          <a:xfrm>
            <a:off x="6557375" y="110975"/>
            <a:ext cx="18600" cy="47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7"/>
          <p:cNvCxnSpPr/>
          <p:nvPr/>
        </p:nvCxnSpPr>
        <p:spPr>
          <a:xfrm>
            <a:off x="3890375" y="110975"/>
            <a:ext cx="18600" cy="47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0" y="0"/>
            <a:ext cx="7440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apiVersion: networking.k8s.io/v1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kind: Ingress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metadata: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name: login-app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annotations: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cert-manager.io/cluster-issuer: "acme-issuer"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# kubernetes.io/ingress.class: "nginx"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Spec: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ingressClassName: nginx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tls: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- hosts: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- zphighschool.shop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secretName: loginapp-secret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rules: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- host: "zphighschool.shop"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http: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paths: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- pathType: Prefix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path: /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backend: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service: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name: login-app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port: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number: 80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836225" y="1298300"/>
            <a:ext cx="4005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kubectl create secret docker-registry "${DOCKERSECRETNAME}" \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--docker-server=$(DOCKER-SERVER) \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--docker-username=$(DOCKER-USERNAME) \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--docker-password=$(DOCKER-PASSWORD) \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-n "${NAMESPACE}"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190925" y="2472300"/>
            <a:ext cx="725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kubectl create secret docker-registry "imagepullsecret" \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--docker-server=</a:t>
            </a:r>
            <a:r>
              <a:rPr lang="en-GB"/>
              <a:t>joker02.azurecr.io</a:t>
            </a:r>
            <a:r>
              <a:rPr lang="en-GB"/>
              <a:t> \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--docker-username=</a:t>
            </a:r>
            <a:r>
              <a:rPr lang="en-GB"/>
              <a:t>joker02</a:t>
            </a:r>
            <a:r>
              <a:rPr lang="en-GB"/>
              <a:t> \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--docker-password=</a:t>
            </a:r>
            <a:r>
              <a:rPr lang="en-GB"/>
              <a:t>+O9tt7YRbpWRsTqImd3L9jHPvoIdPIYG7DyaAybtob+ACRD9LYID</a:t>
            </a:r>
            <a:r>
              <a:rPr lang="en-GB"/>
              <a:t> \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-n "cicd"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57675" y="614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imagePullSecrets</a:t>
            </a:r>
            <a:r>
              <a:rPr b="1" lang="en-GB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- </a:t>
            </a:r>
            <a:r>
              <a:rPr b="1" lang="en-GB" sz="12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GB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GB" sz="12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imagepullsecret</a:t>
            </a:r>
            <a:endParaRPr b="1" sz="12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050" y="271550"/>
            <a:ext cx="1704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Values .yaml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132688" y="342350"/>
            <a:ext cx="65199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apiVersion: v1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kind: Pod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metadata: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name: volume-share-datacenter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labels: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name: myapp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spec: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volumes: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- name: volume-share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emptyDir: {}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containers: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- name: volume-container-datacenter-1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image: centos:latest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command: ["/bin/bash", "-c", "sleep 10000"]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volumeMounts: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  - name: volume-share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    mountPath: /tmp/news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- name: volume-container-datacenter-2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image: centos:latest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command: ["/bin/bash", "-c", "sleep 10000"]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volumeMounts: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  - name: volume-share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         mountPath: /tmp/cluster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37138" y="176300"/>
            <a:ext cx="2657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Shared volume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51100" y="-28200"/>
            <a:ext cx="69663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apiVersion: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kind: ConfigMap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metadata: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name: time-config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namespace: devops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TIME_FREQ: "10"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---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apiVersion: v1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kind: Pod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metadata: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name: time-check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namespace: devops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labels: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app: time-check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spec: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volumes: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- name: log-volume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emptyDir: {}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containers: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- name: time-check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image: busybox:latest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volumeMounts: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- mountPath: /opt/security/time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name: log-volume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</a:t>
            </a:r>
            <a:r>
              <a:rPr lang="en-GB" sz="1000">
                <a:solidFill>
                  <a:srgbClr val="FF0000"/>
                </a:solidFill>
              </a:rPr>
              <a:t>     envFrom: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        - configMapRef: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</a:rPr>
              <a:t>            name: time-config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command: ["/bin/sh", "-c"]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args: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[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  "while true; do date; sleep $TIME_FREQ;done &gt; /opt/security/time/time-check.log",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9" name="Google Shape;79;p17"/>
          <p:cNvSpPr txBox="1"/>
          <p:nvPr/>
        </p:nvSpPr>
        <p:spPr>
          <a:xfrm>
            <a:off x="5412500" y="216500"/>
            <a:ext cx="3731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Kubernetes Time Check Pod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238"/>
              </a:solidFill>
              <a:highlight>
                <a:srgbClr val="FBFA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393425" y="109050"/>
            <a:ext cx="6895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batch/v1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kind: Job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countdown-devops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name: countdown-devops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name: container-countdown-devops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image: debian:latest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command: ["/bin/sh", "-c"]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args: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"for i in ten nine eight seven six five four three two one ; do echo $i ; done",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restartPolicy: Never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06625" y="65600"/>
            <a:ext cx="312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Countdown job in Kubernetes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4756425" y="446125"/>
            <a:ext cx="4328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batch/v1beta1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kind: CronJob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nautilus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schedule: "*/2 * * * *"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jobTemplate: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- name: cron-nautilus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image: nginx:latest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args: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- /bin/sh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- -c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- echo Welcome to xfusioncorp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restartPolicy: OnFailure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0" y="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Create Cronjobs in Kubernetes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4296000" y="137750"/>
            <a:ext cx="3834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apps/v1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ReplicaSet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httpd-replicaset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app: httpd_app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type: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replicas: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selector: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matchLabels: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app: httpd_app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app: httpd_app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type: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spec: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name: httpd-container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image: httpd:latest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0" y="0"/>
            <a:ext cx="3443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Create Replica Set in Kubernetes Cluster</a:t>
            </a:r>
            <a:endParaRPr b="1" sz="2050">
              <a:solidFill>
                <a:srgbClr val="16161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0" y="0"/>
            <a:ext cx="74778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apiVersion: 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kind: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name: volume-share-datacenter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name: myapp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 volumes: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- name: volume-share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emptyDir: {}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containers: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name: volume-container-datacenter-1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image: centos:latest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command: ["/bin/bash", "-c", "sleep 10000"]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volumeMounts: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name: volume-share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mountPath: /tmp/news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- name: volume-container-datacenter-2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image: centos:latest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command: ["/bin/bash", "-c", "sleep 10000"]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volumeMounts: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- name: volume-share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mountPath: /tmp/cluster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845475" y="229625"/>
            <a:ext cx="3000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Kubernetes Shared Volumes</a:t>
            </a:r>
            <a:endParaRPr b="1" sz="1050">
              <a:solidFill>
                <a:srgbClr val="333238"/>
              </a:solidFill>
              <a:highlight>
                <a:srgbClr val="FBFA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238"/>
              </a:solidFill>
              <a:highlight>
                <a:srgbClr val="FBFA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