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1" d="100"/>
          <a:sy n="61" d="100"/>
        </p:scale>
        <p:origin x="-1020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tude15/TASK1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124200"/>
            <a:ext cx="5943600" cy="5255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SOFTWARE </a:t>
            </a:r>
            <a:r>
              <a:rPr sz="2800" b="1" spc="-5" dirty="0">
                <a:latin typeface="Calibri"/>
                <a:cs typeface="Calibri"/>
              </a:rPr>
              <a:t>REQUIREMENTS </a:t>
            </a:r>
            <a:r>
              <a:rPr sz="2800" b="1" dirty="0">
                <a:latin typeface="Calibri"/>
                <a:cs typeface="Calibri"/>
              </a:rPr>
              <a:t>SPECIFICATION </a:t>
            </a:r>
            <a:r>
              <a:rPr sz="2800" b="1" spc="-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APPLICATION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GROCERY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PREPARED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dirty="0" smtClean="0">
                <a:latin typeface="Calibri"/>
                <a:cs typeface="Calibri"/>
              </a:rPr>
              <a:t>:-</a:t>
            </a:r>
            <a:endParaRPr lang="en-IN" sz="2800" b="1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KARTHIK RAJA .B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PAWAN KUMAR.N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KAVIYA DURGA.R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NITHIYA SHRI.VP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endParaRPr lang="en-IN" sz="2800" b="1" dirty="0" smtClean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385870" y="1743052"/>
            <a:ext cx="53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Github</a:t>
            </a:r>
            <a:r>
              <a:rPr lang="en-IN" sz="2400" b="1" dirty="0" smtClean="0"/>
              <a:t> repo:</a:t>
            </a:r>
          </a:p>
          <a:p>
            <a:r>
              <a:rPr lang="en-IN" sz="2400" b="1" dirty="0" smtClean="0"/>
              <a:t>https</a:t>
            </a:r>
            <a:r>
              <a:rPr lang="en-IN" sz="2400" b="1" dirty="0" smtClean="0"/>
              <a:t>://github.com/Pawankumarns/srs-.git</a:t>
            </a:r>
            <a:endParaRPr lang="en-IN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574502"/>
            <a:ext cx="5419725" cy="8264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b="1" spc="-5" dirty="0" smtClean="0">
                <a:latin typeface="Calibri"/>
                <a:cs typeface="Calibri"/>
              </a:rPr>
              <a:t>Introduction</a:t>
            </a:r>
            <a:endParaRPr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 smtClean="0">
                <a:latin typeface="Calibri"/>
                <a:cs typeface="Calibri"/>
              </a:rPr>
              <a:t>Grocery </a:t>
            </a:r>
            <a:r>
              <a:rPr spc="-5" dirty="0" smtClean="0">
                <a:latin typeface="Calibri"/>
                <a:cs typeface="Calibri"/>
              </a:rPr>
              <a:t>Delivery Application </a:t>
            </a:r>
            <a:r>
              <a:rPr spc="5" dirty="0" smtClean="0">
                <a:latin typeface="Calibri"/>
                <a:cs typeface="Calibri"/>
              </a:rPr>
              <a:t>is </a:t>
            </a:r>
            <a:r>
              <a:rPr spc="-5" dirty="0" smtClean="0">
                <a:latin typeface="Calibri"/>
                <a:cs typeface="Calibri"/>
              </a:rPr>
              <a:t>a web-based </a:t>
            </a:r>
            <a:r>
              <a:rPr dirty="0" smtClean="0">
                <a:latin typeface="Calibri"/>
                <a:cs typeface="Calibri"/>
              </a:rPr>
              <a:t>application that 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enables users to order groceries online and </a:t>
            </a:r>
            <a:r>
              <a:rPr dirty="0" smtClean="0">
                <a:latin typeface="Calibri"/>
                <a:cs typeface="Calibri"/>
              </a:rPr>
              <a:t>have </a:t>
            </a:r>
            <a:r>
              <a:rPr spc="-5" dirty="0" smtClean="0">
                <a:latin typeface="Calibri"/>
                <a:cs typeface="Calibri"/>
              </a:rPr>
              <a:t>them delivered 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</a:t>
            </a:r>
            <a:r>
              <a:rPr dirty="0" smtClean="0">
                <a:latin typeface="Calibri"/>
                <a:cs typeface="Calibri"/>
              </a:rPr>
              <a:t>their </a:t>
            </a:r>
            <a:r>
              <a:rPr spc="-5" dirty="0" smtClean="0">
                <a:latin typeface="Calibri"/>
                <a:cs typeface="Calibri"/>
              </a:rPr>
              <a:t>doorstep. This SRS document provides an overview of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functionality,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features,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requirements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application.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 smtClean="0">
                <a:latin typeface="Calibri"/>
                <a:cs typeface="Calibri"/>
              </a:rPr>
              <a:t>System</a:t>
            </a:r>
            <a:r>
              <a:rPr b="1" spc="-5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10" dirty="0" smtClean="0">
                <a:latin typeface="Calibri"/>
                <a:cs typeface="Calibri"/>
              </a:rPr>
              <a:t>Grocery</a:t>
            </a:r>
            <a:r>
              <a:rPr spc="-5" dirty="0" smtClean="0">
                <a:latin typeface="Calibri"/>
                <a:cs typeface="Calibri"/>
              </a:rPr>
              <a:t> Delivery Application </a:t>
            </a:r>
            <a:r>
              <a:rPr dirty="0" smtClean="0">
                <a:latin typeface="Calibri"/>
                <a:cs typeface="Calibri"/>
              </a:rPr>
              <a:t>will</a:t>
            </a:r>
            <a:r>
              <a:rPr spc="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following </a:t>
            </a:r>
            <a:r>
              <a:rPr spc="-34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hardware</a:t>
            </a:r>
            <a:r>
              <a:rPr spc="-2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 software: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 smtClean="0">
                <a:latin typeface="Calibri"/>
                <a:cs typeface="Calibri"/>
              </a:rPr>
              <a:t>A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web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server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host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the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database management system to store user and product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information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 smtClean="0">
                <a:latin typeface="Calibri"/>
                <a:cs typeface="Calibri"/>
              </a:rPr>
              <a:t>An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internet connection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 users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access the </a:t>
            </a:r>
            <a:r>
              <a:rPr dirty="0" smtClean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computer or mobile device </a:t>
            </a:r>
            <a:r>
              <a:rPr dirty="0" smtClean="0">
                <a:latin typeface="Calibri"/>
                <a:cs typeface="Calibri"/>
              </a:rPr>
              <a:t>with </a:t>
            </a:r>
            <a:r>
              <a:rPr spc="-5" dirty="0" smtClean="0">
                <a:latin typeface="Calibri"/>
                <a:cs typeface="Calibri"/>
              </a:rPr>
              <a:t>a web </a:t>
            </a:r>
            <a:r>
              <a:rPr spc="-10" dirty="0" smtClean="0">
                <a:latin typeface="Calibri"/>
                <a:cs typeface="Calibri"/>
              </a:rPr>
              <a:t>browser </a:t>
            </a:r>
            <a:r>
              <a:rPr spc="-5" dirty="0" smtClean="0">
                <a:latin typeface="Calibri"/>
                <a:cs typeface="Calibri"/>
              </a:rPr>
              <a:t>to access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 smtClean="0">
                <a:latin typeface="Calibri"/>
                <a:cs typeface="Calibri"/>
              </a:rPr>
              <a:t>Functional</a:t>
            </a:r>
            <a:r>
              <a:rPr b="1" spc="-2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 smtClean="0">
                <a:latin typeface="Calibri"/>
                <a:cs typeface="Calibri"/>
              </a:rPr>
              <a:t>Registration</a:t>
            </a:r>
            <a:r>
              <a:rPr b="1" spc="-3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and</a:t>
            </a:r>
            <a:r>
              <a:rPr b="1" spc="-1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Login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 smtClean="0">
                <a:latin typeface="Calibri"/>
                <a:cs typeface="Calibri"/>
              </a:rPr>
              <a:t>Users </a:t>
            </a:r>
            <a:r>
              <a:rPr spc="-5" dirty="0" smtClean="0">
                <a:latin typeface="Calibri"/>
                <a:cs typeface="Calibri"/>
              </a:rPr>
              <a:t>can create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an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account </a:t>
            </a:r>
            <a:r>
              <a:rPr dirty="0" smtClean="0">
                <a:latin typeface="Calibri"/>
                <a:cs typeface="Calibri"/>
              </a:rPr>
              <a:t>with</a:t>
            </a:r>
            <a:r>
              <a:rPr spc="-5" dirty="0" smtClean="0">
                <a:latin typeface="Calibri"/>
                <a:cs typeface="Calibri"/>
              </a:rPr>
              <a:t> the </a:t>
            </a:r>
            <a:r>
              <a:rPr dirty="0" smtClean="0">
                <a:latin typeface="Calibri"/>
                <a:cs typeface="Calibri"/>
              </a:rPr>
              <a:t>application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905510"/>
            <a:ext cx="5499100" cy="778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personal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address, 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 log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password.</a:t>
            </a:r>
            <a:endParaRPr sz="1600"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sz="1600" b="1" spc="-5" dirty="0">
                <a:latin typeface="Calibri"/>
                <a:cs typeface="Calibri"/>
              </a:rPr>
              <a:t>Product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Catalogue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85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available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products, 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prices,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descriptions,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images.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enable </a:t>
            </a:r>
            <a:r>
              <a:rPr sz="1600" spc="-5" dirty="0">
                <a:latin typeface="Calibri"/>
                <a:cs typeface="Calibri"/>
              </a:rPr>
              <a:t>users to search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specific products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</a:t>
            </a:r>
            <a:r>
              <a:rPr sz="1600" spc="-5" dirty="0">
                <a:latin typeface="Calibri"/>
                <a:cs typeface="Calibri"/>
              </a:rPr>
              <a:t> products 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brand, or price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sz="1600" b="1" spc="-10" dirty="0">
                <a:latin typeface="Calibri"/>
                <a:cs typeface="Calibri"/>
              </a:rPr>
              <a:t>Shopping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Cart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1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add products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cart.</a:t>
            </a:r>
            <a:endParaRPr sz="1600"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updating </a:t>
            </a:r>
            <a:r>
              <a:rPr sz="1600" dirty="0">
                <a:latin typeface="Calibri"/>
                <a:cs typeface="Calibri"/>
              </a:rPr>
              <a:t>quantities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removing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items.</a:t>
            </a:r>
            <a:endParaRPr sz="1600"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sz="1600" b="1" spc="-5" dirty="0">
                <a:latin typeface="Calibri"/>
                <a:cs typeface="Calibri"/>
              </a:rPr>
              <a:t>Checkout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Payment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checkout and provide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delivery address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information.</a:t>
            </a:r>
            <a:endParaRPr sz="16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multiple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options,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914400"/>
            <a:ext cx="5443855" cy="7542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credit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debit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wallets.</a:t>
            </a:r>
            <a:endParaRPr sz="1600"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calculate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final </a:t>
            </a:r>
            <a:r>
              <a:rPr sz="1600" spc="-5" dirty="0">
                <a:latin typeface="Calibri"/>
                <a:cs typeface="Calibri"/>
              </a:rPr>
              <a:t>cost of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Calibri"/>
                <a:cs typeface="Calibri"/>
              </a:rPr>
              <a:t>3.5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Order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Tracking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track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orders, including order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confirmation,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packing,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delivery.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 notifications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0" dirty="0">
                <a:latin typeface="Calibri"/>
                <a:cs typeface="Calibri"/>
              </a:rPr>
              <a:t> orders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sz="1600" b="1" spc="-5" dirty="0">
                <a:latin typeface="Calibri"/>
                <a:cs typeface="Calibri"/>
              </a:rPr>
              <a:t>Non-functional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sz="1600" b="1" spc="-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load </a:t>
            </a:r>
            <a:r>
              <a:rPr sz="1600" spc="-5" dirty="0">
                <a:latin typeface="Calibri"/>
                <a:cs typeface="Calibri"/>
              </a:rPr>
              <a:t>quickly.</a:t>
            </a:r>
            <a:endParaRPr sz="1600"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high </a:t>
            </a:r>
            <a:r>
              <a:rPr sz="1600" spc="-5" dirty="0">
                <a:latin typeface="Calibri"/>
                <a:cs typeface="Calibri"/>
              </a:rPr>
              <a:t>volume of</a:t>
            </a:r>
            <a:r>
              <a:rPr sz="1600" dirty="0">
                <a:latin typeface="Calibri"/>
                <a:cs typeface="Calibri"/>
              </a:rPr>
              <a:t> traffic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transactions.</a:t>
            </a:r>
            <a:endParaRPr sz="1600"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sz="1600" b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securely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database.</a:t>
            </a:r>
            <a:endParaRPr sz="1600"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encryption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protect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sensitive user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payment information.</a:t>
            </a:r>
            <a:endParaRPr sz="1600"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sz="1600" b="1" spc="-5" dirty="0">
                <a:latin typeface="Calibri"/>
                <a:cs typeface="Calibri"/>
              </a:rPr>
              <a:t>Usability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400" y="990600"/>
            <a:ext cx="5694933" cy="57448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navigate.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accessible 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different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devices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browsers.</a:t>
            </a:r>
            <a:endParaRPr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b="1" spc="-5" dirty="0" smtClean="0">
                <a:latin typeface="Calibri"/>
                <a:cs typeface="Calibri"/>
              </a:rPr>
              <a:t>Conclusion</a:t>
            </a:r>
            <a:endParaRPr dirty="0" smtClean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convenient</a:t>
            </a:r>
            <a:r>
              <a:rPr dirty="0">
                <a:latin typeface="Calibri"/>
                <a:cs typeface="Calibri"/>
              </a:rPr>
              <a:t>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user-friendly way for customers to order groceries online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have them delivered 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The </a:t>
            </a:r>
            <a:r>
              <a:rPr dirty="0">
                <a:latin typeface="Calibri"/>
                <a:cs typeface="Calibri"/>
              </a:rPr>
              <a:t>application 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 a web server, a database management system, and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have</a:t>
            </a:r>
            <a:r>
              <a:rPr spc="-5" dirty="0">
                <a:latin typeface="Calibri"/>
                <a:cs typeface="Calibri"/>
              </a:rPr>
              <a:t> several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registration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login,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catalogue, shopping cart, checkout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payment, and order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tracking. 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also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non-functional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performance, security,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LINK:</a:t>
            </a:r>
          </a:p>
          <a:p>
            <a:r>
              <a:rPr lang="en-IN" dirty="0" smtClean="0">
                <a:hlinkClick r:id="rId2"/>
              </a:rPr>
              <a:t>https://github.com/Attitude15/TASK1.git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4129" y="61187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528</Words>
  <Application>Microsoft Office PowerPoint</Application>
  <PresentationFormat>Custom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user13</cp:lastModifiedBy>
  <cp:revision>6</cp:revision>
  <dcterms:created xsi:type="dcterms:W3CDTF">2023-03-25T08:35:51Z</dcterms:created>
  <dcterms:modified xsi:type="dcterms:W3CDTF">2023-04-13T09:53:17Z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