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A388-0C55-4DA4-9640-69190AC29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6C33-E690-4CDA-AEF3-F25F1B3C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B021-8C38-4E5D-8317-149CEEDB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7B60-07EA-4ACB-884A-0E26B251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1790-EA2B-4B58-87AE-25638E5C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C05-BBFC-42FA-B5B1-34702BE9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E0C29-73D9-4C8D-8CAE-9F08ACD1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378E-15B4-4A33-9857-25F9D3F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C745-D3AE-44BF-B805-EEAC37AC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1296-AAEC-457F-A8EF-F2632822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28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D16F7-F9D9-4886-B413-DFE7562D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DCB26-8B4A-4BC4-A4BC-18D2A4CF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B110-D21E-44BB-B9FA-65E09AB6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2B7F-B3BE-4170-B56D-B2D7F2AF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B551-5E49-4B1D-A661-0C72E544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1EAC-2689-4E80-97F2-E814F9F5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9F6D-B1D9-4489-80E6-6FC07390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6EB4-954F-4ADF-ABB0-B0AE3022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9DD1-77AD-4A35-BA3A-EE494E38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D2F0-404E-4706-B575-C3D19D84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86AB-8480-4633-841B-FECCE0E9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D245-3852-4BCA-A3F4-9E0B99FF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A81C-6C8D-47AE-8572-91030DB3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BBC6-B877-4FB1-A7FC-A33926E4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26CD-E60D-49CF-ACA2-AFAA53A9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4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4343-CA07-4D19-8470-96714433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51C8-5895-4CD5-B40D-1F639DE70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4EE47-4F0F-4738-82A8-ADFB637E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DB83-8F9F-45D9-89E2-932CCC3A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6019-9434-4CB8-92A9-CED015F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D2ED2-7473-4871-B703-43EC0874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4F80-FBF5-418A-BFFF-8AB85C8F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B5BD-5316-4476-93B4-6664338A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EF79-E994-45B9-9264-B635707C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6A351-1E87-4E26-90A5-EA76845F8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ABCA3-2373-483E-B660-40F873BE2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BA899-094C-47B7-B368-FF722A80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C5B94-7971-4025-A455-8E1360BC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DB25F-C203-43C1-B740-CAEEBC5B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7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2C98-213D-4FAE-899C-21AB0469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211EA-05FC-4360-BE9C-9022F253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6FE97-4086-4905-8ABB-E0261C2C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97566-F90D-4B76-BC52-EEF333BA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1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44E15-9936-4050-9FD0-1BC77B5A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6B1D3-0F0D-4888-BECC-9A50BB51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455E-F362-457B-B3ED-95174C3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4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994E-CB58-4D15-BEDD-557C6ECB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1EC0-003D-463F-AF62-835A82E1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DC503-BB22-4402-9D68-49D54FA23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2620-BE13-4DF9-8A81-74E8D0CB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CF87-CFD4-4C4A-933A-EE5E5D8E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1DF7-7913-4766-ACA1-9AC9BBD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7355-1669-48DD-A08F-A1A58317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E7D90-8A98-4DAD-B26F-27495F58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3DCC8-1CE4-4940-AC54-80B055F4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214F-110E-4D79-8CFE-88431933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7A5C-2D25-487D-B12E-3CAED846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863A9-6018-43B1-8CC4-0A08C87E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8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BE2E2-68F5-4E1D-9C11-A3FA9DED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3A78-6CFE-4DB3-A402-4421D224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3CD5-F2AB-4B9E-82CE-143B6035A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F241-8B01-4D4F-BE62-AC7AAB250356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B5CD-9B00-4118-BD21-99672EBE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1FF5-B7F6-4EAA-AC2E-4BC46E143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7B1F-490B-4C76-9203-AC98E9AC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Slide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84D5F-AF56-47E5-B568-77F1AB372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2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Slide</dc:title>
  <dc:creator>Karthikeyan Mannu Udayar</dc:creator>
  <cp:lastModifiedBy>Karthikeyan Mannu Udayar</cp:lastModifiedBy>
  <cp:revision>1</cp:revision>
  <dcterms:created xsi:type="dcterms:W3CDTF">2020-04-02T16:49:59Z</dcterms:created>
  <dcterms:modified xsi:type="dcterms:W3CDTF">2020-04-02T16:50:15Z</dcterms:modified>
</cp:coreProperties>
</file>