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15b1f471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15b1f471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15b1f471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15b1f471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a9cdb7e13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a9cdb7e13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15b1f471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a15b1f471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21650" y="1109575"/>
            <a:ext cx="89007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Action Rules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231050" y="2254600"/>
            <a:ext cx="86898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3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Jagadeesh Sudhakariah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Karthik Rangaraj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Katy Mitchell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Aravind Telidevara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Keerthana Sridhar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Krupa Chand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idx="4294967295" type="title"/>
          </p:nvPr>
        </p:nvSpPr>
        <p:spPr>
          <a:xfrm>
            <a:off x="2511675" y="2094450"/>
            <a:ext cx="36465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idx="4294967295" type="title"/>
          </p:nvPr>
        </p:nvSpPr>
        <p:spPr>
          <a:xfrm>
            <a:off x="120550" y="165125"/>
            <a:ext cx="89007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Action Rules?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14"/>
          <p:cNvSpPr txBox="1"/>
          <p:nvPr>
            <p:ph idx="4294967295" type="body"/>
          </p:nvPr>
        </p:nvSpPr>
        <p:spPr>
          <a:xfrm>
            <a:off x="231050" y="863950"/>
            <a:ext cx="8689800" cy="41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action rule is a rule extracted from an information system that describes a transition of objects from one state to another with respect to a decision attribute.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rule can be defined as: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= [a1,1 ∧ a2,1 ∧ ... ∧ ap,1 ] ∧ [b1,1 ∧ b2,1 ∧ ... ∧ bq,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1] → d1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stable part                   	flexible part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Stable attribute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attribute’s value does not change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Flexible attributes: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attribute’s value can change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Actions can be constructed from two rules extracted previously from the same database. These two rules describe two different decision classes. The goal is to re-classify objects from one of these classes into the other.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 rules describe knowledge about possible actions associated with objects which are hidden in a decision system.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idx="4294967295" type="title"/>
          </p:nvPr>
        </p:nvSpPr>
        <p:spPr>
          <a:xfrm>
            <a:off x="120550" y="146500"/>
            <a:ext cx="89007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15"/>
          <p:cNvSpPr txBox="1"/>
          <p:nvPr>
            <p:ph idx="4294967295" type="body"/>
          </p:nvPr>
        </p:nvSpPr>
        <p:spPr>
          <a:xfrm>
            <a:off x="231050" y="793600"/>
            <a:ext cx="8689800" cy="42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Extraction of Classification rules using LERS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software required for the project was installed.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java code was run to obtain the classification rules using the LERS algorithm.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program returns the certain, possible and 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marked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values after executing the LERS algorithm.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Reclassification of rules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ARAS generates all the classification rules using the LERS strategy.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Clusters are built around the objects that are to be reclassified by the user by considering a decision attribute from the rules.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Graphical user interface has been developed to ease the process of accepting input, producing the outputs, setting the support, confidence, initial, end values and selecting the decision attribute using Java.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idx="4294967295" type="body"/>
          </p:nvPr>
        </p:nvSpPr>
        <p:spPr>
          <a:xfrm>
            <a:off x="231050" y="773525"/>
            <a:ext cx="8780400" cy="42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car dataset consists of 2 files, the data file and the attribute file. The car_data.txt file 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contains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data on which the algorithm runs in order to calculate rules whereas the car_names.txt file contains the attribute names of the data present in car_data.txt file. The contents of these files can be seen below: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Mammographic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Similarly, the mammographic dataset has 2 files whose contents can be seen below: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6" name="Google Shape;296;p16"/>
          <p:cNvSpPr txBox="1"/>
          <p:nvPr>
            <p:ph idx="4294967295" type="title"/>
          </p:nvPr>
        </p:nvSpPr>
        <p:spPr>
          <a:xfrm>
            <a:off x="180825" y="180825"/>
            <a:ext cx="88305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700" y="1836413"/>
            <a:ext cx="321945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1363" y="1640513"/>
            <a:ext cx="1571625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3100" y="3676650"/>
            <a:ext cx="15811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1375" y="3576175"/>
            <a:ext cx="2028825" cy="130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52400" y="88000"/>
            <a:ext cx="88374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 Dataset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r>
              <a:rPr lang="en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1900"/>
            <a:ext cx="8837450" cy="43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52400" y="97100"/>
            <a:ext cx="88488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Analysis/Results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65500"/>
            <a:ext cx="8848725" cy="43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00" y="908900"/>
            <a:ext cx="8839199" cy="4106758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9"/>
          <p:cNvSpPr txBox="1"/>
          <p:nvPr>
            <p:ph idx="4294967295" type="title"/>
          </p:nvPr>
        </p:nvSpPr>
        <p:spPr>
          <a:xfrm>
            <a:off x="152400" y="97100"/>
            <a:ext cx="88488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generated as out.md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idx="4294967295" type="title"/>
          </p:nvPr>
        </p:nvSpPr>
        <p:spPr>
          <a:xfrm>
            <a:off x="120550" y="160725"/>
            <a:ext cx="89007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20"/>
          <p:cNvSpPr txBox="1"/>
          <p:nvPr>
            <p:ph idx="4294967295" type="body"/>
          </p:nvPr>
        </p:nvSpPr>
        <p:spPr>
          <a:xfrm>
            <a:off x="226000" y="1667700"/>
            <a:ext cx="8689800" cy="18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LERS-type algorithm was implemented in order to construct action rules from a single classification rule.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 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representing rules produced by LERS strategy are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marked.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overall complexity of the algorithm was decreased when LERS is used 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the pre-processing module for ARAS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Graphical user interface was created and 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operations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were performed on it to obtain the action rules output in a text and md file.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idx="4294967295" type="title"/>
          </p:nvPr>
        </p:nvSpPr>
        <p:spPr>
          <a:xfrm>
            <a:off x="120550" y="221000"/>
            <a:ext cx="89007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21"/>
          <p:cNvSpPr txBox="1"/>
          <p:nvPr>
            <p:ph idx="4294967295" type="body"/>
          </p:nvPr>
        </p:nvSpPr>
        <p:spPr>
          <a:xfrm>
            <a:off x="227100" y="1426500"/>
            <a:ext cx="8689800" cy="22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Raś, Zbigniew W., Elżbieta Wyrzykowska, and Hanna Wasyluk. "ARAS: Action rules discovery based on agglomerative strategy." International Workshop on Mining Complex Data. Springer, Berlin, Heidelberg, 2007.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Im, Seunghyun, and Zbigniew W. Raś. "Action rule extraction from a decision table: ARED." International Symposium on Methodologies for Intelligent Systems. Springer, Berlin, Heidelberg, 2008.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Tzacheva, Angelina A., and Zbigniew W. Raś. "Action rules mining." International Journal of Intelligent Systems 20.7 (2005): 719-736.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