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3399A-B01D-B039-DBB0-F7A8BAE1BF31}" v="7" dt="2023-07-03T14:29:06.287"/>
    <p1510:client id="{C26966AF-7E78-D0FE-FD2A-90F0CE7DA285}" v="13" dt="2023-07-03T14:26:23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ting, Evan" userId="S::ewolting@pcci.edu::1c715456-41e1-425d-8aee-149b547081fa" providerId="AD" clId="Web-{5BE3399A-B01D-B039-DBB0-F7A8BAE1BF31}"/>
    <pc:docChg chg="modSld">
      <pc:chgData name="Wolting, Evan" userId="S::ewolting@pcci.edu::1c715456-41e1-425d-8aee-149b547081fa" providerId="AD" clId="Web-{5BE3399A-B01D-B039-DBB0-F7A8BAE1BF31}" dt="2023-07-03T14:29:06.287" v="6"/>
      <pc:docMkLst>
        <pc:docMk/>
      </pc:docMkLst>
      <pc:sldChg chg="addAnim">
        <pc:chgData name="Wolting, Evan" userId="S::ewolting@pcci.edu::1c715456-41e1-425d-8aee-149b547081fa" providerId="AD" clId="Web-{5BE3399A-B01D-B039-DBB0-F7A8BAE1BF31}" dt="2023-07-03T14:27:07.313" v="0"/>
        <pc:sldMkLst>
          <pc:docMk/>
          <pc:sldMk cId="0" sldId="257"/>
        </pc:sldMkLst>
      </pc:sldChg>
      <pc:sldChg chg="addAnim">
        <pc:chgData name="Wolting, Evan" userId="S::ewolting@pcci.edu::1c715456-41e1-425d-8aee-149b547081fa" providerId="AD" clId="Web-{5BE3399A-B01D-B039-DBB0-F7A8BAE1BF31}" dt="2023-07-03T14:27:13.173" v="1"/>
        <pc:sldMkLst>
          <pc:docMk/>
          <pc:sldMk cId="0" sldId="258"/>
        </pc:sldMkLst>
      </pc:sldChg>
      <pc:sldChg chg="addAnim">
        <pc:chgData name="Wolting, Evan" userId="S::ewolting@pcci.edu::1c715456-41e1-425d-8aee-149b547081fa" providerId="AD" clId="Web-{5BE3399A-B01D-B039-DBB0-F7A8BAE1BF31}" dt="2023-07-03T14:27:18.673" v="2"/>
        <pc:sldMkLst>
          <pc:docMk/>
          <pc:sldMk cId="0" sldId="259"/>
        </pc:sldMkLst>
      </pc:sldChg>
      <pc:sldChg chg="addAnim">
        <pc:chgData name="Wolting, Evan" userId="S::ewolting@pcci.edu::1c715456-41e1-425d-8aee-149b547081fa" providerId="AD" clId="Web-{5BE3399A-B01D-B039-DBB0-F7A8BAE1BF31}" dt="2023-07-03T14:27:25.001" v="3"/>
        <pc:sldMkLst>
          <pc:docMk/>
          <pc:sldMk cId="0" sldId="260"/>
        </pc:sldMkLst>
      </pc:sldChg>
      <pc:sldChg chg="addAnim">
        <pc:chgData name="Wolting, Evan" userId="S::ewolting@pcci.edu::1c715456-41e1-425d-8aee-149b547081fa" providerId="AD" clId="Web-{5BE3399A-B01D-B039-DBB0-F7A8BAE1BF31}" dt="2023-07-03T14:27:30.174" v="4"/>
        <pc:sldMkLst>
          <pc:docMk/>
          <pc:sldMk cId="0" sldId="261"/>
        </pc:sldMkLst>
      </pc:sldChg>
      <pc:sldChg chg="modTransition addAnim">
        <pc:chgData name="Wolting, Evan" userId="S::ewolting@pcci.edu::1c715456-41e1-425d-8aee-149b547081fa" providerId="AD" clId="Web-{5BE3399A-B01D-B039-DBB0-F7A8BAE1BF31}" dt="2023-07-03T14:29:06.287" v="6"/>
        <pc:sldMkLst>
          <pc:docMk/>
          <pc:sldMk cId="0" sldId="262"/>
        </pc:sldMkLst>
      </pc:sldChg>
    </pc:docChg>
  </pc:docChgLst>
  <pc:docChgLst>
    <pc:chgData name="Wolting, Evan" userId="S::ewolting@pcci.edu::1c715456-41e1-425d-8aee-149b547081fa" providerId="AD" clId="Web-{C26966AF-7E78-D0FE-FD2A-90F0CE7DA285}"/>
    <pc:docChg chg="modSld addMainMaster delMainMaster">
      <pc:chgData name="Wolting, Evan" userId="S::ewolting@pcci.edu::1c715456-41e1-425d-8aee-149b547081fa" providerId="AD" clId="Web-{C26966AF-7E78-D0FE-FD2A-90F0CE7DA285}" dt="2023-07-03T14:26:23.760" v="12"/>
      <pc:docMkLst>
        <pc:docMk/>
      </pc:docMkLst>
      <pc:sldChg chg="mod modClrScheme chgLayout">
        <pc:chgData name="Wolting, Evan" userId="S::ewolting@pcci.edu::1c715456-41e1-425d-8aee-149b547081fa" providerId="AD" clId="Web-{C26966AF-7E78-D0FE-FD2A-90F0CE7DA285}" dt="2023-07-03T14:24:20.819" v="2"/>
        <pc:sldMkLst>
          <pc:docMk/>
          <pc:sldMk cId="0" sldId="256"/>
        </pc:sldMkLst>
      </pc:sldChg>
      <pc:sldChg chg="modSp mod modTransition modClrScheme chgLayout">
        <pc:chgData name="Wolting, Evan" userId="S::ewolting@pcci.edu::1c715456-41e1-425d-8aee-149b547081fa" providerId="AD" clId="Web-{C26966AF-7E78-D0FE-FD2A-90F0CE7DA285}" dt="2023-07-03T14:25:15.510" v="3"/>
        <pc:sldMkLst>
          <pc:docMk/>
          <pc:sldMk cId="0" sldId="257"/>
        </pc:sldMkLst>
        <pc:spChg chg="mod ord">
          <ac:chgData name="Wolting, Evan" userId="S::ewolting@pcci.edu::1c715456-41e1-425d-8aee-149b547081fa" providerId="AD" clId="Web-{C26966AF-7E78-D0FE-FD2A-90F0CE7DA285}" dt="2023-07-03T14:24:20.819" v="2"/>
          <ac:spMkLst>
            <pc:docMk/>
            <pc:sldMk cId="0" sldId="257"/>
            <ac:spMk id="71" creationId="{00000000-0000-0000-0000-000000000000}"/>
          </ac:spMkLst>
        </pc:spChg>
        <pc:spChg chg="mod ord">
          <ac:chgData name="Wolting, Evan" userId="S::ewolting@pcci.edu::1c715456-41e1-425d-8aee-149b547081fa" providerId="AD" clId="Web-{C26966AF-7E78-D0FE-FD2A-90F0CE7DA285}" dt="2023-07-03T14:24:20.819" v="2"/>
          <ac:spMkLst>
            <pc:docMk/>
            <pc:sldMk cId="0" sldId="257"/>
            <ac:spMk id="72" creationId="{00000000-0000-0000-0000-000000000000}"/>
          </ac:spMkLst>
        </pc:spChg>
      </pc:sldChg>
      <pc:sldChg chg="modSp mod modTransition modClrScheme chgLayout">
        <pc:chgData name="Wolting, Evan" userId="S::ewolting@pcci.edu::1c715456-41e1-425d-8aee-149b547081fa" providerId="AD" clId="Web-{C26966AF-7E78-D0FE-FD2A-90F0CE7DA285}" dt="2023-07-03T14:25:29.462" v="4"/>
        <pc:sldMkLst>
          <pc:docMk/>
          <pc:sldMk cId="0" sldId="258"/>
        </pc:sldMkLst>
        <pc:spChg chg="mod ord">
          <ac:chgData name="Wolting, Evan" userId="S::ewolting@pcci.edu::1c715456-41e1-425d-8aee-149b547081fa" providerId="AD" clId="Web-{C26966AF-7E78-D0FE-FD2A-90F0CE7DA285}" dt="2023-07-03T14:24:20.819" v="2"/>
          <ac:spMkLst>
            <pc:docMk/>
            <pc:sldMk cId="0" sldId="258"/>
            <ac:spMk id="77" creationId="{00000000-0000-0000-0000-000000000000}"/>
          </ac:spMkLst>
        </pc:spChg>
        <pc:spChg chg="mod ord">
          <ac:chgData name="Wolting, Evan" userId="S::ewolting@pcci.edu::1c715456-41e1-425d-8aee-149b547081fa" providerId="AD" clId="Web-{C26966AF-7E78-D0FE-FD2A-90F0CE7DA285}" dt="2023-07-03T14:24:20.819" v="2"/>
          <ac:spMkLst>
            <pc:docMk/>
            <pc:sldMk cId="0" sldId="258"/>
            <ac:spMk id="78" creationId="{00000000-0000-0000-0000-000000000000}"/>
          </ac:spMkLst>
        </pc:spChg>
      </pc:sldChg>
      <pc:sldChg chg="modSp mod modTransition modClrScheme chgLayout">
        <pc:chgData name="Wolting, Evan" userId="S::ewolting@pcci.edu::1c715456-41e1-425d-8aee-149b547081fa" providerId="AD" clId="Web-{C26966AF-7E78-D0FE-FD2A-90F0CE7DA285}" dt="2023-07-03T14:26:01.869" v="8"/>
        <pc:sldMkLst>
          <pc:docMk/>
          <pc:sldMk cId="0" sldId="259"/>
        </pc:sldMkLst>
        <pc:spChg chg="mod ord">
          <ac:chgData name="Wolting, Evan" userId="S::ewolting@pcci.edu::1c715456-41e1-425d-8aee-149b547081fa" providerId="AD" clId="Web-{C26966AF-7E78-D0FE-FD2A-90F0CE7DA285}" dt="2023-07-03T14:24:20.819" v="2"/>
          <ac:spMkLst>
            <pc:docMk/>
            <pc:sldMk cId="0" sldId="259"/>
            <ac:spMk id="83" creationId="{00000000-0000-0000-0000-000000000000}"/>
          </ac:spMkLst>
        </pc:spChg>
        <pc:spChg chg="mod ord">
          <ac:chgData name="Wolting, Evan" userId="S::ewolting@pcci.edu::1c715456-41e1-425d-8aee-149b547081fa" providerId="AD" clId="Web-{C26966AF-7E78-D0FE-FD2A-90F0CE7DA285}" dt="2023-07-03T14:25:47.634" v="7" actId="20577"/>
          <ac:spMkLst>
            <pc:docMk/>
            <pc:sldMk cId="0" sldId="259"/>
            <ac:spMk id="84" creationId="{00000000-0000-0000-0000-000000000000}"/>
          </ac:spMkLst>
        </pc:spChg>
      </pc:sldChg>
      <pc:sldChg chg="modSp mod modTransition modClrScheme chgLayout">
        <pc:chgData name="Wolting, Evan" userId="S::ewolting@pcci.edu::1c715456-41e1-425d-8aee-149b547081fa" providerId="AD" clId="Web-{C26966AF-7E78-D0FE-FD2A-90F0CE7DA285}" dt="2023-07-03T14:26:19.542" v="11"/>
        <pc:sldMkLst>
          <pc:docMk/>
          <pc:sldMk cId="0" sldId="260"/>
        </pc:sldMkLst>
        <pc:spChg chg="mod ord">
          <ac:chgData name="Wolting, Evan" userId="S::ewolting@pcci.edu::1c715456-41e1-425d-8aee-149b547081fa" providerId="AD" clId="Web-{C26966AF-7E78-D0FE-FD2A-90F0CE7DA285}" dt="2023-07-03T14:24:20.819" v="2"/>
          <ac:spMkLst>
            <pc:docMk/>
            <pc:sldMk cId="0" sldId="260"/>
            <ac:spMk id="89" creationId="{00000000-0000-0000-0000-000000000000}"/>
          </ac:spMkLst>
        </pc:spChg>
        <pc:spChg chg="mod ord">
          <ac:chgData name="Wolting, Evan" userId="S::ewolting@pcci.edu::1c715456-41e1-425d-8aee-149b547081fa" providerId="AD" clId="Web-{C26966AF-7E78-D0FE-FD2A-90F0CE7DA285}" dt="2023-07-03T14:26:19.338" v="10" actId="20577"/>
          <ac:spMkLst>
            <pc:docMk/>
            <pc:sldMk cId="0" sldId="260"/>
            <ac:spMk id="90" creationId="{00000000-0000-0000-0000-000000000000}"/>
          </ac:spMkLst>
        </pc:spChg>
      </pc:sldChg>
      <pc:sldChg chg="modSp mod modTransition modClrScheme chgLayout">
        <pc:chgData name="Wolting, Evan" userId="S::ewolting@pcci.edu::1c715456-41e1-425d-8aee-149b547081fa" providerId="AD" clId="Web-{C26966AF-7E78-D0FE-FD2A-90F0CE7DA285}" dt="2023-07-03T14:26:23.760" v="12"/>
        <pc:sldMkLst>
          <pc:docMk/>
          <pc:sldMk cId="0" sldId="261"/>
        </pc:sldMkLst>
        <pc:spChg chg="mod ord">
          <ac:chgData name="Wolting, Evan" userId="S::ewolting@pcci.edu::1c715456-41e1-425d-8aee-149b547081fa" providerId="AD" clId="Web-{C26966AF-7E78-D0FE-FD2A-90F0CE7DA285}" dt="2023-07-03T14:24:20.819" v="2"/>
          <ac:spMkLst>
            <pc:docMk/>
            <pc:sldMk cId="0" sldId="261"/>
            <ac:spMk id="95" creationId="{00000000-0000-0000-0000-000000000000}"/>
          </ac:spMkLst>
        </pc:spChg>
        <pc:spChg chg="mod ord">
          <ac:chgData name="Wolting, Evan" userId="S::ewolting@pcci.edu::1c715456-41e1-425d-8aee-149b547081fa" providerId="AD" clId="Web-{C26966AF-7E78-D0FE-FD2A-90F0CE7DA285}" dt="2023-07-03T14:24:20.819" v="2"/>
          <ac:spMkLst>
            <pc:docMk/>
            <pc:sldMk cId="0" sldId="261"/>
            <ac:spMk id="96" creationId="{00000000-0000-0000-0000-000000000000}"/>
          </ac:spMkLst>
        </pc:spChg>
      </pc:sldChg>
      <pc:sldChg chg="modSp mod modClrScheme chgLayout">
        <pc:chgData name="Wolting, Evan" userId="S::ewolting@pcci.edu::1c715456-41e1-425d-8aee-149b547081fa" providerId="AD" clId="Web-{C26966AF-7E78-D0FE-FD2A-90F0CE7DA285}" dt="2023-07-03T14:24:20.819" v="2"/>
        <pc:sldMkLst>
          <pc:docMk/>
          <pc:sldMk cId="0" sldId="262"/>
        </pc:sldMkLst>
        <pc:spChg chg="mod ord">
          <ac:chgData name="Wolting, Evan" userId="S::ewolting@pcci.edu::1c715456-41e1-425d-8aee-149b547081fa" providerId="AD" clId="Web-{C26966AF-7E78-D0FE-FD2A-90F0CE7DA285}" dt="2023-07-03T14:24:20.819" v="2"/>
          <ac:spMkLst>
            <pc:docMk/>
            <pc:sldMk cId="0" sldId="262"/>
            <ac:spMk id="101" creationId="{00000000-0000-0000-0000-000000000000}"/>
          </ac:spMkLst>
        </pc:spChg>
        <pc:spChg chg="mod ord">
          <ac:chgData name="Wolting, Evan" userId="S::ewolting@pcci.edu::1c715456-41e1-425d-8aee-149b547081fa" providerId="AD" clId="Web-{C26966AF-7E78-D0FE-FD2A-90F0CE7DA285}" dt="2023-07-03T14:24:20.819" v="2"/>
          <ac:spMkLst>
            <pc:docMk/>
            <pc:sldMk cId="0" sldId="262"/>
            <ac:spMk id="102" creationId="{00000000-0000-0000-0000-000000000000}"/>
          </ac:spMkLst>
        </pc:spChg>
      </pc:sldChg>
      <pc:sldMasterChg chg="del delSldLayout">
        <pc:chgData name="Wolting, Evan" userId="S::ewolting@pcci.edu::1c715456-41e1-425d-8aee-149b547081fa" providerId="AD" clId="Web-{C26966AF-7E78-D0FE-FD2A-90F0CE7DA285}" dt="2023-07-03T14:23:54.693" v="0"/>
        <pc:sldMasterMkLst>
          <pc:docMk/>
          <pc:sldMasterMk cId="0" sldId="2147483659"/>
        </pc:sldMasterMkLst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Wolting, Evan" userId="S::ewolting@pcci.edu::1c715456-41e1-425d-8aee-149b547081fa" providerId="AD" clId="Web-{C26966AF-7E78-D0FE-FD2A-90F0CE7DA285}" dt="2023-07-03T14:23:54.693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del addSldLayout delSldLayout modSldLayout">
        <pc:chgData name="Wolting, Evan" userId="S::ewolting@pcci.edu::1c715456-41e1-425d-8aee-149b547081fa" providerId="AD" clId="Web-{C26966AF-7E78-D0FE-FD2A-90F0CE7DA285}" dt="2023-07-03T14:24:15.225" v="1"/>
        <pc:sldMasterMkLst>
          <pc:docMk/>
          <pc:sldMasterMk cId="1270889449" sldId="2147483660"/>
        </pc:sldMasterMkLst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1639468618" sldId="2147483661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1367188877" sldId="2147483662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2135590775" sldId="2147483663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2387487220" sldId="2147483664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2131091923" sldId="2147483665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1716821482" sldId="2147483666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950934871" sldId="2147483667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119880039" sldId="2147483668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645073896" sldId="2147483669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3381934425" sldId="2147483670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2683436054" sldId="2147483671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3989927762" sldId="2147483672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2352574375" sldId="2147483673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4241765895" sldId="2147483674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4020599473" sldId="2147483675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1477133173" sldId="2147483676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1975366394" sldId="2147483677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15.225" v="1"/>
          <pc:sldLayoutMkLst>
            <pc:docMk/>
            <pc:sldMasterMk cId="1270889449" sldId="2147483660"/>
            <pc:sldLayoutMk cId="16085978" sldId="2147483678"/>
          </pc:sldLayoutMkLst>
        </pc:sldLayoutChg>
      </pc:sldMasterChg>
      <pc:sldMasterChg chg="add del addSldLayout delSldLayout modSldLayout">
        <pc:chgData name="Wolting, Evan" userId="S::ewolting@pcci.edu::1c715456-41e1-425d-8aee-149b547081fa" providerId="AD" clId="Web-{C26966AF-7E78-D0FE-FD2A-90F0CE7DA285}" dt="2023-07-03T14:24:20.819" v="2"/>
        <pc:sldMasterMkLst>
          <pc:docMk/>
          <pc:sldMasterMk cId="2643704246" sldId="2147483679"/>
        </pc:sldMasterMkLst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1450408433" sldId="2147483680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3624759066" sldId="2147483681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4294958255" sldId="2147483682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2028782750" sldId="2147483683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1192200886" sldId="2147483684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1643144290" sldId="2147483685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3153604891" sldId="2147483686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231408128" sldId="2147483687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1755919340" sldId="2147483688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2676945642" sldId="2147483689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4079963098" sldId="2147483690"/>
          </pc:sldLayoutMkLst>
        </pc:sldLayoutChg>
        <pc:sldLayoutChg chg="add del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643704246" sldId="2147483679"/>
            <pc:sldLayoutMk cId="2270284199" sldId="2147483691"/>
          </pc:sldLayoutMkLst>
        </pc:sldLayoutChg>
      </pc:sldMasterChg>
      <pc:sldMasterChg chg="add addSldLayout modSldLayout">
        <pc:chgData name="Wolting, Evan" userId="S::ewolting@pcci.edu::1c715456-41e1-425d-8aee-149b547081fa" providerId="AD" clId="Web-{C26966AF-7E78-D0FE-FD2A-90F0CE7DA285}" dt="2023-07-03T14:24:20.819" v="2"/>
        <pc:sldMasterMkLst>
          <pc:docMk/>
          <pc:sldMasterMk cId="2452207688" sldId="2147483692"/>
        </pc:sldMasterMkLst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1192085219" sldId="2147483693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1515895997" sldId="2147483694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3167696333" sldId="2147483695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2063127232" sldId="2147483696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3657234783" sldId="2147483697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463285294" sldId="2147483698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3379269905" sldId="2147483699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489608703" sldId="2147483700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537391915" sldId="2147483701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2154134215" sldId="2147483702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646452274" sldId="2147483703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3436978159" sldId="2147483704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3905883346" sldId="2147483705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2989359328" sldId="2147483706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985456840" sldId="2147483707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1932736368" sldId="2147483708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1706518242" sldId="2147483709"/>
          </pc:sldLayoutMkLst>
        </pc:sldLayoutChg>
        <pc:sldLayoutChg chg="add mod replId">
          <pc:chgData name="Wolting, Evan" userId="S::ewolting@pcci.edu::1c715456-41e1-425d-8aee-149b547081fa" providerId="AD" clId="Web-{C26966AF-7E78-D0FE-FD2A-90F0CE7DA285}" dt="2023-07-03T14:24:20.819" v="2"/>
          <pc:sldLayoutMkLst>
            <pc:docMk/>
            <pc:sldMasterMk cId="2452207688" sldId="2147483692"/>
            <pc:sldLayoutMk cId="1804581784" sldId="214748371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4a80d836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4a80d836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4a80d83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4a80d83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4a80d836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4a80d836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4a80d836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4a80d836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4a80d836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4a80d836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4a80d836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4a80d836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8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3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5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978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8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5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36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18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58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9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9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2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8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6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0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35867" y="1928373"/>
            <a:ext cx="3086100" cy="1059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Technology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0092" y="976423"/>
            <a:ext cx="2272500" cy="89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2655" y="222948"/>
            <a:ext cx="2272500" cy="89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756667" y="976423"/>
            <a:ext cx="2272500" cy="89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96842" y="3278348"/>
            <a:ext cx="2272500" cy="89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021967" y="3216923"/>
            <a:ext cx="2272500" cy="89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Analyst</a:t>
            </a:r>
            <a:endParaRPr/>
          </a:p>
        </p:txBody>
      </p:sp>
      <p:cxnSp>
        <p:nvCxnSpPr>
          <p:cNvPr id="60" name="Google Shape;60;p13"/>
          <p:cNvCxnSpPr>
            <a:stCxn id="55" idx="5"/>
            <a:endCxn id="54" idx="2"/>
          </p:cNvCxnSpPr>
          <p:nvPr/>
        </p:nvCxnSpPr>
        <p:spPr>
          <a:xfrm>
            <a:off x="2019792" y="1736427"/>
            <a:ext cx="916200" cy="7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>
            <a:stCxn id="56" idx="4"/>
            <a:endCxn id="54" idx="0"/>
          </p:cNvCxnSpPr>
          <p:nvPr/>
        </p:nvCxnSpPr>
        <p:spPr>
          <a:xfrm>
            <a:off x="4478905" y="1113348"/>
            <a:ext cx="0" cy="8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>
            <a:stCxn id="57" idx="3"/>
            <a:endCxn id="54" idx="6"/>
          </p:cNvCxnSpPr>
          <p:nvPr/>
        </p:nvCxnSpPr>
        <p:spPr>
          <a:xfrm flipH="1">
            <a:off x="6022067" y="1736427"/>
            <a:ext cx="1067400" cy="7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>
            <a:stCxn id="58" idx="7"/>
            <a:endCxn id="54" idx="3"/>
          </p:cNvCxnSpPr>
          <p:nvPr/>
        </p:nvCxnSpPr>
        <p:spPr>
          <a:xfrm rot="10800000" flipH="1">
            <a:off x="2736542" y="2832444"/>
            <a:ext cx="651300" cy="5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>
            <a:stCxn id="59" idx="1"/>
            <a:endCxn id="54" idx="5"/>
          </p:cNvCxnSpPr>
          <p:nvPr/>
        </p:nvCxnSpPr>
        <p:spPr>
          <a:xfrm rot="10800000">
            <a:off x="5569967" y="2832519"/>
            <a:ext cx="784800" cy="5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/>
          <p:nvPr/>
        </p:nvSpPr>
        <p:spPr>
          <a:xfrm>
            <a:off x="3342667" y="3917073"/>
            <a:ext cx="2272500" cy="89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</a:t>
            </a:r>
            <a:endParaRPr/>
          </a:p>
        </p:txBody>
      </p:sp>
      <p:cxnSp>
        <p:nvCxnSpPr>
          <p:cNvPr id="66" name="Google Shape;66;p13"/>
          <p:cNvCxnSpPr>
            <a:stCxn id="54" idx="4"/>
            <a:endCxn id="65" idx="0"/>
          </p:cNvCxnSpPr>
          <p:nvPr/>
        </p:nvCxnSpPr>
        <p:spPr>
          <a:xfrm>
            <a:off x="4478917" y="2987673"/>
            <a:ext cx="0" cy="9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Troubleshoot Computer and Printer Issues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motherboards, Keyboards, mice,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toner, fuser, rollers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old equipment (EOL)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users with miscellaneous problems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users on new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equipment for events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Wifi Help For Students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Minor scripting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new applications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switches and cable management.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AP (Access Points) Wifi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Firewall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Troubleshoot networking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User Accounts and Permissions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Folder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Recovery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Monitor computer networks and systems for suspicious activity.</a:t>
            </a:r>
            <a:endParaRPr dirty="0"/>
          </a:p>
          <a:p>
            <a:r>
              <a:rPr lang="en" dirty="0"/>
              <a:t>Develop Security Policies.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Response of a Data Breach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Disaster Recovery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Vulnerability Testing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Penetration Test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Threat assessment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Keep Systems UpToDate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Provide Training</a:t>
            </a:r>
            <a:endParaRPr dirty="0"/>
          </a:p>
          <a:p>
            <a:pPr lvl="1"/>
            <a:r>
              <a:rPr lang="en" dirty="0"/>
              <a:t>(Phishing, Trojan Horse,  Social engineering, Ransomware, etc.)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Stay up-to-date with current threats.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Maintain Cell Phones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Onboarding Devices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Certificates</a:t>
            </a:r>
            <a:r>
              <a:rPr lang="en" dirty="0"/>
              <a:t>, Proxy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Voice over IP (VOIP)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Setup Phones and Change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Responsible for running network cables.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Analyst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Projects on Schedule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that the team has all the resources to do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up with stakeholders on a regular basis.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Projects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Stakeholders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Risk Assessment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and Development of New Technologies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Training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Development and Maintaining of Sites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Usage for Websites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Code (Bug Checking)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Documentation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Troubleshoot Reported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clients and customers to develop the code.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Proprietary Software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On-screen Show (16:9)</PresentationFormat>
  <Paragraphs>70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PowerPoint Presentation</vt:lpstr>
      <vt:lpstr>Hardware</vt:lpstr>
      <vt:lpstr>Networking</vt:lpstr>
      <vt:lpstr>Cybersecurity</vt:lpstr>
      <vt:lpstr>Telecom</vt:lpstr>
      <vt:lpstr>Business Analyst</vt:lpstr>
      <vt:lpstr>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Wolting, Evan</cp:lastModifiedBy>
  <cp:revision>18</cp:revision>
  <dcterms:modified xsi:type="dcterms:W3CDTF">2023-07-03T14:29:12Z</dcterms:modified>
</cp:coreProperties>
</file>