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37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7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2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7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5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0D51-2D3E-4578-91F0-797440B99ED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2F89-5DAC-4BD8-B338-07955019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85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problems addressed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 problems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sampling rate e.g. samples per pixel</a:t>
            </a:r>
          </a:p>
          <a:p>
            <a:pPr lvl="1"/>
            <a:endParaRPr lang="en-GB" dirty="0"/>
          </a:p>
          <a:p>
            <a:r>
              <a:rPr lang="en-GB" dirty="0"/>
              <a:t>Error</a:t>
            </a:r>
          </a:p>
          <a:p>
            <a:pPr lvl="1"/>
            <a:r>
              <a:rPr lang="en-GB" dirty="0"/>
              <a:t>bias (careful judgement)</a:t>
            </a:r>
          </a:p>
          <a:p>
            <a:pPr lvl="1"/>
            <a:r>
              <a:rPr lang="en-GB" dirty="0"/>
              <a:t>variance</a:t>
            </a:r>
          </a:p>
          <a:p>
            <a:pPr lvl="1"/>
            <a:r>
              <a:rPr lang="en-GB" dirty="0"/>
              <a:t>convergence (depends on application)</a:t>
            </a:r>
          </a:p>
        </p:txBody>
      </p:sp>
    </p:spTree>
    <p:extLst>
      <p:ext uri="{BB962C8B-B14F-4D97-AF65-F5344CB8AC3E}">
        <p14:creationId xmlns:p14="http://schemas.microsoft.com/office/powerpoint/2010/main" val="5332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insight from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prediction useful in determining sampling decisions</a:t>
            </a:r>
          </a:p>
          <a:p>
            <a:endParaRPr lang="en-GB" dirty="0"/>
          </a:p>
          <a:p>
            <a:r>
              <a:rPr lang="en-GB" dirty="0"/>
              <a:t>Different assessment criteria for reconstruction and integration</a:t>
            </a:r>
          </a:p>
          <a:p>
            <a:endParaRPr lang="en-GB" dirty="0"/>
          </a:p>
          <a:p>
            <a:r>
              <a:rPr lang="en-GB" dirty="0"/>
              <a:t>Low-frequency zone of sampling spectra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84301"/>
              </p:ext>
            </p:extLst>
          </p:nvPr>
        </p:nvGraphicFramePr>
        <p:xfrm>
          <a:off x="2093775" y="4479983"/>
          <a:ext cx="3549404" cy="177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4876800" imgH="2438302" progId="AcroExch.Document.11">
                  <p:embed/>
                </p:oleObj>
              </mc:Choice>
              <mc:Fallback>
                <p:oleObj name="Acrobat Document" r:id="rId3" imgW="4876800" imgH="243830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3775" y="4479983"/>
                        <a:ext cx="3549404" cy="177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36" y="5559971"/>
            <a:ext cx="978133" cy="49455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06143"/>
              </p:ext>
            </p:extLst>
          </p:nvPr>
        </p:nvGraphicFramePr>
        <p:xfrm>
          <a:off x="6096000" y="4445914"/>
          <a:ext cx="3549404" cy="177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6" imgW="4876800" imgH="2438302" progId="AcroExch.Document.11">
                  <p:embed/>
                </p:oleObj>
              </mc:Choice>
              <mc:Fallback>
                <p:oleObj name="Acrobat Document" r:id="rId6" imgW="4876800" imgH="243830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445914"/>
                        <a:ext cx="3549404" cy="177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12" y="5511612"/>
            <a:ext cx="910121" cy="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insight from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prediction useful in determining sampling decisions</a:t>
            </a:r>
          </a:p>
          <a:p>
            <a:endParaRPr lang="en-GB" dirty="0"/>
          </a:p>
          <a:p>
            <a:r>
              <a:rPr lang="en-GB" dirty="0"/>
              <a:t>Different assessment criteria for reconstruction and integration</a:t>
            </a:r>
          </a:p>
          <a:p>
            <a:endParaRPr lang="en-GB" dirty="0"/>
          </a:p>
          <a:p>
            <a:r>
              <a:rPr lang="en-GB" dirty="0"/>
              <a:t>Low-frequency zone of sampling spectra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93775" y="4479983"/>
          <a:ext cx="3549404" cy="177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876800" imgH="2438302" progId="AcroExch.Document.11">
                  <p:embed/>
                </p:oleObj>
              </mc:Choice>
              <mc:Fallback>
                <p:oleObj name="Acrobat Document" r:id="rId3" imgW="4876800" imgH="2438302" progId="AcroExch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3775" y="4479983"/>
                        <a:ext cx="3549404" cy="177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95" y="4785114"/>
            <a:ext cx="2072503" cy="104788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96000" y="4445914"/>
          <a:ext cx="3549404" cy="177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6" imgW="4876800" imgH="2438302" progId="AcroExch.Document.11">
                  <p:embed/>
                </p:oleObj>
              </mc:Choice>
              <mc:Fallback>
                <p:oleObj name="Acrobat Document" r:id="rId6" imgW="4876800" imgH="2438302" progId="AcroExch.Document.11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445914"/>
                        <a:ext cx="3549404" cy="1774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71" y="4732256"/>
            <a:ext cx="1928397" cy="10564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5040" y="4415782"/>
            <a:ext cx="3268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converges faster but higher error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1283" y="4362924"/>
            <a:ext cx="328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converges slower but lower error</a:t>
            </a:r>
          </a:p>
        </p:txBody>
      </p:sp>
    </p:spTree>
    <p:extLst>
      <p:ext uri="{BB962C8B-B14F-4D97-AF65-F5344CB8AC3E}">
        <p14:creationId xmlns:p14="http://schemas.microsoft.com/office/powerpoint/2010/main" val="139111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analysis without homogenization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2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analysis without homogenization</a:t>
            </a:r>
          </a:p>
          <a:p>
            <a:endParaRPr lang="en-GB" dirty="0"/>
          </a:p>
          <a:p>
            <a:r>
              <a:rPr lang="en-GB" dirty="0"/>
              <a:t>analysis of quasi-Monte Carlo sampling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4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analysis without homogenization</a:t>
            </a:r>
          </a:p>
          <a:p>
            <a:endParaRPr lang="en-GB" dirty="0"/>
          </a:p>
          <a:p>
            <a:r>
              <a:rPr lang="en-GB" dirty="0"/>
              <a:t>analysis of quasi-Monte Carlo sampling</a:t>
            </a:r>
          </a:p>
          <a:p>
            <a:endParaRPr lang="en-GB" dirty="0"/>
          </a:p>
          <a:p>
            <a:r>
              <a:rPr lang="en-GB" dirty="0"/>
              <a:t>convergence analysis without homogenization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02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analysis without homogenization</a:t>
            </a:r>
          </a:p>
          <a:p>
            <a:endParaRPr lang="en-GB" dirty="0"/>
          </a:p>
          <a:p>
            <a:r>
              <a:rPr lang="en-GB" dirty="0"/>
              <a:t>analysis of quasi-Monte Carlo sampling</a:t>
            </a:r>
          </a:p>
          <a:p>
            <a:endParaRPr lang="en-GB" dirty="0"/>
          </a:p>
          <a:p>
            <a:r>
              <a:rPr lang="en-GB" dirty="0"/>
              <a:t>convergence analysis without homogenization</a:t>
            </a:r>
          </a:p>
          <a:p>
            <a:endParaRPr lang="en-GB" dirty="0"/>
          </a:p>
          <a:p>
            <a:r>
              <a:rPr lang="en-GB" dirty="0"/>
              <a:t>tailor sampling strategy to integrand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480" y="2474535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Course website: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6767" y="3135983"/>
            <a:ext cx="306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repository: coming soon … </a:t>
            </a:r>
          </a:p>
        </p:txBody>
      </p:sp>
    </p:spTree>
    <p:extLst>
      <p:ext uri="{BB962C8B-B14F-4D97-AF65-F5344CB8AC3E}">
        <p14:creationId xmlns:p14="http://schemas.microsoft.com/office/powerpoint/2010/main" val="240281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146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Adobe Acrobat Document</vt:lpstr>
      <vt:lpstr>Conclusion: problems addressed </vt:lpstr>
      <vt:lpstr>Conclusion: insight from Fourier analysis</vt:lpstr>
      <vt:lpstr>Conclusion: insight from Fourier analysis</vt:lpstr>
      <vt:lpstr>Opportunities</vt:lpstr>
      <vt:lpstr>Opportunities</vt:lpstr>
      <vt:lpstr>Opportunities</vt:lpstr>
      <vt:lpstr>Opportunities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Subr, Kartic</dc:creator>
  <cp:lastModifiedBy>Subr, Kartic</cp:lastModifiedBy>
  <cp:revision>11</cp:revision>
  <dcterms:created xsi:type="dcterms:W3CDTF">2016-07-26T21:38:42Z</dcterms:created>
  <dcterms:modified xsi:type="dcterms:W3CDTF">2016-07-27T09:46:21Z</dcterms:modified>
</cp:coreProperties>
</file>