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8A52-8F11-49F5-8BBB-298B5C9019F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B87F-82AF-4AB5-85B9-F1D727A7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943"/>
            <a:ext cx="9144000" cy="1944711"/>
          </a:xfrm>
        </p:spPr>
        <p:txBody>
          <a:bodyPr/>
          <a:lstStyle/>
          <a:p>
            <a:r>
              <a:rPr lang="en-US" dirty="0" err="1"/>
              <a:t>Termwork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0642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834349" cy="29328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To develop and execute a program in C using suitable data structures to convert the given infix expression to its postfix form. The input expression consists of single character operands and the binary operators + (plus), - (minus), * (multiply) and / (divide).</a:t>
            </a:r>
          </a:p>
        </p:txBody>
      </p:sp>
    </p:spTree>
    <p:extLst>
      <p:ext uri="{BB962C8B-B14F-4D97-AF65-F5344CB8AC3E}">
        <p14:creationId xmlns:p14="http://schemas.microsoft.com/office/powerpoint/2010/main" val="74174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Points to Note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727"/>
            <a:ext cx="1051560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sz="9600" dirty="0"/>
              <a:t>Operand is a single char or digit -- Assumption</a:t>
            </a:r>
          </a:p>
          <a:p>
            <a:r>
              <a:rPr lang="en-US" sz="9600" dirty="0"/>
              <a:t>Operators considered are:  +, -, * and /</a:t>
            </a:r>
          </a:p>
          <a:p>
            <a:r>
              <a:rPr lang="en-US" sz="9600" dirty="0"/>
              <a:t>Normal precedence and associativity rules apply for above operators</a:t>
            </a:r>
          </a:p>
          <a:p>
            <a:r>
              <a:rPr lang="en-US" sz="9600" dirty="0"/>
              <a:t>The order of operands remains same in both, infix and postfix forms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		</a:t>
            </a:r>
          </a:p>
          <a:p>
            <a:pPr marL="0" indent="0">
              <a:buNone/>
            </a:pPr>
            <a:endParaRPr lang="en-US" sz="9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33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228648"/>
            <a:ext cx="10515600" cy="1325563"/>
          </a:xfrm>
        </p:spPr>
        <p:txBody>
          <a:bodyPr/>
          <a:lstStyle/>
          <a:p>
            <a:r>
              <a:rPr lang="en-US" b="1" dirty="0"/>
              <a:t>Steps to convert to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320373"/>
            <a:ext cx="10636603" cy="5215944"/>
          </a:xfrm>
        </p:spPr>
        <p:txBody>
          <a:bodyPr>
            <a:normAutofit fontScale="92500"/>
          </a:bodyPr>
          <a:lstStyle/>
          <a:p>
            <a:pPr marL="514350" indent="-514350" algn="just">
              <a:buAutoNum type="arabicParenR"/>
            </a:pPr>
            <a:r>
              <a:rPr lang="en-US" dirty="0"/>
              <a:t>Read the infix expression from left to right and do the following:</a:t>
            </a:r>
          </a:p>
          <a:p>
            <a:pPr marL="514350" indent="-514350" algn="just">
              <a:buAutoNum type="arabicParenR"/>
            </a:pPr>
            <a:r>
              <a:rPr lang="en-US" dirty="0"/>
              <a:t>Scan the input string one character at a time</a:t>
            </a:r>
          </a:p>
          <a:p>
            <a:pPr marL="0" indent="0" algn="just">
              <a:buNone/>
            </a:pPr>
            <a:r>
              <a:rPr lang="en-US" dirty="0"/>
              <a:t>       If the input character is:</a:t>
            </a:r>
          </a:p>
          <a:p>
            <a:pPr marL="1255713" lvl="0" indent="0" algn="just">
              <a:buFont typeface="Wingdings" panose="05000000000000000000" pitchFamily="2" charset="2"/>
              <a:buChar char="v"/>
            </a:pPr>
            <a:r>
              <a:rPr lang="en-US" dirty="0"/>
              <a:t>  operand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output it in postfix string.</a:t>
            </a:r>
          </a:p>
          <a:p>
            <a:pPr marL="1255713" indent="0" algn="just">
              <a:buFont typeface="Wingdings" panose="05000000000000000000" pitchFamily="2" charset="2"/>
              <a:buChar char="v"/>
            </a:pPr>
            <a:r>
              <a:rPr lang="en-US" dirty="0"/>
              <a:t>  (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push it on the stack.</a:t>
            </a:r>
          </a:p>
          <a:p>
            <a:pPr marL="1255713" indent="0" algn="just">
              <a:buFont typeface="Wingdings" panose="05000000000000000000" pitchFamily="2" charset="2"/>
              <a:buChar char="v"/>
            </a:pPr>
            <a:r>
              <a:rPr lang="en-US" dirty="0"/>
              <a:t>   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pop and print till we reach the corresponding (  on stack.</a:t>
            </a:r>
          </a:p>
          <a:p>
            <a:pPr marL="1255713" lvl="0" indent="0" algn="just">
              <a:buFont typeface="Wingdings" panose="05000000000000000000" pitchFamily="2" charset="2"/>
              <a:buChar char="v"/>
            </a:pPr>
            <a:r>
              <a:rPr lang="en-US" dirty="0"/>
              <a:t>  operator </a:t>
            </a:r>
            <a:r>
              <a:rPr lang="en-US" dirty="0">
                <a:sym typeface="Wingdings" panose="05000000000000000000" pitchFamily="2" charset="2"/>
              </a:rPr>
              <a:t>  compare its precedence with stack top operators</a:t>
            </a:r>
          </a:p>
          <a:p>
            <a:pPr marL="0" lv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		           while(</a:t>
            </a:r>
            <a:r>
              <a:rPr lang="en-US" dirty="0" err="1"/>
              <a:t>prec</a:t>
            </a:r>
            <a:r>
              <a:rPr lang="en-US" dirty="0"/>
              <a:t>(stack Top operator) &gt;= </a:t>
            </a:r>
            <a:r>
              <a:rPr lang="en-US" dirty="0" err="1"/>
              <a:t>prec</a:t>
            </a:r>
            <a:r>
              <a:rPr lang="en-US" dirty="0"/>
              <a:t>(input operator)                            				pop and print</a:t>
            </a:r>
          </a:p>
          <a:p>
            <a:pPr marL="0" lvl="0" indent="0" algn="just">
              <a:buNone/>
            </a:pPr>
            <a:r>
              <a:rPr lang="en-US" dirty="0"/>
              <a:t>			push input operator onto stack</a:t>
            </a:r>
          </a:p>
          <a:p>
            <a:pPr marL="0" lvl="0" indent="0" algn="just">
              <a:buNone/>
            </a:pPr>
            <a:r>
              <a:rPr lang="en-US" dirty="0"/>
              <a:t>        If we reach end of input string, pop all operators into postfix string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7879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75764"/>
            <a:ext cx="10714149" cy="529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x+y</a:t>
            </a:r>
            <a:r>
              <a:rPr lang="en-US" dirty="0"/>
              <a:t>*(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12908"/>
              </p:ext>
            </p:extLst>
          </p:nvPr>
        </p:nvGraphicFramePr>
        <p:xfrm>
          <a:off x="954109" y="1465155"/>
          <a:ext cx="8653530" cy="4080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8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input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410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Stack contents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38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postfix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		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889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                         empty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648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			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220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33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  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220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33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xy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220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+,*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48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</a:t>
                      </a:r>
                      <a:r>
                        <a:rPr lang="en-US" sz="2000" dirty="0" err="1">
                          <a:effectLst/>
                        </a:rPr>
                        <a:t>xy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029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+,*,(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24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220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+,*,(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24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xya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886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+,*,(,+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5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dirty="0" err="1">
                          <a:effectLst/>
                        </a:rPr>
                        <a:t>xya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172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+,*,(,+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743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</a:t>
                      </a:r>
                      <a:r>
                        <a:rPr lang="en-US" sz="2000" dirty="0" err="1">
                          <a:effectLst/>
                        </a:rPr>
                        <a:t>xyab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648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+,*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838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en-US" sz="2000" dirty="0" err="1">
                          <a:effectLst/>
                        </a:rPr>
                        <a:t>xyab</a:t>
                      </a: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220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+, 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90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</a:t>
                      </a:r>
                      <a:r>
                        <a:rPr lang="en-US" sz="2000" dirty="0" err="1">
                          <a:effectLst/>
                        </a:rPr>
                        <a:t>xyab</a:t>
                      </a:r>
                      <a:r>
                        <a:rPr lang="en-US" sz="2000" dirty="0">
                          <a:effectLst/>
                        </a:rPr>
                        <a:t>+*+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43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289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Termwork 2</vt:lpstr>
      <vt:lpstr>Problem statement</vt:lpstr>
      <vt:lpstr>Points to Note</vt:lpstr>
      <vt:lpstr>Steps to convert to postfix expression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Termwork 2</dc:title>
  <dc:creator>jyoti</dc:creator>
  <cp:lastModifiedBy>Amruta Deshpande</cp:lastModifiedBy>
  <cp:revision>31</cp:revision>
  <dcterms:created xsi:type="dcterms:W3CDTF">2021-11-12T07:16:08Z</dcterms:created>
  <dcterms:modified xsi:type="dcterms:W3CDTF">2022-12-04T04:30:35Z</dcterms:modified>
</cp:coreProperties>
</file>