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A1F-A95F-4BCF-B967-5B63B55D1E8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AC9-9B0C-4062-A4EE-408614F2B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A1F-A95F-4BCF-B967-5B63B55D1E8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AC9-9B0C-4062-A4EE-408614F2B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A1F-A95F-4BCF-B967-5B63B55D1E8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AC9-9B0C-4062-A4EE-408614F2B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A1F-A95F-4BCF-B967-5B63B55D1E8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AC9-9B0C-4062-A4EE-408614F2B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A1F-A95F-4BCF-B967-5B63B55D1E8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AC9-9B0C-4062-A4EE-408614F2B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A1F-A95F-4BCF-B967-5B63B55D1E8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AC9-9B0C-4062-A4EE-408614F2B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A1F-A95F-4BCF-B967-5B63B55D1E8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AC9-9B0C-4062-A4EE-408614F2B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A1F-A95F-4BCF-B967-5B63B55D1E8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AC9-9B0C-4062-A4EE-408614F2B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A1F-A95F-4BCF-B967-5B63B55D1E8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AC9-9B0C-4062-A4EE-408614F2B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A1F-A95F-4BCF-B967-5B63B55D1E8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AC9-9B0C-4062-A4EE-408614F2B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A1F-A95F-4BCF-B967-5B63B55D1E8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AC9-9B0C-4062-A4EE-408614F2B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BA1F-A95F-4BCF-B967-5B63B55D1E8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8AC9-9B0C-4062-A4EE-408614F2B3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en-US" sz="3200" dirty="0" smtClean="0"/>
              <a:t>DIVIDE &amp; CONQUER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641" y="928670"/>
            <a:ext cx="7183821" cy="572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DIVIDE &amp; CONQUER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00108"/>
            <a:ext cx="8501122" cy="550072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Divide a problem’s instance of size n into two instances of size n/2, till the division is possible or solution is found.</a:t>
            </a:r>
            <a:endParaRPr lang="pt-BR" sz="2400" dirty="0" smtClean="0"/>
          </a:p>
          <a:p>
            <a:pPr>
              <a:buFont typeface="Wingdings" pitchFamily="2" charset="2"/>
              <a:buChar char="Ø"/>
            </a:pPr>
            <a:r>
              <a:rPr lang="pt-BR" sz="2400" dirty="0" smtClean="0"/>
              <a:t>T (n)=aT (n/b)+f(n)</a:t>
            </a:r>
          </a:p>
          <a:p>
            <a:pPr>
              <a:buNone/>
            </a:pPr>
            <a:r>
              <a:rPr lang="en-US" sz="2400" dirty="0" smtClean="0"/>
              <a:t>		where f(n) is a function that accounts for the time spent on dividing an instance of size n into instances of size n/b and combining their solutions.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order of growth of its solution T(n) depends on the values of the constants a and b and the order of growth of the function f(n).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Iterative (non recursive 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9001156" cy="585791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ALGORITHM: </a:t>
            </a:r>
            <a:r>
              <a:rPr lang="en-US" sz="2400" dirty="0" err="1" smtClean="0"/>
              <a:t>BinarySearch</a:t>
            </a:r>
            <a:r>
              <a:rPr lang="en-US" sz="2400" dirty="0" smtClean="0"/>
              <a:t>( A[0..n-1], K )</a:t>
            </a:r>
          </a:p>
          <a:p>
            <a:pPr>
              <a:buNone/>
            </a:pPr>
            <a:r>
              <a:rPr lang="en-US" sz="2400" dirty="0" smtClean="0"/>
              <a:t>Input : An Sorted Array A[0..n-1], key element K</a:t>
            </a:r>
          </a:p>
          <a:p>
            <a:pPr>
              <a:buNone/>
            </a:pPr>
            <a:r>
              <a:rPr lang="en-US" sz="2400" dirty="0" smtClean="0"/>
              <a:t>Output: Index of a n array element which matches with key element K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l=0; r=n-1;</a:t>
            </a:r>
          </a:p>
          <a:p>
            <a:pPr>
              <a:buNone/>
            </a:pPr>
            <a:r>
              <a:rPr lang="en-US" sz="2400" dirty="0" smtClean="0"/>
              <a:t>While(l&lt;=r) do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	m=(</a:t>
            </a:r>
            <a:r>
              <a:rPr lang="en-US" sz="2400" dirty="0" err="1" smtClean="0"/>
              <a:t>l+r</a:t>
            </a:r>
            <a:r>
              <a:rPr lang="en-US" sz="2400" dirty="0" smtClean="0"/>
              <a:t>)/2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	if ( k==A[m]) then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return m;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	 else if ( k&lt;A[m]) then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r=m-1;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else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l=m+1;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	</a:t>
            </a:r>
            <a:r>
              <a:rPr lang="en-US" sz="2400" dirty="0" err="1" smtClean="0"/>
              <a:t>endif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r</a:t>
            </a:r>
            <a:r>
              <a:rPr lang="en-US" sz="2400" dirty="0" smtClean="0"/>
              <a:t>eturn -1</a:t>
            </a:r>
          </a:p>
          <a:p>
            <a:pPr>
              <a:buNone/>
            </a:pPr>
            <a:r>
              <a:rPr lang="en-US" sz="2400" dirty="0"/>
              <a:t>e</a:t>
            </a:r>
            <a:r>
              <a:rPr lang="en-US" sz="2400" dirty="0" smtClean="0"/>
              <a:t>nd while </a:t>
            </a:r>
          </a:p>
          <a:p>
            <a:pPr>
              <a:buNone/>
            </a:pPr>
            <a:r>
              <a:rPr 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643998" cy="578647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Input of an algorithm is an array of size n and key element k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Basic Operation of an algorithm is</a:t>
            </a:r>
          </a:p>
          <a:p>
            <a:pPr marL="457200" indent="-457200">
              <a:buNone/>
            </a:pPr>
            <a:r>
              <a:rPr lang="en-US" sz="2400" dirty="0"/>
              <a:t>	</a:t>
            </a:r>
            <a:r>
              <a:rPr lang="en-US" sz="2400" dirty="0" smtClean="0"/>
              <a:t>if(k==A[m])</a:t>
            </a:r>
          </a:p>
          <a:p>
            <a:pPr marL="457200" indent="-457200">
              <a:buAutoNum type="arabicPeriod" startAt="3"/>
            </a:pPr>
            <a:r>
              <a:rPr lang="en-US" sz="2400" dirty="0" smtClean="0"/>
              <a:t>Execution of basic operation is depending on input values n and k</a:t>
            </a:r>
          </a:p>
          <a:p>
            <a:pPr marL="457200" indent="-45720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Best Case</a:t>
            </a:r>
            <a:r>
              <a:rPr lang="en-US" sz="2400" dirty="0" smtClean="0"/>
              <a:t>: If key elements happen to be the mid element</a:t>
            </a:r>
          </a:p>
          <a:p>
            <a:pPr marL="457200" indent="-45720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Cbest</a:t>
            </a:r>
            <a:r>
              <a:rPr lang="en-US" sz="2400" dirty="0" smtClean="0"/>
              <a:t>(n)</a:t>
            </a:r>
            <a:r>
              <a:rPr lang="en-US" sz="2400" dirty="0" smtClean="0"/>
              <a:t>=1	</a:t>
            </a:r>
          </a:p>
          <a:p>
            <a:pPr marL="457200" indent="-45720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Worst Case: </a:t>
            </a:r>
            <a:r>
              <a:rPr lang="en-US" sz="2400" dirty="0" smtClean="0"/>
              <a:t>If key element happens to be first/last elements</a:t>
            </a:r>
          </a:p>
          <a:p>
            <a:pPr marL="457200" indent="-457200">
              <a:buNone/>
            </a:pPr>
            <a:r>
              <a:rPr lang="en-US" sz="2400" dirty="0" smtClean="0"/>
              <a:t>			  or key element not found case</a:t>
            </a:r>
          </a:p>
          <a:p>
            <a:pPr marL="457200" indent="-457200">
              <a:buNone/>
            </a:pPr>
            <a:r>
              <a:rPr lang="en-US" sz="2400" dirty="0" smtClean="0"/>
              <a:t>                             </a:t>
            </a:r>
            <a:r>
              <a:rPr lang="en-US" sz="2400" dirty="0" err="1" smtClean="0"/>
              <a:t>Cworst</a:t>
            </a:r>
            <a:r>
              <a:rPr lang="en-US" sz="2400" dirty="0" smtClean="0"/>
              <a:t>(n)=  log2 n</a:t>
            </a:r>
          </a:p>
          <a:p>
            <a:pPr marL="457200" indent="-45720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Average Case : </a:t>
            </a:r>
            <a:r>
              <a:rPr lang="en-US" sz="2400" dirty="0" err="1" smtClean="0"/>
              <a:t>Caverage</a:t>
            </a:r>
            <a:r>
              <a:rPr lang="en-US" sz="2400" dirty="0" smtClean="0"/>
              <a:t>(n)&lt;</a:t>
            </a:r>
            <a:r>
              <a:rPr lang="en-US" sz="2400" dirty="0" smtClean="0"/>
              <a:t> )=  log2 n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643314"/>
            <a:ext cx="27051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142984"/>
            <a:ext cx="4450080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2500306"/>
            <a:ext cx="18764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algorithm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752" y="1571612"/>
            <a:ext cx="900374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118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Binary Search </vt:lpstr>
      <vt:lpstr>DIVIDE &amp; CONQUER</vt:lpstr>
      <vt:lpstr>DIVIDE &amp; CONQUER</vt:lpstr>
      <vt:lpstr>Iterative (non recursive ) Algorithm</vt:lpstr>
      <vt:lpstr>Analysis</vt:lpstr>
      <vt:lpstr>Analysis</vt:lpstr>
      <vt:lpstr>Recursive algorithm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</cp:revision>
  <dcterms:created xsi:type="dcterms:W3CDTF">2023-01-08T18:34:15Z</dcterms:created>
  <dcterms:modified xsi:type="dcterms:W3CDTF">2023-01-08T19:28:48Z</dcterms:modified>
</cp:coreProperties>
</file>