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1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053F-A3CC-4CF7-9410-6A60F4EACCB6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0AFD-3655-45DF-A0C5-C06339EA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11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053F-A3CC-4CF7-9410-6A60F4EACCB6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0AFD-3655-45DF-A0C5-C06339EA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053F-A3CC-4CF7-9410-6A60F4EACCB6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0AFD-3655-45DF-A0C5-C06339EA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053F-A3CC-4CF7-9410-6A60F4EACCB6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0AFD-3655-45DF-A0C5-C06339EA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2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053F-A3CC-4CF7-9410-6A60F4EACCB6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0AFD-3655-45DF-A0C5-C06339EA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71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053F-A3CC-4CF7-9410-6A60F4EACCB6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0AFD-3655-45DF-A0C5-C06339EA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2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053F-A3CC-4CF7-9410-6A60F4EACCB6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0AFD-3655-45DF-A0C5-C06339EA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9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053F-A3CC-4CF7-9410-6A60F4EACCB6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0AFD-3655-45DF-A0C5-C06339EA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4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053F-A3CC-4CF7-9410-6A60F4EACCB6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0AFD-3655-45DF-A0C5-C06339EA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4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053F-A3CC-4CF7-9410-6A60F4EACCB6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0AFD-3655-45DF-A0C5-C06339EA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84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053F-A3CC-4CF7-9410-6A60F4EACCB6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80AFD-3655-45DF-A0C5-C06339EA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6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6053F-A3CC-4CF7-9410-6A60F4EACCB6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80AFD-3655-45DF-A0C5-C06339EA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9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Implementation of an ordered list using Doubly Linked List</a:t>
            </a:r>
          </a:p>
        </p:txBody>
      </p:sp>
    </p:spTree>
    <p:extLst>
      <p:ext uri="{BB962C8B-B14F-4D97-AF65-F5344CB8AC3E}">
        <p14:creationId xmlns:p14="http://schemas.microsoft.com/office/powerpoint/2010/main" val="3920989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3335"/>
            <a:ext cx="10515600" cy="58936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4. Display all the nodes in the link list.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node *temp;</a:t>
            </a:r>
          </a:p>
          <a:p>
            <a:pPr marL="0" indent="0">
              <a:buNone/>
            </a:pPr>
            <a:r>
              <a:rPr lang="en-US" dirty="0"/>
              <a:t>	temp=head;</a:t>
            </a:r>
          </a:p>
          <a:p>
            <a:pPr marL="0" indent="0">
              <a:buNone/>
            </a:pPr>
            <a:r>
              <a:rPr lang="en-US" dirty="0"/>
              <a:t>	while(temp !=NULL)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d",temp</a:t>
            </a:r>
            <a:r>
              <a:rPr lang="en-US" dirty="0"/>
              <a:t>-&gt;data);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temp=temp-&gt;next;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680"/>
            <a:ext cx="10515600" cy="768216"/>
          </a:xfrm>
        </p:spPr>
        <p:txBody>
          <a:bodyPr/>
          <a:lstStyle/>
          <a:p>
            <a:r>
              <a:rPr lang="en-US" dirty="0"/>
              <a:t>Link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9935"/>
            <a:ext cx="10515600" cy="5628066"/>
          </a:xfrm>
        </p:spPr>
        <p:txBody>
          <a:bodyPr>
            <a:normAutofit/>
          </a:bodyPr>
          <a:lstStyle/>
          <a:p>
            <a:r>
              <a:rPr lang="en-US" sz="2000" dirty="0"/>
              <a:t>Like arrays, Linked List is a linear data structure. Unlike arrays, linked list elements are not stored at a contiguous location; the elements are linked using pointers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17" y="2480258"/>
            <a:ext cx="6053004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7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426"/>
            <a:ext cx="10515600" cy="845489"/>
          </a:xfrm>
        </p:spPr>
        <p:txBody>
          <a:bodyPr/>
          <a:lstStyle/>
          <a:p>
            <a:r>
              <a:rPr lang="en-US" b="1" dirty="0"/>
              <a:t>Representation: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5914"/>
            <a:ext cx="10515600" cy="5087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linked list is represented by a pointer to the first node of the linked list. The first node is called the head. If the linked list is empty, then the value of the head is NULL. </a:t>
            </a:r>
            <a:br>
              <a:rPr lang="en-US" sz="2400" dirty="0"/>
            </a:br>
            <a:r>
              <a:rPr lang="en-US" sz="2400" dirty="0"/>
              <a:t>Each node in a list consists of at least two parts: </a:t>
            </a:r>
            <a:br>
              <a:rPr lang="en-US" sz="2400" dirty="0"/>
            </a:br>
            <a:r>
              <a:rPr lang="en-US" sz="2400" dirty="0"/>
              <a:t>1) data </a:t>
            </a:r>
            <a:br>
              <a:rPr lang="en-US" sz="2400" dirty="0"/>
            </a:br>
            <a:r>
              <a:rPr lang="en-US" sz="2400" dirty="0"/>
              <a:t>2) Pointer (Or Reference) to the next node </a:t>
            </a:r>
          </a:p>
          <a:p>
            <a:r>
              <a:rPr lang="en-US" sz="2400" dirty="0"/>
              <a:t>Link list Node can be represented as follows</a:t>
            </a:r>
          </a:p>
          <a:p>
            <a:pPr marL="0" indent="0">
              <a:buNone/>
            </a:pPr>
            <a:r>
              <a:rPr lang="en-US" sz="2400" dirty="0" err="1"/>
              <a:t>struct</a:t>
            </a:r>
            <a:r>
              <a:rPr lang="en-US" sz="2400" dirty="0"/>
              <a:t> node 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data;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struct</a:t>
            </a:r>
            <a:r>
              <a:rPr lang="en-US" sz="2400" dirty="0"/>
              <a:t> node *next;</a:t>
            </a:r>
          </a:p>
          <a:p>
            <a:pPr marL="0" indent="0">
              <a:buNone/>
            </a:pPr>
            <a:r>
              <a:rPr lang="en-US" sz="2400" dirty="0"/>
              <a:t>}	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521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8375-DDA1-4DF5-6137-81F1A5C50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Linked List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B2151-6F48-DF10-C1E8-9BF8A1C0D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Following are the various types of linked list. </a:t>
            </a:r>
          </a:p>
          <a:p>
            <a:pPr lvl="2"/>
            <a:r>
              <a:rPr lang="en-US" dirty="0"/>
              <a:t>Simple Linked List − Item navigation is forward only. </a:t>
            </a:r>
          </a:p>
          <a:p>
            <a:pPr lvl="2"/>
            <a:r>
              <a:rPr lang="en-US" b="1" dirty="0"/>
              <a:t>Doubly Linked List − Items can be navigated forward and backward. </a:t>
            </a:r>
          </a:p>
          <a:p>
            <a:pPr lvl="2"/>
            <a:r>
              <a:rPr lang="en-US" dirty="0"/>
              <a:t>Circular Linked List − Last item contains link of the first element as next and the first element has a link to the last element as previous.</a:t>
            </a:r>
          </a:p>
        </p:txBody>
      </p:sp>
    </p:spTree>
    <p:extLst>
      <p:ext uri="{BB962C8B-B14F-4D97-AF65-F5344CB8AC3E}">
        <p14:creationId xmlns:p14="http://schemas.microsoft.com/office/powerpoint/2010/main" val="182609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35B27-C596-4D52-9FBD-BE25DA94D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Doubly Linked List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925D6-E513-4532-AE86-505149938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Doubly Linked List (DLL) contains an extra pointer, typically called previous pointer, together with next pointer and data which are there in singly linked list.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0B4D5-10F0-4CF1-934E-C2DADE39D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109" y="3224710"/>
            <a:ext cx="57150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C302A-776C-4A59-B039-632E6A6E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47578"/>
            <a:ext cx="10515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39801-3AD2-4EA3-A94F-5B97F710F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5726797"/>
          </a:xfrm>
        </p:spPr>
        <p:txBody>
          <a:bodyPr>
            <a:normAutofit/>
          </a:bodyPr>
          <a:lstStyle/>
          <a:p>
            <a:pPr algn="just"/>
            <a:r>
              <a:rPr lang="en-US" sz="2000">
                <a:solidFill>
                  <a:srgbClr val="000000"/>
                </a:solidFill>
              </a:rPr>
              <a:t>F</a:t>
            </a:r>
            <a:r>
              <a:rPr lang="en-US" sz="2000" b="0" i="0">
                <a:solidFill>
                  <a:srgbClr val="000000"/>
                </a:solidFill>
                <a:effectLst/>
              </a:rPr>
              <a:t>ollowing are the important points to be considered.</a:t>
            </a:r>
          </a:p>
          <a:p>
            <a:pPr lvl="1" algn="just"/>
            <a:r>
              <a:rPr lang="en-US" sz="2000" b="0" i="0">
                <a:solidFill>
                  <a:srgbClr val="000000"/>
                </a:solidFill>
                <a:effectLst/>
              </a:rPr>
              <a:t>Doubly Linked List contains a link element called first and last.</a:t>
            </a:r>
          </a:p>
          <a:p>
            <a:pPr lvl="1" algn="just"/>
            <a:r>
              <a:rPr lang="en-US" sz="2000" b="0" i="0">
                <a:solidFill>
                  <a:srgbClr val="000000"/>
                </a:solidFill>
                <a:effectLst/>
              </a:rPr>
              <a:t>Each link carries a data field(s) and two link fields called next and prev.</a:t>
            </a:r>
          </a:p>
          <a:p>
            <a:pPr lvl="1" algn="just"/>
            <a:r>
              <a:rPr lang="en-US" sz="2000" b="0" i="0">
                <a:solidFill>
                  <a:srgbClr val="000000"/>
                </a:solidFill>
                <a:effectLst/>
              </a:rPr>
              <a:t>Each link is linked with its next link using its next link.</a:t>
            </a:r>
          </a:p>
          <a:p>
            <a:pPr lvl="1" algn="just"/>
            <a:r>
              <a:rPr lang="en-US" sz="2000" b="0" i="0">
                <a:solidFill>
                  <a:srgbClr val="000000"/>
                </a:solidFill>
                <a:effectLst/>
              </a:rPr>
              <a:t>Each link is linked with its previous link using its previous link.</a:t>
            </a:r>
          </a:p>
          <a:p>
            <a:pPr lvl="1" algn="just"/>
            <a:r>
              <a:rPr lang="en-US" sz="2000" b="0" i="0">
                <a:solidFill>
                  <a:srgbClr val="000000"/>
                </a:solidFill>
                <a:effectLst/>
              </a:rPr>
              <a:t>The last link carries a link as null to mark the end of the list.</a:t>
            </a:r>
          </a:p>
          <a:p>
            <a:endParaRPr lang="en-US" sz="2000">
              <a:solidFill>
                <a:srgbClr val="000000"/>
              </a:solidFill>
            </a:endParaRPr>
          </a:p>
          <a:p>
            <a:r>
              <a:rPr lang="en-US" sz="2000"/>
              <a:t>Following is representation of a DLL node in C language. </a:t>
            </a:r>
          </a:p>
          <a:p>
            <a:pPr marL="0" indent="0">
              <a:buNone/>
            </a:pPr>
            <a:r>
              <a:rPr lang="en-US" sz="2000"/>
              <a:t>/* Node of a doubly linked list */ </a:t>
            </a:r>
          </a:p>
          <a:p>
            <a:pPr marL="0" indent="0">
              <a:buNone/>
            </a:pPr>
            <a:r>
              <a:rPr lang="en-US" sz="2000" b="1"/>
              <a:t>struct Node</a:t>
            </a:r>
          </a:p>
          <a:p>
            <a:pPr marL="0" indent="0">
              <a:buNone/>
            </a:pPr>
            <a:r>
              <a:rPr lang="en-US" sz="2000" b="1"/>
              <a:t>{ </a:t>
            </a:r>
          </a:p>
          <a:p>
            <a:pPr marL="0" indent="0">
              <a:buNone/>
            </a:pPr>
            <a:r>
              <a:rPr lang="en-US" sz="2000" b="1"/>
              <a:t>	int data; </a:t>
            </a:r>
          </a:p>
          <a:p>
            <a:pPr marL="0" indent="0">
              <a:buNone/>
            </a:pPr>
            <a:r>
              <a:rPr lang="en-US" sz="2000" b="1"/>
              <a:t>	struct Node* next; // Pointer to next node in DLL </a:t>
            </a:r>
          </a:p>
          <a:p>
            <a:pPr marL="0" indent="0">
              <a:buNone/>
            </a:pPr>
            <a:r>
              <a:rPr lang="en-US" sz="2000" b="1"/>
              <a:t>	struct Node* prev; // Pointer to previous node in DLL </a:t>
            </a:r>
          </a:p>
          <a:p>
            <a:pPr marL="0" indent="0">
              <a:buNone/>
            </a:pPr>
            <a:r>
              <a:rPr lang="en-US" sz="2000" b="1"/>
              <a:t>};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1603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51643-8485-40BB-B836-DD570887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19367"/>
            <a:ext cx="10515600" cy="34119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D39B-2352-4E0E-83CD-A47C078FC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069"/>
            <a:ext cx="10515600" cy="5985894"/>
          </a:xfrm>
        </p:spPr>
        <p:txBody>
          <a:bodyPr>
            <a:normAutofit/>
          </a:bodyPr>
          <a:lstStyle/>
          <a:p>
            <a:r>
              <a:rPr lang="en-US" sz="2000" dirty="0"/>
              <a:t>Basic operations provided by Doubly Linked List</a:t>
            </a:r>
          </a:p>
          <a:p>
            <a:pPr lvl="1"/>
            <a:r>
              <a:rPr lang="en-US" sz="2000" i="0" dirty="0">
                <a:solidFill>
                  <a:srgbClr val="000000"/>
                </a:solidFill>
                <a:effectLst/>
              </a:rPr>
              <a:t>Insertion − Adds an element at the beginning of the list.</a:t>
            </a:r>
          </a:p>
          <a:p>
            <a:pPr lvl="1"/>
            <a:r>
              <a:rPr lang="en-US" sz="2000" i="0" dirty="0">
                <a:solidFill>
                  <a:srgbClr val="000000"/>
                </a:solidFill>
                <a:effectLst/>
              </a:rPr>
              <a:t>Deletion − Deletes an element at the beginning of the list.</a:t>
            </a:r>
          </a:p>
          <a:p>
            <a:pPr lvl="1"/>
            <a:r>
              <a:rPr lang="en-US" sz="2000" i="0" dirty="0">
                <a:solidFill>
                  <a:srgbClr val="000000"/>
                </a:solidFill>
                <a:effectLst/>
              </a:rPr>
              <a:t>Insert Last − Adds an element at the end of the list.</a:t>
            </a:r>
          </a:p>
          <a:p>
            <a:pPr lvl="1"/>
            <a:r>
              <a:rPr lang="en-US" sz="2000" i="0" dirty="0">
                <a:solidFill>
                  <a:srgbClr val="000000"/>
                </a:solidFill>
                <a:effectLst/>
              </a:rPr>
              <a:t>Delete Last − Deletes an element from the end of the list.</a:t>
            </a:r>
          </a:p>
          <a:p>
            <a:pPr lvl="1"/>
            <a:r>
              <a:rPr lang="en-US" sz="2000" i="0" dirty="0">
                <a:solidFill>
                  <a:srgbClr val="000000"/>
                </a:solidFill>
                <a:effectLst/>
              </a:rPr>
              <a:t>Insert After − Adds an element after an item of the list.</a:t>
            </a:r>
          </a:p>
          <a:p>
            <a:pPr lvl="1"/>
            <a:r>
              <a:rPr lang="en-US" sz="2000" i="0" dirty="0">
                <a:solidFill>
                  <a:srgbClr val="000000"/>
                </a:solidFill>
                <a:effectLst/>
              </a:rPr>
              <a:t>Delete − Deletes an element from the list using the key.</a:t>
            </a:r>
          </a:p>
          <a:p>
            <a:pPr lvl="1"/>
            <a:r>
              <a:rPr lang="en-US" sz="2000" i="0" dirty="0">
                <a:solidFill>
                  <a:srgbClr val="000000"/>
                </a:solidFill>
                <a:effectLst/>
              </a:rPr>
              <a:t>Display forward − Displays the complete list in a forward manner.</a:t>
            </a:r>
          </a:p>
          <a:p>
            <a:pPr lvl="1"/>
            <a:r>
              <a:rPr lang="en-US" sz="2000" i="0" dirty="0">
                <a:solidFill>
                  <a:srgbClr val="000000"/>
                </a:solidFill>
                <a:effectLst/>
              </a:rPr>
              <a:t>Display backward − Displays the complete list in a backward manner.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Search – Searched for a given element in the list.</a:t>
            </a:r>
            <a:endParaRPr lang="en-US" sz="2000" i="0" dirty="0">
              <a:solidFill>
                <a:srgbClr val="000000"/>
              </a:solidFill>
              <a:effectLst/>
            </a:endParaRP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6238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0"/>
            <a:ext cx="10515600" cy="785611"/>
          </a:xfrm>
        </p:spPr>
        <p:txBody>
          <a:bodyPr/>
          <a:lstStyle/>
          <a:p>
            <a:r>
              <a:rPr lang="en-US" dirty="0"/>
              <a:t>Program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90" y="785611"/>
            <a:ext cx="10515600" cy="489714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Create a node to be inserted, fill in the data field and link field as NULL initially.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newnode</a:t>
            </a:r>
            <a:r>
              <a:rPr lang="en-US" dirty="0"/>
              <a:t> = (</a:t>
            </a:r>
            <a:r>
              <a:rPr lang="en-US" dirty="0" err="1"/>
              <a:t>struct</a:t>
            </a:r>
            <a:r>
              <a:rPr lang="en-US" dirty="0"/>
              <a:t> node*)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node));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newnode</a:t>
            </a:r>
            <a:r>
              <a:rPr lang="en-US" dirty="0"/>
              <a:t>-&gt;data = value;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newnode</a:t>
            </a:r>
            <a:r>
              <a:rPr lang="en-US" dirty="0"/>
              <a:t>-&gt;next = NULL;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newnode</a:t>
            </a:r>
            <a:r>
              <a:rPr lang="en-US" dirty="0"/>
              <a:t>-&gt;</a:t>
            </a:r>
            <a:r>
              <a:rPr lang="en-US" dirty="0" err="1"/>
              <a:t>prev</a:t>
            </a:r>
            <a:r>
              <a:rPr lang="en-US" dirty="0"/>
              <a:t> = NULL;</a:t>
            </a:r>
          </a:p>
          <a:p>
            <a:pPr marL="514350" indent="-514350">
              <a:buAutoNum type="arabicPeriod" startAt="2"/>
            </a:pPr>
            <a:r>
              <a:rPr lang="en-US" dirty="0"/>
              <a:t>Check if the node to be inserted is first node in the list if so </a:t>
            </a:r>
            <a:r>
              <a:rPr lang="en-US" dirty="0" err="1"/>
              <a:t>newnode</a:t>
            </a:r>
            <a:r>
              <a:rPr lang="en-US" dirty="0"/>
              <a:t> becomes first node in the list. Otherwise </a:t>
            </a:r>
            <a:r>
              <a:rPr lang="en-US" dirty="0" err="1"/>
              <a:t>goto</a:t>
            </a:r>
            <a:r>
              <a:rPr lang="en-US" dirty="0"/>
              <a:t> step 3.</a:t>
            </a:r>
          </a:p>
          <a:p>
            <a:pPr marL="0" indent="0">
              <a:buNone/>
            </a:pPr>
            <a:r>
              <a:rPr lang="en-US" dirty="0"/>
              <a:t>	head = </a:t>
            </a:r>
            <a:r>
              <a:rPr lang="en-US" dirty="0" err="1"/>
              <a:t>newnode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79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820" y="167425"/>
            <a:ext cx="11719774" cy="66905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3. Find the proper position of node to be inserted and insert the node such that resulting link list is in ascending order.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if(</a:t>
            </a:r>
            <a:r>
              <a:rPr lang="en-US" dirty="0" err="1"/>
              <a:t>newnode</a:t>
            </a:r>
            <a:r>
              <a:rPr lang="en-US" dirty="0"/>
              <a:t>-&gt;data &lt; head-&gt;data)</a:t>
            </a:r>
          </a:p>
          <a:p>
            <a:pPr marL="0" indent="0">
              <a:buNone/>
            </a:pPr>
            <a:r>
              <a:rPr lang="en-US" dirty="0"/>
              <a:t>			{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err="1"/>
              <a:t>newnode</a:t>
            </a:r>
            <a:r>
              <a:rPr lang="en-US" dirty="0"/>
              <a:t>-&gt;next = head;</a:t>
            </a:r>
          </a:p>
          <a:p>
            <a:pPr marL="0" indent="0">
              <a:buNone/>
            </a:pPr>
            <a:r>
              <a:rPr lang="en-US" dirty="0"/>
              <a:t>				head = 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	}</a:t>
            </a:r>
          </a:p>
          <a:p>
            <a:pPr marL="0" indent="0">
              <a:buNone/>
            </a:pPr>
            <a:r>
              <a:rPr lang="en-US" dirty="0"/>
              <a:t>			else</a:t>
            </a:r>
          </a:p>
          <a:p>
            <a:pPr marL="0" indent="0">
              <a:buNone/>
            </a:pPr>
            <a:r>
              <a:rPr lang="en-US" dirty="0"/>
              <a:t>			{</a:t>
            </a:r>
          </a:p>
          <a:p>
            <a:pPr marL="0" indent="0">
              <a:buNone/>
            </a:pPr>
            <a:r>
              <a:rPr lang="en-US" dirty="0"/>
              <a:t>				start=head;</a:t>
            </a:r>
          </a:p>
          <a:p>
            <a:pPr marL="0" indent="0">
              <a:buNone/>
            </a:pPr>
            <a:r>
              <a:rPr lang="en-US" dirty="0"/>
              <a:t>        				</a:t>
            </a:r>
            <a:r>
              <a:rPr lang="en-US" dirty="0" err="1"/>
              <a:t>curr</a:t>
            </a:r>
            <a:r>
              <a:rPr lang="en-US" dirty="0"/>
              <a:t>=head-&gt;next;</a:t>
            </a:r>
          </a:p>
          <a:p>
            <a:pPr marL="0" indent="0">
              <a:buNone/>
            </a:pPr>
            <a:r>
              <a:rPr lang="en-US" dirty="0"/>
              <a:t>        				while(</a:t>
            </a:r>
            <a:r>
              <a:rPr lang="en-US" dirty="0" err="1"/>
              <a:t>curr</a:t>
            </a:r>
            <a:r>
              <a:rPr lang="en-US" dirty="0"/>
              <a:t> &amp;&amp; item &gt; </a:t>
            </a:r>
            <a:r>
              <a:rPr lang="en-US" dirty="0" err="1"/>
              <a:t>curr</a:t>
            </a:r>
            <a:r>
              <a:rPr lang="en-US" dirty="0"/>
              <a:t>-&gt;data)</a:t>
            </a:r>
          </a:p>
          <a:p>
            <a:pPr marL="0" indent="0">
              <a:buNone/>
            </a:pPr>
            <a:r>
              <a:rPr lang="en-US" dirty="0"/>
              <a:t>        				{</a:t>
            </a:r>
          </a:p>
          <a:p>
            <a:pPr marL="0" indent="0">
              <a:buNone/>
            </a:pPr>
            <a:r>
              <a:rPr lang="en-US" dirty="0"/>
              <a:t>            					start=start-&gt;next;</a:t>
            </a:r>
          </a:p>
          <a:p>
            <a:pPr marL="0" indent="0">
              <a:buNone/>
            </a:pPr>
            <a:r>
              <a:rPr lang="en-US" dirty="0"/>
              <a:t>            					</a:t>
            </a:r>
            <a:r>
              <a:rPr lang="en-US" dirty="0" err="1"/>
              <a:t>curr</a:t>
            </a:r>
            <a:r>
              <a:rPr lang="en-US" dirty="0"/>
              <a:t>=</a:t>
            </a:r>
            <a:r>
              <a:rPr lang="en-US" dirty="0" err="1"/>
              <a:t>curr</a:t>
            </a:r>
            <a:r>
              <a:rPr lang="en-US" dirty="0"/>
              <a:t>-&gt;next;</a:t>
            </a:r>
          </a:p>
          <a:p>
            <a:pPr marL="0" indent="0">
              <a:buNone/>
            </a:pPr>
            <a:r>
              <a:rPr lang="en-US" dirty="0"/>
              <a:t>        				}//end of while</a:t>
            </a:r>
          </a:p>
          <a:p>
            <a:pPr marL="0" indent="0">
              <a:buNone/>
            </a:pPr>
            <a:r>
              <a:rPr lang="en-US" dirty="0"/>
              <a:t>        				</a:t>
            </a:r>
            <a:r>
              <a:rPr lang="en-US" dirty="0" err="1"/>
              <a:t>newnode</a:t>
            </a:r>
            <a:r>
              <a:rPr lang="en-US" dirty="0"/>
              <a:t>-&gt;next=</a:t>
            </a:r>
            <a:r>
              <a:rPr lang="en-US" dirty="0" err="1"/>
              <a:t>curr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				</a:t>
            </a:r>
            <a:r>
              <a:rPr lang="en-US" dirty="0" err="1"/>
              <a:t>newnode</a:t>
            </a:r>
            <a:r>
              <a:rPr lang="en-US" dirty="0"/>
              <a:t>-&gt;</a:t>
            </a:r>
            <a:r>
              <a:rPr lang="en-US" dirty="0" err="1"/>
              <a:t>prev</a:t>
            </a:r>
            <a:r>
              <a:rPr lang="en-US" dirty="0"/>
              <a:t>=start;</a:t>
            </a:r>
          </a:p>
          <a:p>
            <a:pPr marL="0" indent="0">
              <a:buNone/>
            </a:pPr>
            <a:r>
              <a:rPr lang="en-US" dirty="0"/>
              <a:t>        				start-&gt;next=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	}</a:t>
            </a:r>
          </a:p>
        </p:txBody>
      </p:sp>
    </p:spTree>
    <p:extLst>
      <p:ext uri="{BB962C8B-B14F-4D97-AF65-F5344CB8AC3E}">
        <p14:creationId xmlns:p14="http://schemas.microsoft.com/office/powerpoint/2010/main" val="3366038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810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Problem statement </vt:lpstr>
      <vt:lpstr>Link list</vt:lpstr>
      <vt:lpstr>Representation: </vt:lpstr>
      <vt:lpstr>Types of Linked List </vt:lpstr>
      <vt:lpstr>Doubly Linked List</vt:lpstr>
      <vt:lpstr>PowerPoint Presentation</vt:lpstr>
      <vt:lpstr>PowerPoint Presentation</vt:lpstr>
      <vt:lpstr>Program logic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jyoti</dc:creator>
  <cp:lastModifiedBy>Amruta Deshpande</cp:lastModifiedBy>
  <cp:revision>9</cp:revision>
  <dcterms:created xsi:type="dcterms:W3CDTF">2021-12-18T15:00:13Z</dcterms:created>
  <dcterms:modified xsi:type="dcterms:W3CDTF">2022-12-17T11:27:48Z</dcterms:modified>
</cp:coreProperties>
</file>