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4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13A1-67FF-4F35-8A02-C8F38207419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789A-9E5F-45DE-8810-AD0BC96A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93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13A1-67FF-4F35-8A02-C8F38207419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789A-9E5F-45DE-8810-AD0BC96A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65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13A1-67FF-4F35-8A02-C8F38207419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789A-9E5F-45DE-8810-AD0BC96A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49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13A1-67FF-4F35-8A02-C8F38207419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789A-9E5F-45DE-8810-AD0BC96A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45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13A1-67FF-4F35-8A02-C8F38207419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789A-9E5F-45DE-8810-AD0BC96A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33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13A1-67FF-4F35-8A02-C8F38207419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789A-9E5F-45DE-8810-AD0BC96A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51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13A1-67FF-4F35-8A02-C8F38207419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789A-9E5F-45DE-8810-AD0BC96A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07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13A1-67FF-4F35-8A02-C8F38207419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789A-9E5F-45DE-8810-AD0BC96A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68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13A1-67FF-4F35-8A02-C8F38207419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789A-9E5F-45DE-8810-AD0BC96A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54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13A1-67FF-4F35-8A02-C8F38207419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789A-9E5F-45DE-8810-AD0BC96A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42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13A1-67FF-4F35-8A02-C8F38207419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789A-9E5F-45DE-8810-AD0BC96A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83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013A1-67FF-4F35-8A02-C8F38207419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C789A-9E5F-45DE-8810-AD0BC96A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58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Time Complexity of Algorithms</a:t>
            </a:r>
            <a:endParaRPr lang="en-IN" sz="3200" b="1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557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608" y="164352"/>
            <a:ext cx="10506973" cy="62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3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469" y="0"/>
            <a:ext cx="9282022" cy="596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9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894" y="586597"/>
            <a:ext cx="10812740" cy="474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145" y="365125"/>
            <a:ext cx="10271655" cy="641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21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96" y="448574"/>
            <a:ext cx="10944358" cy="626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79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656" y="448572"/>
            <a:ext cx="9658441" cy="611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951" y="133862"/>
            <a:ext cx="9730596" cy="631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62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9858556" cy="3775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15585"/>
            <a:ext cx="9720532" cy="245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97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355" y="724618"/>
            <a:ext cx="10678811" cy="574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15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605" y="414068"/>
            <a:ext cx="9744252" cy="614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9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834" y="1126934"/>
            <a:ext cx="9000225" cy="41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33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111" y="479912"/>
            <a:ext cx="8298610" cy="557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992" y="414068"/>
            <a:ext cx="8552738" cy="595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9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675" y="151082"/>
            <a:ext cx="10006642" cy="618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88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844" y="284672"/>
            <a:ext cx="8060870" cy="65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03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968" y="318263"/>
            <a:ext cx="7537421" cy="599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74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672" y="366105"/>
            <a:ext cx="6998173" cy="620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63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143" y="149334"/>
            <a:ext cx="7712015" cy="670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4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627" y="507127"/>
            <a:ext cx="8540150" cy="635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8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728" y="500333"/>
            <a:ext cx="7778155" cy="590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9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448" y="380896"/>
            <a:ext cx="8208054" cy="4812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448" y="5193102"/>
            <a:ext cx="5597561" cy="93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1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884" y="287610"/>
            <a:ext cx="10558732" cy="657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64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403" y="310552"/>
            <a:ext cx="8592297" cy="654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67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764" y="751472"/>
            <a:ext cx="9159792" cy="61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29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699" y="1050707"/>
            <a:ext cx="8914803" cy="4411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258" y="149615"/>
            <a:ext cx="5282871" cy="9010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99275" y="1708031"/>
            <a:ext cx="124454" cy="3950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699" y="5462156"/>
            <a:ext cx="6188856" cy="118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7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857" y="483506"/>
            <a:ext cx="8591909" cy="50459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58" y="5654525"/>
            <a:ext cx="7379570" cy="57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5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772" y="140837"/>
            <a:ext cx="7908986" cy="662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38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410" y="588575"/>
            <a:ext cx="10575985" cy="70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9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487" y="925284"/>
            <a:ext cx="10576541" cy="551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9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743" y="544740"/>
            <a:ext cx="9105253" cy="540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0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86596"/>
            <a:ext cx="10934469" cy="627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6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121" y="397254"/>
            <a:ext cx="6720267" cy="631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0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748" y="156070"/>
            <a:ext cx="8444391" cy="4070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094" y="4665093"/>
            <a:ext cx="4977400" cy="15976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941197" y="5231021"/>
            <a:ext cx="170593" cy="465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402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675" y="1031670"/>
            <a:ext cx="9506309" cy="56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8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4</Words>
  <Application>Microsoft Office PowerPoint</Application>
  <PresentationFormat>Widescreen</PresentationFormat>
  <Paragraphs>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Arial Black</vt:lpstr>
      <vt:lpstr>Calibri</vt:lpstr>
      <vt:lpstr>Calibri Light</vt:lpstr>
      <vt:lpstr>Office Theme</vt:lpstr>
      <vt:lpstr>Time Complexity of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2023-01-11T06:30:32Z</dcterms:created>
  <dcterms:modified xsi:type="dcterms:W3CDTF">2023-01-12T05:06:40Z</dcterms:modified>
</cp:coreProperties>
</file>