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Canva Sans Bold" charset="1" panose="020B0803030501040103"/>
      <p:regular r:id="rId12"/>
    </p:embeddedFont>
    <p:embeddedFont>
      <p:font typeface="Montserrat Bold" charset="1" panose="00000800000000000000"/>
      <p:regular r:id="rId13"/>
    </p:embeddedFont>
    <p:embeddedFont>
      <p:font typeface="Montserrat Semi-Bold" charset="1" panose="00000700000000000000"/>
      <p:regular r:id="rId14"/>
    </p:embeddedFont>
    <p:embeddedFont>
      <p:font typeface="Montserrat" charset="1" panose="000005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898322">
            <a:off x="12872211" y="-2776467"/>
            <a:ext cx="8774178" cy="8796169"/>
          </a:xfrm>
          <a:custGeom>
            <a:avLst/>
            <a:gdLst/>
            <a:ahLst/>
            <a:cxnLst/>
            <a:rect r="r" b="b" t="t" l="l"/>
            <a:pathLst>
              <a:path h="8796169" w="8774178">
                <a:moveTo>
                  <a:pt x="0" y="0"/>
                </a:moveTo>
                <a:lnTo>
                  <a:pt x="8774178" y="0"/>
                </a:lnTo>
                <a:lnTo>
                  <a:pt x="8774178" y="8796168"/>
                </a:lnTo>
                <a:lnTo>
                  <a:pt x="0" y="87961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463626" y="1621617"/>
            <a:ext cx="753561" cy="753561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281406" y="4772025"/>
            <a:ext cx="10771792" cy="1691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868"/>
              </a:lnSpc>
              <a:spcBef>
                <a:spcPct val="0"/>
              </a:spcBef>
            </a:pPr>
            <a:r>
              <a:rPr lang="en-US" sz="9905" b="true">
                <a:solidFill>
                  <a:srgbClr val="DB11F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HackGenX 2025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4778711" y="7667323"/>
            <a:ext cx="1578921" cy="1578921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060350" y="6852414"/>
            <a:ext cx="7719733" cy="11535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2"/>
              </a:lnSpc>
            </a:pPr>
            <a:r>
              <a:rPr lang="en-US" sz="2208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Ultimate Arena for Innovators 24 hours of coding, creating, and competing for amazing prizes.</a:t>
            </a:r>
          </a:p>
          <a:p>
            <a:pPr algn="l">
              <a:lnSpc>
                <a:spcPts val="3092"/>
              </a:lnSpc>
              <a:spcBef>
                <a:spcPct val="0"/>
              </a:spcBef>
            </a:pPr>
          </a:p>
        </p:txBody>
      </p:sp>
      <p:grpSp>
        <p:nvGrpSpPr>
          <p:cNvPr name="Group 11" id="11"/>
          <p:cNvGrpSpPr/>
          <p:nvPr/>
        </p:nvGrpSpPr>
        <p:grpSpPr>
          <a:xfrm rot="0">
            <a:off x="1028700" y="1621617"/>
            <a:ext cx="2810674" cy="1028294"/>
            <a:chOff x="0" y="0"/>
            <a:chExt cx="3747566" cy="137105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442054"/>
              <a:ext cx="3009549" cy="60384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621"/>
                </a:lnSpc>
              </a:pPr>
              <a:r>
                <a:rPr lang="en-US" sz="3972" spc="-218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HackGen</a:t>
              </a:r>
            </a:p>
          </p:txBody>
        </p:sp>
        <p:sp>
          <p:nvSpPr>
            <p:cNvPr name="Freeform 13" id="13"/>
            <p:cNvSpPr/>
            <p:nvPr/>
          </p:nvSpPr>
          <p:spPr>
            <a:xfrm flipH="false" flipV="false" rot="0">
              <a:off x="2487906" y="0"/>
              <a:ext cx="1259660" cy="1371058"/>
            </a:xfrm>
            <a:custGeom>
              <a:avLst/>
              <a:gdLst/>
              <a:ahLst/>
              <a:cxnLst/>
              <a:rect r="r" b="b" t="t" l="l"/>
              <a:pathLst>
                <a:path h="1371058" w="1259660">
                  <a:moveTo>
                    <a:pt x="0" y="0"/>
                  </a:moveTo>
                  <a:lnTo>
                    <a:pt x="1259660" y="0"/>
                  </a:lnTo>
                  <a:lnTo>
                    <a:pt x="1259660" y="1371058"/>
                  </a:lnTo>
                  <a:lnTo>
                    <a:pt x="0" y="137105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2686743" y="4256077"/>
            <a:ext cx="8593247" cy="17176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632"/>
              </a:lnSpc>
            </a:pPr>
            <a:r>
              <a:rPr lang="en-US" sz="3308" b="true">
                <a:solidFill>
                  <a:srgbClr val="000000"/>
                </a:solidFill>
                <a:latin typeface="Montserrat Semi-Bold"/>
                <a:ea typeface="Montserrat Semi-Bold"/>
                <a:cs typeface="Montserrat Semi-Bold"/>
                <a:sym typeface="Montserrat Semi-Bold"/>
              </a:rPr>
              <a:t>NATIONAL LEVEL HACKATHON</a:t>
            </a:r>
          </a:p>
          <a:p>
            <a:pPr algn="l">
              <a:lnSpc>
                <a:spcPts val="4632"/>
              </a:lnSpc>
            </a:pPr>
          </a:p>
          <a:p>
            <a:pPr algn="l">
              <a:lnSpc>
                <a:spcPts val="463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1495425"/>
            <a:ext cx="18288000" cy="225122"/>
            <a:chOff x="0" y="0"/>
            <a:chExt cx="9414331" cy="1158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115889"/>
            </a:xfrm>
            <a:custGeom>
              <a:avLst/>
              <a:gdLst/>
              <a:ahLst/>
              <a:cxnLst/>
              <a:rect r="r" b="b" t="t" l="l"/>
              <a:pathLst>
                <a:path h="115889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115889"/>
                  </a:lnTo>
                  <a:lnTo>
                    <a:pt x="0" y="115889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153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61849" y="3671419"/>
            <a:ext cx="16115386" cy="4715771"/>
            <a:chOff x="0" y="0"/>
            <a:chExt cx="21487182" cy="6287695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4607506"/>
              <a:ext cx="4615723" cy="783721"/>
              <a:chOff x="0" y="0"/>
              <a:chExt cx="1066152" cy="18102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1066152" cy="181026"/>
              </a:xfrm>
              <a:custGeom>
                <a:avLst/>
                <a:gdLst/>
                <a:ahLst/>
                <a:cxnLst/>
                <a:rect r="r" b="b" t="t" l="l"/>
                <a:pathLst>
                  <a:path h="181026" w="1066152">
                    <a:moveTo>
                      <a:pt x="90513" y="0"/>
                    </a:moveTo>
                    <a:lnTo>
                      <a:pt x="975639" y="0"/>
                    </a:lnTo>
                    <a:cubicBezTo>
                      <a:pt x="999644" y="0"/>
                      <a:pt x="1022667" y="9536"/>
                      <a:pt x="1039641" y="26511"/>
                    </a:cubicBezTo>
                    <a:cubicBezTo>
                      <a:pt x="1056616" y="43485"/>
                      <a:pt x="1066152" y="66507"/>
                      <a:pt x="1066152" y="90513"/>
                    </a:cubicBezTo>
                    <a:lnTo>
                      <a:pt x="1066152" y="90513"/>
                    </a:lnTo>
                    <a:cubicBezTo>
                      <a:pt x="1066152" y="114518"/>
                      <a:pt x="1056616" y="137541"/>
                      <a:pt x="1039641" y="154515"/>
                    </a:cubicBezTo>
                    <a:cubicBezTo>
                      <a:pt x="1022667" y="171490"/>
                      <a:pt x="999644" y="181026"/>
                      <a:pt x="975639" y="181026"/>
                    </a:cubicBezTo>
                    <a:lnTo>
                      <a:pt x="90513" y="181026"/>
                    </a:lnTo>
                    <a:cubicBezTo>
                      <a:pt x="66507" y="181026"/>
                      <a:pt x="43485" y="171490"/>
                      <a:pt x="26511" y="154515"/>
                    </a:cubicBezTo>
                    <a:cubicBezTo>
                      <a:pt x="9536" y="137541"/>
                      <a:pt x="0" y="114518"/>
                      <a:pt x="0" y="90513"/>
                    </a:cubicBezTo>
                    <a:lnTo>
                      <a:pt x="0" y="90513"/>
                    </a:lnTo>
                    <a:cubicBezTo>
                      <a:pt x="0" y="66507"/>
                      <a:pt x="9536" y="43485"/>
                      <a:pt x="26511" y="26511"/>
                    </a:cubicBezTo>
                    <a:cubicBezTo>
                      <a:pt x="43485" y="9536"/>
                      <a:pt x="66507" y="0"/>
                      <a:pt x="9051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47625"/>
                <a:ext cx="1066152" cy="228651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3220"/>
                  </a:lnSpc>
                </a:pPr>
                <a:r>
                  <a:rPr lang="en-US" b="true" sz="2300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NAME</a:t>
                </a: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213529" y="5480830"/>
              <a:ext cx="2911280" cy="806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62"/>
                </a:lnSpc>
              </a:pPr>
              <a:r>
                <a:rPr lang="en-US" sz="148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College Name :</a:t>
              </a:r>
            </a:p>
            <a:p>
              <a:pPr algn="l">
                <a:lnSpc>
                  <a:spcPts val="2562"/>
                </a:lnSpc>
              </a:pPr>
              <a:r>
                <a:rPr lang="en-US" sz="148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Year of Graduation:</a:t>
              </a:r>
            </a:p>
          </p:txBody>
        </p:sp>
        <p:grpSp>
          <p:nvGrpSpPr>
            <p:cNvPr name="Group 10" id="10"/>
            <p:cNvGrpSpPr/>
            <p:nvPr/>
          </p:nvGrpSpPr>
          <p:grpSpPr>
            <a:xfrm rot="0">
              <a:off x="11176235" y="4607506"/>
              <a:ext cx="4615723" cy="783721"/>
              <a:chOff x="0" y="0"/>
              <a:chExt cx="1066152" cy="181026"/>
            </a:xfrm>
          </p:grpSpPr>
          <p:sp>
            <p:nvSpPr>
              <p:cNvPr name="Freeform 11" id="11"/>
              <p:cNvSpPr/>
              <p:nvPr/>
            </p:nvSpPr>
            <p:spPr>
              <a:xfrm flipH="false" flipV="false" rot="0">
                <a:off x="0" y="0"/>
                <a:ext cx="1066152" cy="181026"/>
              </a:xfrm>
              <a:custGeom>
                <a:avLst/>
                <a:gdLst/>
                <a:ahLst/>
                <a:cxnLst/>
                <a:rect r="r" b="b" t="t" l="l"/>
                <a:pathLst>
                  <a:path h="181026" w="1066152">
                    <a:moveTo>
                      <a:pt x="90513" y="0"/>
                    </a:moveTo>
                    <a:lnTo>
                      <a:pt x="975639" y="0"/>
                    </a:lnTo>
                    <a:cubicBezTo>
                      <a:pt x="999644" y="0"/>
                      <a:pt x="1022667" y="9536"/>
                      <a:pt x="1039641" y="26511"/>
                    </a:cubicBezTo>
                    <a:cubicBezTo>
                      <a:pt x="1056616" y="43485"/>
                      <a:pt x="1066152" y="66507"/>
                      <a:pt x="1066152" y="90513"/>
                    </a:cubicBezTo>
                    <a:lnTo>
                      <a:pt x="1066152" y="90513"/>
                    </a:lnTo>
                    <a:cubicBezTo>
                      <a:pt x="1066152" y="114518"/>
                      <a:pt x="1056616" y="137541"/>
                      <a:pt x="1039641" y="154515"/>
                    </a:cubicBezTo>
                    <a:cubicBezTo>
                      <a:pt x="1022667" y="171490"/>
                      <a:pt x="999644" y="181026"/>
                      <a:pt x="975639" y="181026"/>
                    </a:cubicBezTo>
                    <a:lnTo>
                      <a:pt x="90513" y="181026"/>
                    </a:lnTo>
                    <a:cubicBezTo>
                      <a:pt x="66507" y="181026"/>
                      <a:pt x="43485" y="171490"/>
                      <a:pt x="26511" y="154515"/>
                    </a:cubicBezTo>
                    <a:cubicBezTo>
                      <a:pt x="9536" y="137541"/>
                      <a:pt x="0" y="114518"/>
                      <a:pt x="0" y="90513"/>
                    </a:cubicBezTo>
                    <a:lnTo>
                      <a:pt x="0" y="90513"/>
                    </a:lnTo>
                    <a:cubicBezTo>
                      <a:pt x="0" y="66507"/>
                      <a:pt x="9536" y="43485"/>
                      <a:pt x="26511" y="26511"/>
                    </a:cubicBezTo>
                    <a:cubicBezTo>
                      <a:pt x="43485" y="9536"/>
                      <a:pt x="66507" y="0"/>
                      <a:pt x="9051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12" id="12"/>
              <p:cNvSpPr txBox="true"/>
              <p:nvPr/>
            </p:nvSpPr>
            <p:spPr>
              <a:xfrm>
                <a:off x="0" y="-47625"/>
                <a:ext cx="1066152" cy="228651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3220"/>
                  </a:lnSpc>
                </a:pPr>
                <a:r>
                  <a:rPr lang="en-US" b="true" sz="2300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NAME</a:t>
                </a:r>
              </a:p>
            </p:txBody>
          </p:sp>
        </p:grpSp>
        <p:grpSp>
          <p:nvGrpSpPr>
            <p:cNvPr name="Group 13" id="13"/>
            <p:cNvGrpSpPr>
              <a:grpSpLocks noChangeAspect="true"/>
            </p:cNvGrpSpPr>
            <p:nvPr/>
          </p:nvGrpSpPr>
          <p:grpSpPr>
            <a:xfrm rot="0">
              <a:off x="11221740" y="12700"/>
              <a:ext cx="4188666" cy="4188666"/>
              <a:chOff x="0" y="0"/>
              <a:chExt cx="14840029" cy="14840029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Freeform 15" id="15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Freeform 16" id="16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Freeform 17" id="17"/>
            <p:cNvSpPr/>
            <p:nvPr/>
          </p:nvSpPr>
          <p:spPr>
            <a:xfrm flipH="false" flipV="false" rot="0">
              <a:off x="11368460" y="168296"/>
              <a:ext cx="3872909" cy="3872909"/>
            </a:xfrm>
            <a:custGeom>
              <a:avLst/>
              <a:gdLst/>
              <a:ahLst/>
              <a:cxnLst/>
              <a:rect r="r" b="b" t="t" l="l"/>
              <a:pathLst>
                <a:path h="3872909" w="3872909">
                  <a:moveTo>
                    <a:pt x="0" y="0"/>
                  </a:moveTo>
                  <a:lnTo>
                    <a:pt x="3872909" y="0"/>
                  </a:lnTo>
                  <a:lnTo>
                    <a:pt x="3872909" y="3872909"/>
                  </a:lnTo>
                  <a:lnTo>
                    <a:pt x="0" y="3872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8" id="18"/>
            <p:cNvSpPr txBox="true"/>
            <p:nvPr/>
          </p:nvSpPr>
          <p:spPr>
            <a:xfrm rot="0">
              <a:off x="11517235" y="5480830"/>
              <a:ext cx="2911280" cy="806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62"/>
                </a:lnSpc>
              </a:pPr>
              <a:r>
                <a:rPr lang="en-US" sz="148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College Name :</a:t>
              </a:r>
            </a:p>
            <a:p>
              <a:pPr algn="l">
                <a:lnSpc>
                  <a:spcPts val="2562"/>
                </a:lnSpc>
              </a:pPr>
              <a:r>
                <a:rPr lang="en-US" sz="148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Year of Graduation:</a:t>
              </a:r>
            </a:p>
          </p:txBody>
        </p:sp>
        <p:grpSp>
          <p:nvGrpSpPr>
            <p:cNvPr name="Group 19" id="19"/>
            <p:cNvGrpSpPr/>
            <p:nvPr/>
          </p:nvGrpSpPr>
          <p:grpSpPr>
            <a:xfrm rot="0">
              <a:off x="5481011" y="4594806"/>
              <a:ext cx="4615723" cy="783721"/>
              <a:chOff x="0" y="0"/>
              <a:chExt cx="1066152" cy="181026"/>
            </a:xfrm>
          </p:grpSpPr>
          <p:sp>
            <p:nvSpPr>
              <p:cNvPr name="Freeform 20" id="20"/>
              <p:cNvSpPr/>
              <p:nvPr/>
            </p:nvSpPr>
            <p:spPr>
              <a:xfrm flipH="false" flipV="false" rot="0">
                <a:off x="0" y="0"/>
                <a:ext cx="1066152" cy="181026"/>
              </a:xfrm>
              <a:custGeom>
                <a:avLst/>
                <a:gdLst/>
                <a:ahLst/>
                <a:cxnLst/>
                <a:rect r="r" b="b" t="t" l="l"/>
                <a:pathLst>
                  <a:path h="181026" w="1066152">
                    <a:moveTo>
                      <a:pt x="90513" y="0"/>
                    </a:moveTo>
                    <a:lnTo>
                      <a:pt x="975639" y="0"/>
                    </a:lnTo>
                    <a:cubicBezTo>
                      <a:pt x="999644" y="0"/>
                      <a:pt x="1022667" y="9536"/>
                      <a:pt x="1039641" y="26511"/>
                    </a:cubicBezTo>
                    <a:cubicBezTo>
                      <a:pt x="1056616" y="43485"/>
                      <a:pt x="1066152" y="66507"/>
                      <a:pt x="1066152" y="90513"/>
                    </a:cubicBezTo>
                    <a:lnTo>
                      <a:pt x="1066152" y="90513"/>
                    </a:lnTo>
                    <a:cubicBezTo>
                      <a:pt x="1066152" y="114518"/>
                      <a:pt x="1056616" y="137541"/>
                      <a:pt x="1039641" y="154515"/>
                    </a:cubicBezTo>
                    <a:cubicBezTo>
                      <a:pt x="1022667" y="171490"/>
                      <a:pt x="999644" y="181026"/>
                      <a:pt x="975639" y="181026"/>
                    </a:cubicBezTo>
                    <a:lnTo>
                      <a:pt x="90513" y="181026"/>
                    </a:lnTo>
                    <a:cubicBezTo>
                      <a:pt x="66507" y="181026"/>
                      <a:pt x="43485" y="171490"/>
                      <a:pt x="26511" y="154515"/>
                    </a:cubicBezTo>
                    <a:cubicBezTo>
                      <a:pt x="9536" y="137541"/>
                      <a:pt x="0" y="114518"/>
                      <a:pt x="0" y="90513"/>
                    </a:cubicBezTo>
                    <a:lnTo>
                      <a:pt x="0" y="90513"/>
                    </a:lnTo>
                    <a:cubicBezTo>
                      <a:pt x="0" y="66507"/>
                      <a:pt x="9536" y="43485"/>
                      <a:pt x="26511" y="26511"/>
                    </a:cubicBezTo>
                    <a:cubicBezTo>
                      <a:pt x="43485" y="9536"/>
                      <a:pt x="66507" y="0"/>
                      <a:pt x="9051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21" id="21"/>
              <p:cNvSpPr txBox="true"/>
              <p:nvPr/>
            </p:nvSpPr>
            <p:spPr>
              <a:xfrm>
                <a:off x="0" y="-47625"/>
                <a:ext cx="1066152" cy="228651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3220"/>
                  </a:lnSpc>
                </a:pPr>
                <a:r>
                  <a:rPr lang="en-US" b="true" sz="2300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NAME</a:t>
                </a:r>
              </a:p>
            </p:txBody>
          </p:sp>
        </p:grpSp>
        <p:sp>
          <p:nvSpPr>
            <p:cNvPr name="TextBox 22" id="22"/>
            <p:cNvSpPr txBox="true"/>
            <p:nvPr/>
          </p:nvSpPr>
          <p:spPr>
            <a:xfrm rot="0">
              <a:off x="5915206" y="5480830"/>
              <a:ext cx="2911280" cy="806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62"/>
                </a:lnSpc>
              </a:pPr>
              <a:r>
                <a:rPr lang="en-US" sz="148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College Name :</a:t>
              </a:r>
            </a:p>
            <a:p>
              <a:pPr algn="l">
                <a:lnSpc>
                  <a:spcPts val="2562"/>
                </a:lnSpc>
              </a:pPr>
              <a:r>
                <a:rPr lang="en-US" sz="148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Year of Graduation:</a:t>
              </a:r>
            </a:p>
          </p:txBody>
        </p:sp>
        <p:grpSp>
          <p:nvGrpSpPr>
            <p:cNvPr name="Group 23" id="23"/>
            <p:cNvGrpSpPr>
              <a:grpSpLocks noChangeAspect="true"/>
            </p:cNvGrpSpPr>
            <p:nvPr/>
          </p:nvGrpSpPr>
          <p:grpSpPr>
            <a:xfrm rot="0">
              <a:off x="5669140" y="0"/>
              <a:ext cx="4188666" cy="4188666"/>
              <a:chOff x="0" y="0"/>
              <a:chExt cx="14840029" cy="14840029"/>
            </a:xfrm>
          </p:grpSpPr>
          <p:sp>
            <p:nvSpPr>
              <p:cNvPr name="Freeform 24" id="24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Freeform 25" id="25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Freeform 26" id="26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Freeform 27" id="27"/>
            <p:cNvSpPr/>
            <p:nvPr/>
          </p:nvSpPr>
          <p:spPr>
            <a:xfrm flipH="false" flipV="false" rot="0">
              <a:off x="5815860" y="155596"/>
              <a:ext cx="3872909" cy="3872909"/>
            </a:xfrm>
            <a:custGeom>
              <a:avLst/>
              <a:gdLst/>
              <a:ahLst/>
              <a:cxnLst/>
              <a:rect r="r" b="b" t="t" l="l"/>
              <a:pathLst>
                <a:path h="3872909" w="3872909">
                  <a:moveTo>
                    <a:pt x="0" y="0"/>
                  </a:moveTo>
                  <a:lnTo>
                    <a:pt x="3872909" y="0"/>
                  </a:lnTo>
                  <a:lnTo>
                    <a:pt x="3872909" y="3872909"/>
                  </a:lnTo>
                  <a:lnTo>
                    <a:pt x="0" y="3872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28" id="28"/>
            <p:cNvGrpSpPr>
              <a:grpSpLocks noChangeAspect="true"/>
            </p:cNvGrpSpPr>
            <p:nvPr/>
          </p:nvGrpSpPr>
          <p:grpSpPr>
            <a:xfrm rot="0">
              <a:off x="213529" y="12700"/>
              <a:ext cx="4188666" cy="4188666"/>
              <a:chOff x="0" y="0"/>
              <a:chExt cx="14840029" cy="14840029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Freeform 30" id="30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Freeform 31" id="31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Freeform 32" id="32"/>
            <p:cNvSpPr/>
            <p:nvPr/>
          </p:nvSpPr>
          <p:spPr>
            <a:xfrm flipH="false" flipV="false" rot="0">
              <a:off x="360249" y="168296"/>
              <a:ext cx="3872909" cy="3872909"/>
            </a:xfrm>
            <a:custGeom>
              <a:avLst/>
              <a:gdLst/>
              <a:ahLst/>
              <a:cxnLst/>
              <a:rect r="r" b="b" t="t" l="l"/>
              <a:pathLst>
                <a:path h="3872909" w="3872909">
                  <a:moveTo>
                    <a:pt x="0" y="0"/>
                  </a:moveTo>
                  <a:lnTo>
                    <a:pt x="3872909" y="0"/>
                  </a:lnTo>
                  <a:lnTo>
                    <a:pt x="3872909" y="3872909"/>
                  </a:lnTo>
                  <a:lnTo>
                    <a:pt x="0" y="3872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grpSp>
          <p:nvGrpSpPr>
            <p:cNvPr name="Group 33" id="33"/>
            <p:cNvGrpSpPr/>
            <p:nvPr/>
          </p:nvGrpSpPr>
          <p:grpSpPr>
            <a:xfrm rot="0">
              <a:off x="16871458" y="4594806"/>
              <a:ext cx="4615723" cy="783721"/>
              <a:chOff x="0" y="0"/>
              <a:chExt cx="1066152" cy="181026"/>
            </a:xfrm>
          </p:grpSpPr>
          <p:sp>
            <p:nvSpPr>
              <p:cNvPr name="Freeform 34" id="34"/>
              <p:cNvSpPr/>
              <p:nvPr/>
            </p:nvSpPr>
            <p:spPr>
              <a:xfrm flipH="false" flipV="false" rot="0">
                <a:off x="0" y="0"/>
                <a:ext cx="1066152" cy="181026"/>
              </a:xfrm>
              <a:custGeom>
                <a:avLst/>
                <a:gdLst/>
                <a:ahLst/>
                <a:cxnLst/>
                <a:rect r="r" b="b" t="t" l="l"/>
                <a:pathLst>
                  <a:path h="181026" w="1066152">
                    <a:moveTo>
                      <a:pt x="90513" y="0"/>
                    </a:moveTo>
                    <a:lnTo>
                      <a:pt x="975639" y="0"/>
                    </a:lnTo>
                    <a:cubicBezTo>
                      <a:pt x="999644" y="0"/>
                      <a:pt x="1022667" y="9536"/>
                      <a:pt x="1039641" y="26511"/>
                    </a:cubicBezTo>
                    <a:cubicBezTo>
                      <a:pt x="1056616" y="43485"/>
                      <a:pt x="1066152" y="66507"/>
                      <a:pt x="1066152" y="90513"/>
                    </a:cubicBezTo>
                    <a:lnTo>
                      <a:pt x="1066152" y="90513"/>
                    </a:lnTo>
                    <a:cubicBezTo>
                      <a:pt x="1066152" y="114518"/>
                      <a:pt x="1056616" y="137541"/>
                      <a:pt x="1039641" y="154515"/>
                    </a:cubicBezTo>
                    <a:cubicBezTo>
                      <a:pt x="1022667" y="171490"/>
                      <a:pt x="999644" y="181026"/>
                      <a:pt x="975639" y="181026"/>
                    </a:cubicBezTo>
                    <a:lnTo>
                      <a:pt x="90513" y="181026"/>
                    </a:lnTo>
                    <a:cubicBezTo>
                      <a:pt x="66507" y="181026"/>
                      <a:pt x="43485" y="171490"/>
                      <a:pt x="26511" y="154515"/>
                    </a:cubicBezTo>
                    <a:cubicBezTo>
                      <a:pt x="9536" y="137541"/>
                      <a:pt x="0" y="114518"/>
                      <a:pt x="0" y="90513"/>
                    </a:cubicBezTo>
                    <a:lnTo>
                      <a:pt x="0" y="90513"/>
                    </a:lnTo>
                    <a:cubicBezTo>
                      <a:pt x="0" y="66507"/>
                      <a:pt x="9536" y="43485"/>
                      <a:pt x="26511" y="26511"/>
                    </a:cubicBezTo>
                    <a:cubicBezTo>
                      <a:pt x="43485" y="9536"/>
                      <a:pt x="66507" y="0"/>
                      <a:pt x="90513" y="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ln cap="rnd">
                <a:noFill/>
                <a:prstDash val="solid"/>
                <a:round/>
              </a:ln>
            </p:spPr>
          </p:sp>
          <p:sp>
            <p:nvSpPr>
              <p:cNvPr name="TextBox 35" id="35"/>
              <p:cNvSpPr txBox="true"/>
              <p:nvPr/>
            </p:nvSpPr>
            <p:spPr>
              <a:xfrm>
                <a:off x="0" y="-47625"/>
                <a:ext cx="1066152" cy="228651"/>
              </a:xfrm>
              <a:prstGeom prst="rect">
                <a:avLst/>
              </a:prstGeom>
            </p:spPr>
            <p:txBody>
              <a:bodyPr anchor="ctr" rtlCol="false" tIns="0" lIns="0" bIns="0" rIns="0"/>
              <a:lstStyle/>
              <a:p>
                <a:pPr algn="ctr">
                  <a:lnSpc>
                    <a:spcPts val="3220"/>
                  </a:lnSpc>
                </a:pPr>
                <a:r>
                  <a:rPr lang="en-US" b="true" sz="2300">
                    <a:solidFill>
                      <a:srgbClr val="FFFFFF"/>
                    </a:solidFill>
                    <a:latin typeface="Montserrat Bold"/>
                    <a:ea typeface="Montserrat Bold"/>
                    <a:cs typeface="Montserrat Bold"/>
                    <a:sym typeface="Montserrat Bold"/>
                  </a:rPr>
                  <a:t>NAME</a:t>
                </a:r>
              </a:p>
            </p:txBody>
          </p:sp>
        </p:grpSp>
        <p:sp>
          <p:nvSpPr>
            <p:cNvPr name="TextBox 36" id="36"/>
            <p:cNvSpPr txBox="true"/>
            <p:nvPr/>
          </p:nvSpPr>
          <p:spPr>
            <a:xfrm rot="0">
              <a:off x="17305653" y="5480830"/>
              <a:ext cx="2911280" cy="8068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562"/>
                </a:lnSpc>
              </a:pPr>
              <a:r>
                <a:rPr lang="en-US" sz="148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College Name :</a:t>
              </a:r>
            </a:p>
            <a:p>
              <a:pPr algn="l">
                <a:lnSpc>
                  <a:spcPts val="2562"/>
                </a:lnSpc>
              </a:pPr>
              <a:r>
                <a:rPr lang="en-US" sz="1481">
                  <a:solidFill>
                    <a:srgbClr val="000000"/>
                  </a:solidFill>
                  <a:latin typeface="Montserrat"/>
                  <a:ea typeface="Montserrat"/>
                  <a:cs typeface="Montserrat"/>
                  <a:sym typeface="Montserrat"/>
                </a:rPr>
                <a:t>Year of Graduation:</a:t>
              </a:r>
            </a:p>
          </p:txBody>
        </p:sp>
        <p:grpSp>
          <p:nvGrpSpPr>
            <p:cNvPr name="Group 37" id="37"/>
            <p:cNvGrpSpPr>
              <a:grpSpLocks noChangeAspect="true"/>
            </p:cNvGrpSpPr>
            <p:nvPr/>
          </p:nvGrpSpPr>
          <p:grpSpPr>
            <a:xfrm rot="0">
              <a:off x="17059587" y="0"/>
              <a:ext cx="4188666" cy="4188666"/>
              <a:chOff x="0" y="0"/>
              <a:chExt cx="14840029" cy="14840029"/>
            </a:xfrm>
          </p:grpSpPr>
          <p:sp>
            <p:nvSpPr>
              <p:cNvPr name="Freeform 38" id="38"/>
              <p:cNvSpPr/>
              <p:nvPr/>
            </p:nvSpPr>
            <p:spPr>
              <a:xfrm flipH="false" flipV="false" rot="0">
                <a:off x="-366471" y="-11891"/>
                <a:ext cx="15572971" cy="14863810"/>
              </a:xfrm>
              <a:custGeom>
                <a:avLst/>
                <a:gdLst/>
                <a:ahLst/>
                <a:cxnLst/>
                <a:rect r="r" b="b" t="t" l="l"/>
                <a:pathLst>
                  <a:path h="14863810" w="15572971">
                    <a:moveTo>
                      <a:pt x="7786486" y="11891"/>
                    </a:moveTo>
                    <a:cubicBezTo>
                      <a:pt x="5127664" y="0"/>
                      <a:pt x="2665709" y="1411641"/>
                      <a:pt x="1332855" y="3712286"/>
                    </a:cubicBezTo>
                    <a:cubicBezTo>
                      <a:pt x="0" y="6012931"/>
                      <a:pt x="0" y="8850880"/>
                      <a:pt x="1332855" y="11151525"/>
                    </a:cubicBezTo>
                    <a:cubicBezTo>
                      <a:pt x="2665709" y="13452170"/>
                      <a:pt x="5127664" y="14863811"/>
                      <a:pt x="7786486" y="14851920"/>
                    </a:cubicBezTo>
                    <a:cubicBezTo>
                      <a:pt x="10445306" y="14863811"/>
                      <a:pt x="12907262" y="13452170"/>
                      <a:pt x="14240117" y="11151525"/>
                    </a:cubicBezTo>
                    <a:cubicBezTo>
                      <a:pt x="15572971" y="8850880"/>
                      <a:pt x="15572971" y="6012931"/>
                      <a:pt x="14240117" y="3712286"/>
                    </a:cubicBezTo>
                    <a:cubicBezTo>
                      <a:pt x="12907262" y="1411641"/>
                      <a:pt x="10445306" y="0"/>
                      <a:pt x="7786486" y="11891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Freeform 39" id="39"/>
              <p:cNvSpPr/>
              <p:nvPr/>
            </p:nvSpPr>
            <p:spPr>
              <a:xfrm flipH="false" flipV="false" rot="0">
                <a:off x="-156193" y="188812"/>
                <a:ext cx="15152415" cy="14462405"/>
              </a:xfrm>
              <a:custGeom>
                <a:avLst/>
                <a:gdLst/>
                <a:ahLst/>
                <a:cxnLst/>
                <a:rect r="r" b="b" t="t" l="l"/>
                <a:pathLst>
                  <a:path h="14462405" w="15152415">
                    <a:moveTo>
                      <a:pt x="7576208" y="11570"/>
                    </a:moveTo>
                    <a:cubicBezTo>
                      <a:pt x="4989189" y="0"/>
                      <a:pt x="2593721" y="1373519"/>
                      <a:pt x="1296860" y="3612034"/>
                    </a:cubicBezTo>
                    <a:cubicBezTo>
                      <a:pt x="0" y="5850548"/>
                      <a:pt x="0" y="8611857"/>
                      <a:pt x="1296860" y="10850372"/>
                    </a:cubicBezTo>
                    <a:cubicBezTo>
                      <a:pt x="2593721" y="13088886"/>
                      <a:pt x="4989189" y="14462405"/>
                      <a:pt x="7576208" y="14450835"/>
                    </a:cubicBezTo>
                    <a:cubicBezTo>
                      <a:pt x="10163226" y="14462405"/>
                      <a:pt x="12558694" y="13088886"/>
                      <a:pt x="13855555" y="10850372"/>
                    </a:cubicBezTo>
                    <a:cubicBezTo>
                      <a:pt x="15152416" y="8611857"/>
                      <a:pt x="15152416" y="5850548"/>
                      <a:pt x="13855555" y="3612034"/>
                    </a:cubicBezTo>
                    <a:cubicBezTo>
                      <a:pt x="12558694" y="1373519"/>
                      <a:pt x="10163226" y="0"/>
                      <a:pt x="7576208" y="11570"/>
                    </a:cubicBezTo>
                    <a:close/>
                  </a:path>
                </a:pathLst>
              </a:custGeom>
              <a:gradFill rotWithShape="true">
                <a:gsLst>
                  <a:gs pos="0">
                    <a:srgbClr val="F600FE">
                      <a:alpha val="100000"/>
                    </a:srgbClr>
                  </a:gs>
                  <a:gs pos="25000">
                    <a:srgbClr val="C900FE">
                      <a:alpha val="100000"/>
                    </a:srgbClr>
                  </a:gs>
                  <a:gs pos="50000">
                    <a:srgbClr val="A136FF">
                      <a:alpha val="100000"/>
                    </a:srgbClr>
                  </a:gs>
                  <a:gs pos="75000">
                    <a:srgbClr val="5142F0">
                      <a:alpha val="100000"/>
                    </a:srgbClr>
                  </a:gs>
                  <a:gs pos="100000">
                    <a:srgbClr val="0033D9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</p:spPr>
          </p:sp>
          <p:sp>
            <p:nvSpPr>
              <p:cNvPr name="Freeform 40" id="40"/>
              <p:cNvSpPr/>
              <p:nvPr/>
            </p:nvSpPr>
            <p:spPr>
              <a:xfrm flipH="false" flipV="false" rot="0">
                <a:off x="223301" y="551024"/>
                <a:ext cx="14393427" cy="13737979"/>
              </a:xfrm>
              <a:custGeom>
                <a:avLst/>
                <a:gdLst/>
                <a:ahLst/>
                <a:cxnLst/>
                <a:rect r="r" b="b" t="t" l="l"/>
                <a:pathLst>
                  <a:path h="13737979" w="14393427">
                    <a:moveTo>
                      <a:pt x="7196714" y="10990"/>
                    </a:moveTo>
                    <a:cubicBezTo>
                      <a:pt x="4739280" y="0"/>
                      <a:pt x="2463801" y="1304719"/>
                      <a:pt x="1231900" y="3431106"/>
                    </a:cubicBezTo>
                    <a:cubicBezTo>
                      <a:pt x="0" y="5557493"/>
                      <a:pt x="0" y="8180487"/>
                      <a:pt x="1231900" y="10306874"/>
                    </a:cubicBezTo>
                    <a:cubicBezTo>
                      <a:pt x="2463801" y="12433261"/>
                      <a:pt x="4739280" y="13737980"/>
                      <a:pt x="7196714" y="13726990"/>
                    </a:cubicBezTo>
                    <a:cubicBezTo>
                      <a:pt x="9654147" y="13737980"/>
                      <a:pt x="11929626" y="12433261"/>
                      <a:pt x="13161527" y="10306874"/>
                    </a:cubicBezTo>
                    <a:cubicBezTo>
                      <a:pt x="14393427" y="8180487"/>
                      <a:pt x="14393427" y="5557493"/>
                      <a:pt x="13161527" y="3431106"/>
                    </a:cubicBezTo>
                    <a:cubicBezTo>
                      <a:pt x="11929626" y="1304719"/>
                      <a:pt x="9654147" y="0"/>
                      <a:pt x="7196714" y="1099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12700">
                <a:solidFill>
                  <a:srgbClr val="000000"/>
                </a:solidFill>
              </a:ln>
            </p:spPr>
          </p:sp>
        </p:grpSp>
        <p:sp>
          <p:nvSpPr>
            <p:cNvPr name="Freeform 41" id="41"/>
            <p:cNvSpPr/>
            <p:nvPr/>
          </p:nvSpPr>
          <p:spPr>
            <a:xfrm flipH="false" flipV="false" rot="0">
              <a:off x="17206307" y="155596"/>
              <a:ext cx="3872909" cy="3872909"/>
            </a:xfrm>
            <a:custGeom>
              <a:avLst/>
              <a:gdLst/>
              <a:ahLst/>
              <a:cxnLst/>
              <a:rect r="r" b="b" t="t" l="l"/>
              <a:pathLst>
                <a:path h="3872909" w="3872909">
                  <a:moveTo>
                    <a:pt x="0" y="0"/>
                  </a:moveTo>
                  <a:lnTo>
                    <a:pt x="3872909" y="0"/>
                  </a:lnTo>
                  <a:lnTo>
                    <a:pt x="3872909" y="3872909"/>
                  </a:lnTo>
                  <a:lnTo>
                    <a:pt x="0" y="38729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TextBox 42" id="42"/>
          <p:cNvSpPr txBox="true"/>
          <p:nvPr/>
        </p:nvSpPr>
        <p:spPr>
          <a:xfrm rot="0">
            <a:off x="6223040" y="323094"/>
            <a:ext cx="5841921" cy="1020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316"/>
              </a:lnSpc>
              <a:spcBef>
                <a:spcPct val="0"/>
              </a:spcBef>
            </a:pPr>
            <a:r>
              <a:rPr lang="en-US" b="true" sz="594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TEAM DETAILS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15265871" y="378171"/>
            <a:ext cx="2639339" cy="965610"/>
            <a:chOff x="0" y="0"/>
            <a:chExt cx="3519118" cy="1287480"/>
          </a:xfrm>
        </p:grpSpPr>
        <p:sp>
          <p:nvSpPr>
            <p:cNvPr name="TextBox 44" id="44"/>
            <p:cNvSpPr txBox="true"/>
            <p:nvPr/>
          </p:nvSpPr>
          <p:spPr>
            <a:xfrm rot="0">
              <a:off x="0" y="408250"/>
              <a:ext cx="2826090" cy="57389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2462"/>
                </a:lnSpc>
              </a:pPr>
              <a:r>
                <a:rPr lang="en-US" sz="3730" spc="-205" b="true">
                  <a:solidFill>
                    <a:srgbClr val="000000"/>
                  </a:solidFill>
                  <a:latin typeface="Canva Sans Bold"/>
                  <a:ea typeface="Canva Sans Bold"/>
                  <a:cs typeface="Canva Sans Bold"/>
                  <a:sym typeface="Canva Sans Bold"/>
                </a:rPr>
                <a:t>HackGen</a:t>
              </a:r>
            </a:p>
          </p:txBody>
        </p:sp>
        <p:sp>
          <p:nvSpPr>
            <p:cNvPr name="Freeform 45" id="45"/>
            <p:cNvSpPr/>
            <p:nvPr/>
          </p:nvSpPr>
          <p:spPr>
            <a:xfrm flipH="false" flipV="false" rot="0">
              <a:off x="2336246" y="0"/>
              <a:ext cx="1182872" cy="1287480"/>
            </a:xfrm>
            <a:custGeom>
              <a:avLst/>
              <a:gdLst/>
              <a:ahLst/>
              <a:cxnLst/>
              <a:rect r="r" b="b" t="t" l="l"/>
              <a:pathLst>
                <a:path h="1287480" w="1182872">
                  <a:moveTo>
                    <a:pt x="0" y="0"/>
                  </a:moveTo>
                  <a:lnTo>
                    <a:pt x="1182872" y="0"/>
                  </a:lnTo>
                  <a:lnTo>
                    <a:pt x="1182872" y="1287480"/>
                  </a:lnTo>
                  <a:lnTo>
                    <a:pt x="0" y="128748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512307"/>
            <a:ext cx="18288000" cy="575586"/>
            <a:chOff x="0" y="0"/>
            <a:chExt cx="9414331" cy="2963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296301"/>
            </a:xfrm>
            <a:custGeom>
              <a:avLst/>
              <a:gdLst/>
              <a:ahLst/>
              <a:cxnLst/>
              <a:rect r="r" b="b" t="t" l="l"/>
              <a:pathLst>
                <a:path h="296301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296301"/>
                  </a:lnTo>
                  <a:lnTo>
                    <a:pt x="0" y="296301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3344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013508" y="570865"/>
            <a:ext cx="8260984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Describe the problem statement (200 words)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53114"/>
            <a:ext cx="18288000" cy="575586"/>
            <a:chOff x="0" y="0"/>
            <a:chExt cx="9414331" cy="2963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296301"/>
            </a:xfrm>
            <a:custGeom>
              <a:avLst/>
              <a:gdLst/>
              <a:ahLst/>
              <a:cxnLst/>
              <a:rect r="r" b="b" t="t" l="l"/>
              <a:pathLst>
                <a:path h="296301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296301"/>
                  </a:lnTo>
                  <a:lnTo>
                    <a:pt x="0" y="296301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3344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013508" y="511672"/>
            <a:ext cx="8260984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Proposed Solution / Big Idea (200 Words)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453114"/>
            <a:ext cx="18288000" cy="575586"/>
            <a:chOff x="0" y="0"/>
            <a:chExt cx="9414331" cy="2963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296301"/>
            </a:xfrm>
            <a:custGeom>
              <a:avLst/>
              <a:gdLst/>
              <a:ahLst/>
              <a:cxnLst/>
              <a:rect r="r" b="b" t="t" l="l"/>
              <a:pathLst>
                <a:path h="296301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296301"/>
                  </a:lnTo>
                  <a:lnTo>
                    <a:pt x="0" y="296301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3344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92000" y="497702"/>
            <a:ext cx="16630872" cy="4387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      How is your solution different/unique from other solutions in market? (150 words)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44400" y="9220200"/>
            <a:ext cx="11469658" cy="7630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92"/>
              </a:lnSpc>
            </a:pPr>
            <a:r>
              <a:rPr lang="en-US" sz="22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Do you have a working model/prototype:</a:t>
            </a:r>
            <a:r>
              <a:rPr lang="en-US" sz="22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YES/NO</a:t>
            </a:r>
          </a:p>
          <a:p>
            <a:pPr algn="l">
              <a:lnSpc>
                <a:spcPts val="3092"/>
              </a:lnSpc>
              <a:spcBef>
                <a:spcPct val="0"/>
              </a:spcBef>
            </a:pPr>
            <a:r>
              <a:rPr lang="en-US" sz="2208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If not, will you be able to show working prototype during final: YES/NO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395964"/>
            <a:ext cx="18288000" cy="575586"/>
            <a:chOff x="0" y="0"/>
            <a:chExt cx="9414331" cy="29630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9414331" cy="296301"/>
            </a:xfrm>
            <a:custGeom>
              <a:avLst/>
              <a:gdLst/>
              <a:ahLst/>
              <a:cxnLst/>
              <a:rect r="r" b="b" t="t" l="l"/>
              <a:pathLst>
                <a:path h="296301" w="9414331">
                  <a:moveTo>
                    <a:pt x="0" y="0"/>
                  </a:moveTo>
                  <a:lnTo>
                    <a:pt x="9414331" y="0"/>
                  </a:lnTo>
                  <a:lnTo>
                    <a:pt x="9414331" y="296301"/>
                  </a:lnTo>
                  <a:lnTo>
                    <a:pt x="0" y="296301"/>
                  </a:lnTo>
                  <a:close/>
                </a:path>
              </a:pathLst>
            </a:custGeom>
            <a:gradFill rotWithShape="true">
              <a:gsLst>
                <a:gs pos="0">
                  <a:srgbClr val="F600FE">
                    <a:alpha val="100000"/>
                  </a:srgbClr>
                </a:gs>
                <a:gs pos="25000">
                  <a:srgbClr val="C900FE">
                    <a:alpha val="100000"/>
                  </a:srgbClr>
                </a:gs>
                <a:gs pos="50000">
                  <a:srgbClr val="A136FF">
                    <a:alpha val="100000"/>
                  </a:srgbClr>
                </a:gs>
                <a:gs pos="75000">
                  <a:srgbClr val="5142F0">
                    <a:alpha val="100000"/>
                  </a:srgbClr>
                </a:gs>
                <a:gs pos="100000">
                  <a:srgbClr val="0033D9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9414331" cy="3344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-243479" y="487264"/>
            <a:ext cx="18349122" cy="323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4"/>
              </a:lnSpc>
            </a:pPr>
            <a:r>
              <a:rPr lang="en-US" sz="1896" b="true">
                <a:solidFill>
                  <a:srgbClr val="FFFFFF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           Please share a 1-minute video of your idea, either embedded in this PPT or as a downloadable link, along with the  flowchart and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DAGiWPadq24</dc:identifier>
  <dcterms:modified xsi:type="dcterms:W3CDTF">2011-08-01T06:04:30Z</dcterms:modified>
  <cp:revision>1</cp:revision>
  <dc:title>PPT template Hackgenx</dc:title>
</cp:coreProperties>
</file>