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715C3-1912-4FF9-AF53-9BE8AA7F43C8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57454F-4690-43E1-A05B-BF77C624EA9A}">
      <dgm:prSet/>
      <dgm:spPr/>
      <dgm:t>
        <a:bodyPr/>
        <a:lstStyle/>
        <a:p>
          <a:r>
            <a:rPr lang="en-IN" b="1" i="0" baseline="0"/>
            <a:t>Data Preparation:</a:t>
          </a:r>
          <a:endParaRPr lang="en-US"/>
        </a:p>
      </dgm:t>
    </dgm:pt>
    <dgm:pt modelId="{47ADABF8-170E-44D9-B18A-D3469EAC5976}" type="parTrans" cxnId="{B3441656-A64D-419E-B3E5-75DB662106A1}">
      <dgm:prSet/>
      <dgm:spPr/>
      <dgm:t>
        <a:bodyPr/>
        <a:lstStyle/>
        <a:p>
          <a:endParaRPr lang="en-US"/>
        </a:p>
      </dgm:t>
    </dgm:pt>
    <dgm:pt modelId="{2803AD5F-1043-4835-8FA8-985ED4C49C1D}" type="sibTrans" cxnId="{B3441656-A64D-419E-B3E5-75DB662106A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1995D33-6CD8-449F-B0D0-3E5B997D3930}">
      <dgm:prSet/>
      <dgm:spPr/>
      <dgm:t>
        <a:bodyPr/>
        <a:lstStyle/>
        <a:p>
          <a:r>
            <a:rPr lang="en-US" b="0" i="0" baseline="0"/>
            <a:t>Organized and cleaned raw data for analysis.</a:t>
          </a:r>
          <a:endParaRPr lang="en-US"/>
        </a:p>
      </dgm:t>
    </dgm:pt>
    <dgm:pt modelId="{C81B9C7B-102F-4BCC-BDC0-E7D77298D9A8}" type="parTrans" cxnId="{FAB53EBB-844D-4BC0-A63E-E9647E82579A}">
      <dgm:prSet/>
      <dgm:spPr/>
      <dgm:t>
        <a:bodyPr/>
        <a:lstStyle/>
        <a:p>
          <a:endParaRPr lang="en-US"/>
        </a:p>
      </dgm:t>
    </dgm:pt>
    <dgm:pt modelId="{83853658-A40A-415F-8D43-D296B8B21E2C}" type="sibTrans" cxnId="{FAB53EBB-844D-4BC0-A63E-E9647E82579A}">
      <dgm:prSet/>
      <dgm:spPr/>
      <dgm:t>
        <a:bodyPr/>
        <a:lstStyle/>
        <a:p>
          <a:endParaRPr lang="en-US"/>
        </a:p>
      </dgm:t>
    </dgm:pt>
    <dgm:pt modelId="{09CDEDDF-7F78-41F8-956D-F089213A4C0B}">
      <dgm:prSet/>
      <dgm:spPr/>
      <dgm:t>
        <a:bodyPr/>
        <a:lstStyle/>
        <a:p>
          <a:r>
            <a:rPr lang="en-IN" b="1" i="0" baseline="0"/>
            <a:t>Group By Function:</a:t>
          </a:r>
          <a:endParaRPr lang="en-US"/>
        </a:p>
      </dgm:t>
    </dgm:pt>
    <dgm:pt modelId="{79FD3407-5029-48F7-88C2-2CABB2C77E80}" type="parTrans" cxnId="{C466500D-3262-41E7-B0AA-97FDB53B184E}">
      <dgm:prSet/>
      <dgm:spPr/>
      <dgm:t>
        <a:bodyPr/>
        <a:lstStyle/>
        <a:p>
          <a:endParaRPr lang="en-US"/>
        </a:p>
      </dgm:t>
    </dgm:pt>
    <dgm:pt modelId="{39F40656-52D9-4699-B4A8-F24622C4F3B2}" type="sibTrans" cxnId="{C466500D-3262-41E7-B0AA-97FDB53B184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704360B-BBB5-4B10-A9E1-2948C80D06F7}">
      <dgm:prSet/>
      <dgm:spPr/>
      <dgm:t>
        <a:bodyPr/>
        <a:lstStyle/>
        <a:p>
          <a:r>
            <a:rPr lang="en-US" b="0" i="0" baseline="0"/>
            <a:t>Categorized data by regions, products, and cities.</a:t>
          </a:r>
          <a:endParaRPr lang="en-US"/>
        </a:p>
      </dgm:t>
    </dgm:pt>
    <dgm:pt modelId="{A93A1903-4FF4-4F59-A391-B86B56F31AAA}" type="parTrans" cxnId="{66A8FCDE-DBA2-4177-9048-DCCA11DE5D83}">
      <dgm:prSet/>
      <dgm:spPr/>
      <dgm:t>
        <a:bodyPr/>
        <a:lstStyle/>
        <a:p>
          <a:endParaRPr lang="en-US"/>
        </a:p>
      </dgm:t>
    </dgm:pt>
    <dgm:pt modelId="{8232BB46-1DF1-47EA-BD90-6211DB8F4715}" type="sibTrans" cxnId="{66A8FCDE-DBA2-4177-9048-DCCA11DE5D83}">
      <dgm:prSet/>
      <dgm:spPr/>
      <dgm:t>
        <a:bodyPr/>
        <a:lstStyle/>
        <a:p>
          <a:endParaRPr lang="en-US"/>
        </a:p>
      </dgm:t>
    </dgm:pt>
    <dgm:pt modelId="{81F9269F-93C5-46A0-8AC4-9BB547848C49}">
      <dgm:prSet/>
      <dgm:spPr/>
      <dgm:t>
        <a:bodyPr/>
        <a:lstStyle/>
        <a:p>
          <a:r>
            <a:rPr lang="en-IN" b="1" i="0" baseline="0"/>
            <a:t>Pivot By Function:</a:t>
          </a:r>
          <a:endParaRPr lang="en-US"/>
        </a:p>
      </dgm:t>
    </dgm:pt>
    <dgm:pt modelId="{AC7009F5-783E-43C7-BCF0-505E8F41762D}" type="parTrans" cxnId="{FC5E947C-98CE-4E16-B16A-C106F2170C15}">
      <dgm:prSet/>
      <dgm:spPr/>
      <dgm:t>
        <a:bodyPr/>
        <a:lstStyle/>
        <a:p>
          <a:endParaRPr lang="en-US"/>
        </a:p>
      </dgm:t>
    </dgm:pt>
    <dgm:pt modelId="{2A68C19A-5337-4138-905E-FF76EFDD7656}" type="sibTrans" cxnId="{FC5E947C-98CE-4E16-B16A-C106F2170C1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579B070-AEFC-41E4-B093-BFE95F88F6C3}">
      <dgm:prSet/>
      <dgm:spPr/>
      <dgm:t>
        <a:bodyPr/>
        <a:lstStyle/>
        <a:p>
          <a:r>
            <a:rPr lang="en-US" b="0" i="0" baseline="0"/>
            <a:t>Built Pivot Tables for dynamic aggregation of sales and units.</a:t>
          </a:r>
          <a:endParaRPr lang="en-US"/>
        </a:p>
      </dgm:t>
    </dgm:pt>
    <dgm:pt modelId="{F6A6F265-1907-4A3C-82F5-C5EAD0F1CFE1}" type="parTrans" cxnId="{AFFA4016-2F9C-4B6F-9433-12528B801A0D}">
      <dgm:prSet/>
      <dgm:spPr/>
      <dgm:t>
        <a:bodyPr/>
        <a:lstStyle/>
        <a:p>
          <a:endParaRPr lang="en-US"/>
        </a:p>
      </dgm:t>
    </dgm:pt>
    <dgm:pt modelId="{C5EC2BA2-2569-4A3C-99D4-7CD1F97CD356}" type="sibTrans" cxnId="{AFFA4016-2F9C-4B6F-9433-12528B801A0D}">
      <dgm:prSet/>
      <dgm:spPr/>
      <dgm:t>
        <a:bodyPr/>
        <a:lstStyle/>
        <a:p>
          <a:endParaRPr lang="en-US"/>
        </a:p>
      </dgm:t>
    </dgm:pt>
    <dgm:pt modelId="{A3E35F75-7176-401D-A74A-54FF60ED2BBB}">
      <dgm:prSet/>
      <dgm:spPr/>
      <dgm:t>
        <a:bodyPr/>
        <a:lstStyle/>
        <a:p>
          <a:r>
            <a:rPr lang="en-IN" b="1" i="0" baseline="0"/>
            <a:t>Dashboard Design:</a:t>
          </a:r>
          <a:endParaRPr lang="en-US"/>
        </a:p>
      </dgm:t>
    </dgm:pt>
    <dgm:pt modelId="{1E6116CA-0F07-4F02-A64E-D72ADCE4B049}" type="parTrans" cxnId="{6A14F035-A792-4956-A44A-80FAEFB5E388}">
      <dgm:prSet/>
      <dgm:spPr/>
      <dgm:t>
        <a:bodyPr/>
        <a:lstStyle/>
        <a:p>
          <a:endParaRPr lang="en-US"/>
        </a:p>
      </dgm:t>
    </dgm:pt>
    <dgm:pt modelId="{5AF3FA49-207F-4A07-B229-DE2C184403B3}" type="sibTrans" cxnId="{6A14F035-A792-4956-A44A-80FAEFB5E38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5C4920E-6D10-4384-8B47-589FB2EE3147}">
      <dgm:prSet/>
      <dgm:spPr/>
      <dgm:t>
        <a:bodyPr/>
        <a:lstStyle/>
        <a:p>
          <a:r>
            <a:rPr lang="en-US" b="0" i="0" baseline="0"/>
            <a:t>Created visual summaries with KPI tracking and interactive filters.</a:t>
          </a:r>
          <a:endParaRPr lang="en-US"/>
        </a:p>
      </dgm:t>
    </dgm:pt>
    <dgm:pt modelId="{F4F72DF8-FDBC-4E56-AF18-2D67CF6DEBB5}" type="parTrans" cxnId="{EA504A0D-3678-4F32-9B56-495E8CBC17B5}">
      <dgm:prSet/>
      <dgm:spPr/>
      <dgm:t>
        <a:bodyPr/>
        <a:lstStyle/>
        <a:p>
          <a:endParaRPr lang="en-US"/>
        </a:p>
      </dgm:t>
    </dgm:pt>
    <dgm:pt modelId="{7DD16998-9B4B-434E-B3D1-12C0CCC5321A}" type="sibTrans" cxnId="{EA504A0D-3678-4F32-9B56-495E8CBC17B5}">
      <dgm:prSet/>
      <dgm:spPr/>
      <dgm:t>
        <a:bodyPr/>
        <a:lstStyle/>
        <a:p>
          <a:endParaRPr lang="en-US"/>
        </a:p>
      </dgm:t>
    </dgm:pt>
    <dgm:pt modelId="{88A8C4D8-CDE2-43FD-BD88-DA43F9023CF1}">
      <dgm:prSet/>
      <dgm:spPr/>
      <dgm:t>
        <a:bodyPr/>
        <a:lstStyle/>
        <a:p>
          <a:r>
            <a:rPr lang="en-US" b="1" i="0" baseline="0"/>
            <a:t>Visuals:</a:t>
          </a:r>
          <a:br>
            <a:rPr lang="en-US" b="0" i="0" baseline="0"/>
          </a:br>
          <a:r>
            <a:rPr lang="en-US" b="0" i="0" baseline="0"/>
            <a:t>Include a cropped image of the raw data and a visual of the pivot table used.</a:t>
          </a:r>
          <a:endParaRPr lang="en-US"/>
        </a:p>
      </dgm:t>
    </dgm:pt>
    <dgm:pt modelId="{3AA4AAC0-A7BA-4EAD-8272-846E9552DE02}" type="parTrans" cxnId="{0D877118-D2CD-4A1A-8024-565619FC2BEE}">
      <dgm:prSet/>
      <dgm:spPr/>
      <dgm:t>
        <a:bodyPr/>
        <a:lstStyle/>
        <a:p>
          <a:endParaRPr lang="en-US"/>
        </a:p>
      </dgm:t>
    </dgm:pt>
    <dgm:pt modelId="{7E88CAA1-6107-49ED-ADE1-3302BC1AC6B3}" type="sibTrans" cxnId="{0D877118-D2CD-4A1A-8024-565619FC2BEE}">
      <dgm:prSet/>
      <dgm:spPr/>
      <dgm:t>
        <a:bodyPr/>
        <a:lstStyle/>
        <a:p>
          <a:endParaRPr lang="en-US"/>
        </a:p>
      </dgm:t>
    </dgm:pt>
    <dgm:pt modelId="{3EE19057-7953-4F79-921F-DA1B956305A7}" type="pres">
      <dgm:prSet presAssocID="{48E715C3-1912-4FF9-AF53-9BE8AA7F43C8}" presName="Name0" presStyleCnt="0">
        <dgm:presLayoutVars>
          <dgm:animLvl val="lvl"/>
          <dgm:resizeHandles val="exact"/>
        </dgm:presLayoutVars>
      </dgm:prSet>
      <dgm:spPr/>
    </dgm:pt>
    <dgm:pt modelId="{DED69DBF-698E-45E7-B893-BABEC10EF838}" type="pres">
      <dgm:prSet presAssocID="{7857454F-4690-43E1-A05B-BF77C624EA9A}" presName="compositeNode" presStyleCnt="0">
        <dgm:presLayoutVars>
          <dgm:bulletEnabled val="1"/>
        </dgm:presLayoutVars>
      </dgm:prSet>
      <dgm:spPr/>
    </dgm:pt>
    <dgm:pt modelId="{4901F06D-19F9-4AC6-9C7D-99339FA1A03F}" type="pres">
      <dgm:prSet presAssocID="{7857454F-4690-43E1-A05B-BF77C624EA9A}" presName="bgRect" presStyleLbl="bgAccFollowNode1" presStyleIdx="0" presStyleCnt="4"/>
      <dgm:spPr/>
    </dgm:pt>
    <dgm:pt modelId="{EDB9488F-141E-445E-B177-5252447148B9}" type="pres">
      <dgm:prSet presAssocID="{2803AD5F-1043-4835-8FA8-985ED4C49C1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6EC06C9-178A-45DF-B9BE-C53791AC6D28}" type="pres">
      <dgm:prSet presAssocID="{7857454F-4690-43E1-A05B-BF77C624EA9A}" presName="bottomLine" presStyleLbl="alignNode1" presStyleIdx="1" presStyleCnt="8">
        <dgm:presLayoutVars/>
      </dgm:prSet>
      <dgm:spPr/>
    </dgm:pt>
    <dgm:pt modelId="{C17E1884-7C1B-4659-9D95-02052B0E3587}" type="pres">
      <dgm:prSet presAssocID="{7857454F-4690-43E1-A05B-BF77C624EA9A}" presName="nodeText" presStyleLbl="bgAccFollowNode1" presStyleIdx="0" presStyleCnt="4">
        <dgm:presLayoutVars>
          <dgm:bulletEnabled val="1"/>
        </dgm:presLayoutVars>
      </dgm:prSet>
      <dgm:spPr/>
    </dgm:pt>
    <dgm:pt modelId="{D86F2D11-53AC-44D6-B4B4-72A230BD20EE}" type="pres">
      <dgm:prSet presAssocID="{2803AD5F-1043-4835-8FA8-985ED4C49C1D}" presName="sibTrans" presStyleCnt="0"/>
      <dgm:spPr/>
    </dgm:pt>
    <dgm:pt modelId="{27205B35-DED4-423D-AA3E-F19948170B22}" type="pres">
      <dgm:prSet presAssocID="{09CDEDDF-7F78-41F8-956D-F089213A4C0B}" presName="compositeNode" presStyleCnt="0">
        <dgm:presLayoutVars>
          <dgm:bulletEnabled val="1"/>
        </dgm:presLayoutVars>
      </dgm:prSet>
      <dgm:spPr/>
    </dgm:pt>
    <dgm:pt modelId="{BDFC934C-4D63-4409-BAF1-AF2D60EAD84C}" type="pres">
      <dgm:prSet presAssocID="{09CDEDDF-7F78-41F8-956D-F089213A4C0B}" presName="bgRect" presStyleLbl="bgAccFollowNode1" presStyleIdx="1" presStyleCnt="4"/>
      <dgm:spPr/>
    </dgm:pt>
    <dgm:pt modelId="{173097AC-82F1-43D8-A306-47D802A8D826}" type="pres">
      <dgm:prSet presAssocID="{39F40656-52D9-4699-B4A8-F24622C4F3B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EB71377-E487-47EC-9BD9-E3F71AD64DD0}" type="pres">
      <dgm:prSet presAssocID="{09CDEDDF-7F78-41F8-956D-F089213A4C0B}" presName="bottomLine" presStyleLbl="alignNode1" presStyleIdx="3" presStyleCnt="8">
        <dgm:presLayoutVars/>
      </dgm:prSet>
      <dgm:spPr/>
    </dgm:pt>
    <dgm:pt modelId="{61E5BDAD-E5D7-4876-9119-01F05AB7A709}" type="pres">
      <dgm:prSet presAssocID="{09CDEDDF-7F78-41F8-956D-F089213A4C0B}" presName="nodeText" presStyleLbl="bgAccFollowNode1" presStyleIdx="1" presStyleCnt="4">
        <dgm:presLayoutVars>
          <dgm:bulletEnabled val="1"/>
        </dgm:presLayoutVars>
      </dgm:prSet>
      <dgm:spPr/>
    </dgm:pt>
    <dgm:pt modelId="{A1F0D6BE-7F47-465A-A9E8-ECA8CCB00D3F}" type="pres">
      <dgm:prSet presAssocID="{39F40656-52D9-4699-B4A8-F24622C4F3B2}" presName="sibTrans" presStyleCnt="0"/>
      <dgm:spPr/>
    </dgm:pt>
    <dgm:pt modelId="{02BDC850-B0AD-4C29-946F-634093B83ACA}" type="pres">
      <dgm:prSet presAssocID="{81F9269F-93C5-46A0-8AC4-9BB547848C49}" presName="compositeNode" presStyleCnt="0">
        <dgm:presLayoutVars>
          <dgm:bulletEnabled val="1"/>
        </dgm:presLayoutVars>
      </dgm:prSet>
      <dgm:spPr/>
    </dgm:pt>
    <dgm:pt modelId="{599889B6-89A0-463F-8BAA-1156529B91FE}" type="pres">
      <dgm:prSet presAssocID="{81F9269F-93C5-46A0-8AC4-9BB547848C49}" presName="bgRect" presStyleLbl="bgAccFollowNode1" presStyleIdx="2" presStyleCnt="4"/>
      <dgm:spPr/>
    </dgm:pt>
    <dgm:pt modelId="{14ECF595-89AF-478E-8850-D8856E70F081}" type="pres">
      <dgm:prSet presAssocID="{2A68C19A-5337-4138-905E-FF76EFDD765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37E5543-F028-4937-A6B7-6E5EE10A54C2}" type="pres">
      <dgm:prSet presAssocID="{81F9269F-93C5-46A0-8AC4-9BB547848C49}" presName="bottomLine" presStyleLbl="alignNode1" presStyleIdx="5" presStyleCnt="8">
        <dgm:presLayoutVars/>
      </dgm:prSet>
      <dgm:spPr/>
    </dgm:pt>
    <dgm:pt modelId="{6C24EEE7-9284-487B-9F9A-A4D1413B04E2}" type="pres">
      <dgm:prSet presAssocID="{81F9269F-93C5-46A0-8AC4-9BB547848C49}" presName="nodeText" presStyleLbl="bgAccFollowNode1" presStyleIdx="2" presStyleCnt="4">
        <dgm:presLayoutVars>
          <dgm:bulletEnabled val="1"/>
        </dgm:presLayoutVars>
      </dgm:prSet>
      <dgm:spPr/>
    </dgm:pt>
    <dgm:pt modelId="{D0D86AEE-1704-4001-B69D-EF5C40C06620}" type="pres">
      <dgm:prSet presAssocID="{2A68C19A-5337-4138-905E-FF76EFDD7656}" presName="sibTrans" presStyleCnt="0"/>
      <dgm:spPr/>
    </dgm:pt>
    <dgm:pt modelId="{AEADB5C4-6073-478F-B1E1-D38220D8E505}" type="pres">
      <dgm:prSet presAssocID="{A3E35F75-7176-401D-A74A-54FF60ED2BBB}" presName="compositeNode" presStyleCnt="0">
        <dgm:presLayoutVars>
          <dgm:bulletEnabled val="1"/>
        </dgm:presLayoutVars>
      </dgm:prSet>
      <dgm:spPr/>
    </dgm:pt>
    <dgm:pt modelId="{47DDF2B9-0FE9-4E34-8F64-2E60F8A58308}" type="pres">
      <dgm:prSet presAssocID="{A3E35F75-7176-401D-A74A-54FF60ED2BBB}" presName="bgRect" presStyleLbl="bgAccFollowNode1" presStyleIdx="3" presStyleCnt="4"/>
      <dgm:spPr/>
    </dgm:pt>
    <dgm:pt modelId="{3AB8BE13-3F82-4EE6-B29E-CABD80CE1F76}" type="pres">
      <dgm:prSet presAssocID="{5AF3FA49-207F-4A07-B229-DE2C184403B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5EFCE1F-46DE-4074-A604-2F377C5BA33B}" type="pres">
      <dgm:prSet presAssocID="{A3E35F75-7176-401D-A74A-54FF60ED2BBB}" presName="bottomLine" presStyleLbl="alignNode1" presStyleIdx="7" presStyleCnt="8">
        <dgm:presLayoutVars/>
      </dgm:prSet>
      <dgm:spPr/>
    </dgm:pt>
    <dgm:pt modelId="{E0A6E32D-A172-4880-8C54-6E96D5BA3D68}" type="pres">
      <dgm:prSet presAssocID="{A3E35F75-7176-401D-A74A-54FF60ED2BB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21E2C0C-979E-44B9-8CC4-5AB911017B5D}" type="presOf" srcId="{A3E35F75-7176-401D-A74A-54FF60ED2BBB}" destId="{E0A6E32D-A172-4880-8C54-6E96D5BA3D68}" srcOrd="1" destOrd="0" presId="urn:microsoft.com/office/officeart/2016/7/layout/BasicLinearProcessNumbered"/>
    <dgm:cxn modelId="{EA504A0D-3678-4F32-9B56-495E8CBC17B5}" srcId="{A3E35F75-7176-401D-A74A-54FF60ED2BBB}" destId="{B5C4920E-6D10-4384-8B47-589FB2EE3147}" srcOrd="0" destOrd="0" parTransId="{F4F72DF8-FDBC-4E56-AF18-2D67CF6DEBB5}" sibTransId="{7DD16998-9B4B-434E-B3D1-12C0CCC5321A}"/>
    <dgm:cxn modelId="{C466500D-3262-41E7-B0AA-97FDB53B184E}" srcId="{48E715C3-1912-4FF9-AF53-9BE8AA7F43C8}" destId="{09CDEDDF-7F78-41F8-956D-F089213A4C0B}" srcOrd="1" destOrd="0" parTransId="{79FD3407-5029-48F7-88C2-2CABB2C77E80}" sibTransId="{39F40656-52D9-4699-B4A8-F24622C4F3B2}"/>
    <dgm:cxn modelId="{28AFC20D-E8C3-41D7-B2FB-59F60633D5AE}" type="presOf" srcId="{7857454F-4690-43E1-A05B-BF77C624EA9A}" destId="{C17E1884-7C1B-4659-9D95-02052B0E3587}" srcOrd="1" destOrd="0" presId="urn:microsoft.com/office/officeart/2016/7/layout/BasicLinearProcessNumbered"/>
    <dgm:cxn modelId="{AFFA4016-2F9C-4B6F-9433-12528B801A0D}" srcId="{81F9269F-93C5-46A0-8AC4-9BB547848C49}" destId="{2579B070-AEFC-41E4-B093-BFE95F88F6C3}" srcOrd="0" destOrd="0" parTransId="{F6A6F265-1907-4A3C-82F5-C5EAD0F1CFE1}" sibTransId="{C5EC2BA2-2569-4A3C-99D4-7CD1F97CD356}"/>
    <dgm:cxn modelId="{0D877118-D2CD-4A1A-8024-565619FC2BEE}" srcId="{A3E35F75-7176-401D-A74A-54FF60ED2BBB}" destId="{88A8C4D8-CDE2-43FD-BD88-DA43F9023CF1}" srcOrd="1" destOrd="0" parTransId="{3AA4AAC0-A7BA-4EAD-8272-846E9552DE02}" sibTransId="{7E88CAA1-6107-49ED-ADE1-3302BC1AC6B3}"/>
    <dgm:cxn modelId="{6A14F035-A792-4956-A44A-80FAEFB5E388}" srcId="{48E715C3-1912-4FF9-AF53-9BE8AA7F43C8}" destId="{A3E35F75-7176-401D-A74A-54FF60ED2BBB}" srcOrd="3" destOrd="0" parTransId="{1E6116CA-0F07-4F02-A64E-D72ADCE4B049}" sibTransId="{5AF3FA49-207F-4A07-B229-DE2C184403B3}"/>
    <dgm:cxn modelId="{00F41F3C-E260-4FC3-9460-778115C611D9}" type="presOf" srcId="{A3E35F75-7176-401D-A74A-54FF60ED2BBB}" destId="{47DDF2B9-0FE9-4E34-8F64-2E60F8A58308}" srcOrd="0" destOrd="0" presId="urn:microsoft.com/office/officeart/2016/7/layout/BasicLinearProcessNumbered"/>
    <dgm:cxn modelId="{01931069-2192-4FCE-B909-EEB206F6D542}" type="presOf" srcId="{31995D33-6CD8-449F-B0D0-3E5B997D3930}" destId="{C17E1884-7C1B-4659-9D95-02052B0E3587}" srcOrd="0" destOrd="1" presId="urn:microsoft.com/office/officeart/2016/7/layout/BasicLinearProcessNumbered"/>
    <dgm:cxn modelId="{B3441656-A64D-419E-B3E5-75DB662106A1}" srcId="{48E715C3-1912-4FF9-AF53-9BE8AA7F43C8}" destId="{7857454F-4690-43E1-A05B-BF77C624EA9A}" srcOrd="0" destOrd="0" parTransId="{47ADABF8-170E-44D9-B18A-D3469EAC5976}" sibTransId="{2803AD5F-1043-4835-8FA8-985ED4C49C1D}"/>
    <dgm:cxn modelId="{B2F5447B-4F02-4BAC-983A-D41C0A0021A8}" type="presOf" srcId="{F704360B-BBB5-4B10-A9E1-2948C80D06F7}" destId="{61E5BDAD-E5D7-4876-9119-01F05AB7A709}" srcOrd="0" destOrd="1" presId="urn:microsoft.com/office/officeart/2016/7/layout/BasicLinearProcessNumbered"/>
    <dgm:cxn modelId="{FC5E947C-98CE-4E16-B16A-C106F2170C15}" srcId="{48E715C3-1912-4FF9-AF53-9BE8AA7F43C8}" destId="{81F9269F-93C5-46A0-8AC4-9BB547848C49}" srcOrd="2" destOrd="0" parTransId="{AC7009F5-783E-43C7-BCF0-505E8F41762D}" sibTransId="{2A68C19A-5337-4138-905E-FF76EFDD7656}"/>
    <dgm:cxn modelId="{D69D4E88-3838-4921-B099-3F286010726E}" type="presOf" srcId="{09CDEDDF-7F78-41F8-956D-F089213A4C0B}" destId="{BDFC934C-4D63-4409-BAF1-AF2D60EAD84C}" srcOrd="0" destOrd="0" presId="urn:microsoft.com/office/officeart/2016/7/layout/BasicLinearProcessNumbered"/>
    <dgm:cxn modelId="{8467CC8D-13BA-4B1C-9BC6-74FC45282722}" type="presOf" srcId="{B5C4920E-6D10-4384-8B47-589FB2EE3147}" destId="{E0A6E32D-A172-4880-8C54-6E96D5BA3D68}" srcOrd="0" destOrd="1" presId="urn:microsoft.com/office/officeart/2016/7/layout/BasicLinearProcessNumbered"/>
    <dgm:cxn modelId="{E23CF9B8-8E94-4F47-820F-C385416A7F64}" type="presOf" srcId="{2A68C19A-5337-4138-905E-FF76EFDD7656}" destId="{14ECF595-89AF-478E-8850-D8856E70F081}" srcOrd="0" destOrd="0" presId="urn:microsoft.com/office/officeart/2016/7/layout/BasicLinearProcessNumbered"/>
    <dgm:cxn modelId="{FAB53EBB-844D-4BC0-A63E-E9647E82579A}" srcId="{7857454F-4690-43E1-A05B-BF77C624EA9A}" destId="{31995D33-6CD8-449F-B0D0-3E5B997D3930}" srcOrd="0" destOrd="0" parTransId="{C81B9C7B-102F-4BCC-BDC0-E7D77298D9A8}" sibTransId="{83853658-A40A-415F-8D43-D296B8B21E2C}"/>
    <dgm:cxn modelId="{D4822ED4-85C2-4E33-BF6C-DBE561C6D372}" type="presOf" srcId="{5AF3FA49-207F-4A07-B229-DE2C184403B3}" destId="{3AB8BE13-3F82-4EE6-B29E-CABD80CE1F76}" srcOrd="0" destOrd="0" presId="urn:microsoft.com/office/officeart/2016/7/layout/BasicLinearProcessNumbered"/>
    <dgm:cxn modelId="{76C1A4D5-D9DF-4E13-805D-32088FD369A2}" type="presOf" srcId="{2579B070-AEFC-41E4-B093-BFE95F88F6C3}" destId="{6C24EEE7-9284-487B-9F9A-A4D1413B04E2}" srcOrd="0" destOrd="1" presId="urn:microsoft.com/office/officeart/2016/7/layout/BasicLinearProcessNumbered"/>
    <dgm:cxn modelId="{4ADCE3DB-7EE5-4658-A3DA-2986E1290786}" type="presOf" srcId="{39F40656-52D9-4699-B4A8-F24622C4F3B2}" destId="{173097AC-82F1-43D8-A306-47D802A8D826}" srcOrd="0" destOrd="0" presId="urn:microsoft.com/office/officeart/2016/7/layout/BasicLinearProcessNumbered"/>
    <dgm:cxn modelId="{04E19BDC-01AB-4A94-B562-BD201EA8DD70}" type="presOf" srcId="{81F9269F-93C5-46A0-8AC4-9BB547848C49}" destId="{6C24EEE7-9284-487B-9F9A-A4D1413B04E2}" srcOrd="1" destOrd="0" presId="urn:microsoft.com/office/officeart/2016/7/layout/BasicLinearProcessNumbered"/>
    <dgm:cxn modelId="{C47734DE-D78F-469D-8189-DCB55B94D0D3}" type="presOf" srcId="{2803AD5F-1043-4835-8FA8-985ED4C49C1D}" destId="{EDB9488F-141E-445E-B177-5252447148B9}" srcOrd="0" destOrd="0" presId="urn:microsoft.com/office/officeart/2016/7/layout/BasicLinearProcessNumbered"/>
    <dgm:cxn modelId="{66A8FCDE-DBA2-4177-9048-DCCA11DE5D83}" srcId="{09CDEDDF-7F78-41F8-956D-F089213A4C0B}" destId="{F704360B-BBB5-4B10-A9E1-2948C80D06F7}" srcOrd="0" destOrd="0" parTransId="{A93A1903-4FF4-4F59-A391-B86B56F31AAA}" sibTransId="{8232BB46-1DF1-47EA-BD90-6211DB8F4715}"/>
    <dgm:cxn modelId="{9EE6E4E0-4DCD-4261-AAFC-E0702849EB28}" type="presOf" srcId="{81F9269F-93C5-46A0-8AC4-9BB547848C49}" destId="{599889B6-89A0-463F-8BAA-1156529B91FE}" srcOrd="0" destOrd="0" presId="urn:microsoft.com/office/officeart/2016/7/layout/BasicLinearProcessNumbered"/>
    <dgm:cxn modelId="{900B25E6-6B6B-45E0-8F74-8D25E8B406FD}" type="presOf" srcId="{7857454F-4690-43E1-A05B-BF77C624EA9A}" destId="{4901F06D-19F9-4AC6-9C7D-99339FA1A03F}" srcOrd="0" destOrd="0" presId="urn:microsoft.com/office/officeart/2016/7/layout/BasicLinearProcessNumbered"/>
    <dgm:cxn modelId="{05E7B1E7-390E-46D9-8EDB-3EB884F7DA78}" type="presOf" srcId="{09CDEDDF-7F78-41F8-956D-F089213A4C0B}" destId="{61E5BDAD-E5D7-4876-9119-01F05AB7A709}" srcOrd="1" destOrd="0" presId="urn:microsoft.com/office/officeart/2016/7/layout/BasicLinearProcessNumbered"/>
    <dgm:cxn modelId="{910C90EF-1AFD-4ECD-8E86-2C0A4EE78A84}" type="presOf" srcId="{48E715C3-1912-4FF9-AF53-9BE8AA7F43C8}" destId="{3EE19057-7953-4F79-921F-DA1B956305A7}" srcOrd="0" destOrd="0" presId="urn:microsoft.com/office/officeart/2016/7/layout/BasicLinearProcessNumbered"/>
    <dgm:cxn modelId="{9AAF6EF0-D44A-4B0E-9D9B-621CBC5DB5F2}" type="presOf" srcId="{88A8C4D8-CDE2-43FD-BD88-DA43F9023CF1}" destId="{E0A6E32D-A172-4880-8C54-6E96D5BA3D68}" srcOrd="0" destOrd="2" presId="urn:microsoft.com/office/officeart/2016/7/layout/BasicLinearProcessNumbered"/>
    <dgm:cxn modelId="{B53C96C9-B512-456D-A252-0A15FE54C08E}" type="presParOf" srcId="{3EE19057-7953-4F79-921F-DA1B956305A7}" destId="{DED69DBF-698E-45E7-B893-BABEC10EF838}" srcOrd="0" destOrd="0" presId="urn:microsoft.com/office/officeart/2016/7/layout/BasicLinearProcessNumbered"/>
    <dgm:cxn modelId="{F5A023EA-66B8-4044-AEAE-D3B284C474BC}" type="presParOf" srcId="{DED69DBF-698E-45E7-B893-BABEC10EF838}" destId="{4901F06D-19F9-4AC6-9C7D-99339FA1A03F}" srcOrd="0" destOrd="0" presId="urn:microsoft.com/office/officeart/2016/7/layout/BasicLinearProcessNumbered"/>
    <dgm:cxn modelId="{26C8BECF-6650-4D2E-B2B0-392E7FC83FB3}" type="presParOf" srcId="{DED69DBF-698E-45E7-B893-BABEC10EF838}" destId="{EDB9488F-141E-445E-B177-5252447148B9}" srcOrd="1" destOrd="0" presId="urn:microsoft.com/office/officeart/2016/7/layout/BasicLinearProcessNumbered"/>
    <dgm:cxn modelId="{6357EAB7-78C2-4BC4-9E87-639D1CEEE3CA}" type="presParOf" srcId="{DED69DBF-698E-45E7-B893-BABEC10EF838}" destId="{06EC06C9-178A-45DF-B9BE-C53791AC6D28}" srcOrd="2" destOrd="0" presId="urn:microsoft.com/office/officeart/2016/7/layout/BasicLinearProcessNumbered"/>
    <dgm:cxn modelId="{2C4997B2-FFFD-4BC0-B0BC-DAF3AEBBF450}" type="presParOf" srcId="{DED69DBF-698E-45E7-B893-BABEC10EF838}" destId="{C17E1884-7C1B-4659-9D95-02052B0E3587}" srcOrd="3" destOrd="0" presId="urn:microsoft.com/office/officeart/2016/7/layout/BasicLinearProcessNumbered"/>
    <dgm:cxn modelId="{892F4C66-C570-44A3-87EC-9FE6F138E5AC}" type="presParOf" srcId="{3EE19057-7953-4F79-921F-DA1B956305A7}" destId="{D86F2D11-53AC-44D6-B4B4-72A230BD20EE}" srcOrd="1" destOrd="0" presId="urn:microsoft.com/office/officeart/2016/7/layout/BasicLinearProcessNumbered"/>
    <dgm:cxn modelId="{E20CF293-AC3A-4C32-A4B3-6CA194D92AEE}" type="presParOf" srcId="{3EE19057-7953-4F79-921F-DA1B956305A7}" destId="{27205B35-DED4-423D-AA3E-F19948170B22}" srcOrd="2" destOrd="0" presId="urn:microsoft.com/office/officeart/2016/7/layout/BasicLinearProcessNumbered"/>
    <dgm:cxn modelId="{0689FF09-A7F5-4372-9C74-1D91D8E1551D}" type="presParOf" srcId="{27205B35-DED4-423D-AA3E-F19948170B22}" destId="{BDFC934C-4D63-4409-BAF1-AF2D60EAD84C}" srcOrd="0" destOrd="0" presId="urn:microsoft.com/office/officeart/2016/7/layout/BasicLinearProcessNumbered"/>
    <dgm:cxn modelId="{FA18F290-FB85-40CC-8AD9-BF4EB2F9E444}" type="presParOf" srcId="{27205B35-DED4-423D-AA3E-F19948170B22}" destId="{173097AC-82F1-43D8-A306-47D802A8D826}" srcOrd="1" destOrd="0" presId="urn:microsoft.com/office/officeart/2016/7/layout/BasicLinearProcessNumbered"/>
    <dgm:cxn modelId="{4C4DFE50-3010-493D-B835-F1A4A99FE817}" type="presParOf" srcId="{27205B35-DED4-423D-AA3E-F19948170B22}" destId="{CEB71377-E487-47EC-9BD9-E3F71AD64DD0}" srcOrd="2" destOrd="0" presId="urn:microsoft.com/office/officeart/2016/7/layout/BasicLinearProcessNumbered"/>
    <dgm:cxn modelId="{A31B4483-C77F-4A38-9ED4-D7F12BB7187A}" type="presParOf" srcId="{27205B35-DED4-423D-AA3E-F19948170B22}" destId="{61E5BDAD-E5D7-4876-9119-01F05AB7A709}" srcOrd="3" destOrd="0" presId="urn:microsoft.com/office/officeart/2016/7/layout/BasicLinearProcessNumbered"/>
    <dgm:cxn modelId="{3697B65F-6111-4B41-BF44-BE7052C38AF1}" type="presParOf" srcId="{3EE19057-7953-4F79-921F-DA1B956305A7}" destId="{A1F0D6BE-7F47-465A-A9E8-ECA8CCB00D3F}" srcOrd="3" destOrd="0" presId="urn:microsoft.com/office/officeart/2016/7/layout/BasicLinearProcessNumbered"/>
    <dgm:cxn modelId="{29B86B29-F361-43FE-83DC-75EFEB9382FE}" type="presParOf" srcId="{3EE19057-7953-4F79-921F-DA1B956305A7}" destId="{02BDC850-B0AD-4C29-946F-634093B83ACA}" srcOrd="4" destOrd="0" presId="urn:microsoft.com/office/officeart/2016/7/layout/BasicLinearProcessNumbered"/>
    <dgm:cxn modelId="{6DD41857-AA76-47D8-83AF-52DB82AAAC67}" type="presParOf" srcId="{02BDC850-B0AD-4C29-946F-634093B83ACA}" destId="{599889B6-89A0-463F-8BAA-1156529B91FE}" srcOrd="0" destOrd="0" presId="urn:microsoft.com/office/officeart/2016/7/layout/BasicLinearProcessNumbered"/>
    <dgm:cxn modelId="{ADC43635-03FE-4C51-91C4-E3D37EC5E6C9}" type="presParOf" srcId="{02BDC850-B0AD-4C29-946F-634093B83ACA}" destId="{14ECF595-89AF-478E-8850-D8856E70F081}" srcOrd="1" destOrd="0" presId="urn:microsoft.com/office/officeart/2016/7/layout/BasicLinearProcessNumbered"/>
    <dgm:cxn modelId="{F2A6B25F-1017-4B15-ADA6-1FF43FC5486B}" type="presParOf" srcId="{02BDC850-B0AD-4C29-946F-634093B83ACA}" destId="{A37E5543-F028-4937-A6B7-6E5EE10A54C2}" srcOrd="2" destOrd="0" presId="urn:microsoft.com/office/officeart/2016/7/layout/BasicLinearProcessNumbered"/>
    <dgm:cxn modelId="{3A8A335D-1160-42A7-AAB2-3456F12E2EFC}" type="presParOf" srcId="{02BDC850-B0AD-4C29-946F-634093B83ACA}" destId="{6C24EEE7-9284-487B-9F9A-A4D1413B04E2}" srcOrd="3" destOrd="0" presId="urn:microsoft.com/office/officeart/2016/7/layout/BasicLinearProcessNumbered"/>
    <dgm:cxn modelId="{84AAEFE8-19FB-4797-8040-77DA22C9E2E9}" type="presParOf" srcId="{3EE19057-7953-4F79-921F-DA1B956305A7}" destId="{D0D86AEE-1704-4001-B69D-EF5C40C06620}" srcOrd="5" destOrd="0" presId="urn:microsoft.com/office/officeart/2016/7/layout/BasicLinearProcessNumbered"/>
    <dgm:cxn modelId="{E85CC08A-DA45-4FA6-8FEE-A3686BEB6EDC}" type="presParOf" srcId="{3EE19057-7953-4F79-921F-DA1B956305A7}" destId="{AEADB5C4-6073-478F-B1E1-D38220D8E505}" srcOrd="6" destOrd="0" presId="urn:microsoft.com/office/officeart/2016/7/layout/BasicLinearProcessNumbered"/>
    <dgm:cxn modelId="{A0AD7937-EE38-4147-A7F4-0D4A99A0E680}" type="presParOf" srcId="{AEADB5C4-6073-478F-B1E1-D38220D8E505}" destId="{47DDF2B9-0FE9-4E34-8F64-2E60F8A58308}" srcOrd="0" destOrd="0" presId="urn:microsoft.com/office/officeart/2016/7/layout/BasicLinearProcessNumbered"/>
    <dgm:cxn modelId="{5A06AD7E-30AC-472C-80C9-C1DE7A2756CA}" type="presParOf" srcId="{AEADB5C4-6073-478F-B1E1-D38220D8E505}" destId="{3AB8BE13-3F82-4EE6-B29E-CABD80CE1F76}" srcOrd="1" destOrd="0" presId="urn:microsoft.com/office/officeart/2016/7/layout/BasicLinearProcessNumbered"/>
    <dgm:cxn modelId="{51D53AE3-69C6-490B-A0CE-596A695A015A}" type="presParOf" srcId="{AEADB5C4-6073-478F-B1E1-D38220D8E505}" destId="{35EFCE1F-46DE-4074-A604-2F377C5BA33B}" srcOrd="2" destOrd="0" presId="urn:microsoft.com/office/officeart/2016/7/layout/BasicLinearProcessNumbered"/>
    <dgm:cxn modelId="{2AA0912D-A34E-4236-A70F-7771268CA426}" type="presParOf" srcId="{AEADB5C4-6073-478F-B1E1-D38220D8E505}" destId="{E0A6E32D-A172-4880-8C54-6E96D5BA3D6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885AA2-2A92-4D3C-A0FE-A1E283071DF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414839B-B18F-432C-A2E1-7660428D774E}">
      <dgm:prSet/>
      <dgm:spPr/>
      <dgm:t>
        <a:bodyPr/>
        <a:lstStyle/>
        <a:p>
          <a:pPr>
            <a:defRPr b="1"/>
          </a:pPr>
          <a:r>
            <a:rPr lang="en-IN" b="1" i="0" baseline="0"/>
            <a:t>Sales Performance:</a:t>
          </a:r>
          <a:r>
            <a:rPr lang="en-IN" b="0" i="0" baseline="0"/>
            <a:t> </a:t>
          </a:r>
          <a:endParaRPr lang="en-US"/>
        </a:p>
      </dgm:t>
    </dgm:pt>
    <dgm:pt modelId="{BC8A65F0-8EFB-4127-BC28-60D42EC9B024}" type="parTrans" cxnId="{E48BE35D-975E-4BC3-A2DE-26E123E2CD78}">
      <dgm:prSet/>
      <dgm:spPr/>
      <dgm:t>
        <a:bodyPr/>
        <a:lstStyle/>
        <a:p>
          <a:endParaRPr lang="en-US"/>
        </a:p>
      </dgm:t>
    </dgm:pt>
    <dgm:pt modelId="{6917154D-4B71-4FC8-AA47-36246F8A3FE0}" type="sibTrans" cxnId="{E48BE35D-975E-4BC3-A2DE-26E123E2CD78}">
      <dgm:prSet/>
      <dgm:spPr/>
      <dgm:t>
        <a:bodyPr/>
        <a:lstStyle/>
        <a:p>
          <a:endParaRPr lang="en-US"/>
        </a:p>
      </dgm:t>
    </dgm:pt>
    <dgm:pt modelId="{147E1765-5E6A-473B-953A-12319050A061}">
      <dgm:prSet/>
      <dgm:spPr/>
      <dgm:t>
        <a:bodyPr/>
        <a:lstStyle/>
        <a:p>
          <a:r>
            <a:rPr lang="en-US" b="0" i="0" baseline="0"/>
            <a:t>Achieved ₹1,02,26,625 (81% of the target).</a:t>
          </a:r>
          <a:endParaRPr lang="en-US"/>
        </a:p>
      </dgm:t>
    </dgm:pt>
    <dgm:pt modelId="{03489B5A-64C2-4E33-BD35-36BEA4EB32E7}" type="parTrans" cxnId="{75D1451E-A666-4940-86D8-3941239ADAC1}">
      <dgm:prSet/>
      <dgm:spPr/>
      <dgm:t>
        <a:bodyPr/>
        <a:lstStyle/>
        <a:p>
          <a:endParaRPr lang="en-US"/>
        </a:p>
      </dgm:t>
    </dgm:pt>
    <dgm:pt modelId="{158F140F-E830-41BE-B865-A0453CFEC153}" type="sibTrans" cxnId="{75D1451E-A666-4940-86D8-3941239ADAC1}">
      <dgm:prSet/>
      <dgm:spPr/>
      <dgm:t>
        <a:bodyPr/>
        <a:lstStyle/>
        <a:p>
          <a:endParaRPr lang="en-US"/>
        </a:p>
      </dgm:t>
    </dgm:pt>
    <dgm:pt modelId="{CB056F83-4B13-4942-9251-5A4AA97C2058}">
      <dgm:prSet/>
      <dgm:spPr/>
      <dgm:t>
        <a:bodyPr/>
        <a:lstStyle/>
        <a:p>
          <a:pPr>
            <a:defRPr b="1"/>
          </a:pPr>
          <a:r>
            <a:rPr lang="en-IN" b="1" i="0" baseline="0"/>
            <a:t>Units Sold:</a:t>
          </a:r>
          <a:r>
            <a:rPr lang="en-IN" b="0" i="0" baseline="0"/>
            <a:t> </a:t>
          </a:r>
          <a:endParaRPr lang="en-US"/>
        </a:p>
      </dgm:t>
    </dgm:pt>
    <dgm:pt modelId="{37D02271-7B2F-4136-BBAD-99A518874C24}" type="parTrans" cxnId="{4F1A1570-AFF7-46E9-96E1-A4515175A379}">
      <dgm:prSet/>
      <dgm:spPr/>
      <dgm:t>
        <a:bodyPr/>
        <a:lstStyle/>
        <a:p>
          <a:endParaRPr lang="en-US"/>
        </a:p>
      </dgm:t>
    </dgm:pt>
    <dgm:pt modelId="{42F80E12-D27A-407D-A8A9-FACF0DFE5022}" type="sibTrans" cxnId="{4F1A1570-AFF7-46E9-96E1-A4515175A379}">
      <dgm:prSet/>
      <dgm:spPr/>
      <dgm:t>
        <a:bodyPr/>
        <a:lstStyle/>
        <a:p>
          <a:endParaRPr lang="en-US"/>
        </a:p>
      </dgm:t>
    </dgm:pt>
    <dgm:pt modelId="{3E7E725A-38C7-4704-BEEA-A7D62424AF2A}">
      <dgm:prSet/>
      <dgm:spPr/>
      <dgm:t>
        <a:bodyPr/>
        <a:lstStyle/>
        <a:p>
          <a:r>
            <a:rPr lang="en-US" b="0" i="0" baseline="0"/>
            <a:t>Delivered 33,874 units (92% of the target).</a:t>
          </a:r>
          <a:endParaRPr lang="en-US"/>
        </a:p>
      </dgm:t>
    </dgm:pt>
    <dgm:pt modelId="{7D72A2FC-E356-4024-9A28-C3B311D554C9}" type="parTrans" cxnId="{85FB17F2-85AC-40AA-91B2-823EFAE25B27}">
      <dgm:prSet/>
      <dgm:spPr/>
      <dgm:t>
        <a:bodyPr/>
        <a:lstStyle/>
        <a:p>
          <a:endParaRPr lang="en-US"/>
        </a:p>
      </dgm:t>
    </dgm:pt>
    <dgm:pt modelId="{DE9E90A9-8C60-4330-A47A-7A5FF14DA693}" type="sibTrans" cxnId="{85FB17F2-85AC-40AA-91B2-823EFAE25B27}">
      <dgm:prSet/>
      <dgm:spPr/>
      <dgm:t>
        <a:bodyPr/>
        <a:lstStyle/>
        <a:p>
          <a:endParaRPr lang="en-US"/>
        </a:p>
      </dgm:t>
    </dgm:pt>
    <dgm:pt modelId="{BA15723B-B378-41DF-B702-374EAA04429D}">
      <dgm:prSet/>
      <dgm:spPr/>
      <dgm:t>
        <a:bodyPr/>
        <a:lstStyle/>
        <a:p>
          <a:pPr>
            <a:defRPr b="1"/>
          </a:pPr>
          <a:r>
            <a:rPr lang="en-IN" b="1" i="0" baseline="0"/>
            <a:t>Top Products:</a:t>
          </a:r>
          <a:endParaRPr lang="en-US"/>
        </a:p>
      </dgm:t>
    </dgm:pt>
    <dgm:pt modelId="{BB4C4F63-E3AF-417C-A5F6-C0D2A1B12E66}" type="parTrans" cxnId="{4A3FE0C4-38D2-41B7-8CC3-E4DD7B3FEB9A}">
      <dgm:prSet/>
      <dgm:spPr/>
      <dgm:t>
        <a:bodyPr/>
        <a:lstStyle/>
        <a:p>
          <a:endParaRPr lang="en-US"/>
        </a:p>
      </dgm:t>
    </dgm:pt>
    <dgm:pt modelId="{6D4D055D-5567-4AD4-B915-C451ADE79E28}" type="sibTrans" cxnId="{4A3FE0C4-38D2-41B7-8CC3-E4DD7B3FEB9A}">
      <dgm:prSet/>
      <dgm:spPr/>
      <dgm:t>
        <a:bodyPr/>
        <a:lstStyle/>
        <a:p>
          <a:endParaRPr lang="en-US"/>
        </a:p>
      </dgm:t>
    </dgm:pt>
    <dgm:pt modelId="{FCC17BAB-C873-430D-ADCB-86ED539B6847}">
      <dgm:prSet/>
      <dgm:spPr/>
      <dgm:t>
        <a:bodyPr/>
        <a:lstStyle/>
        <a:p>
          <a:r>
            <a:rPr lang="en-IN" b="0" i="0" baseline="0"/>
            <a:t>Nestlé Smarties Pop: ₹1,58,88,331</a:t>
          </a:r>
          <a:endParaRPr lang="en-US"/>
        </a:p>
      </dgm:t>
    </dgm:pt>
    <dgm:pt modelId="{9B4A66D7-E37F-45B3-8066-6D83D4C83A70}" type="parTrans" cxnId="{FDA0A1CC-B954-4647-A19B-FF4E02D2E6A8}">
      <dgm:prSet/>
      <dgm:spPr/>
      <dgm:t>
        <a:bodyPr/>
        <a:lstStyle/>
        <a:p>
          <a:endParaRPr lang="en-US"/>
        </a:p>
      </dgm:t>
    </dgm:pt>
    <dgm:pt modelId="{7A449D03-BFE7-47F4-B2D0-8A8B79424AEC}" type="sibTrans" cxnId="{FDA0A1CC-B954-4647-A19B-FF4E02D2E6A8}">
      <dgm:prSet/>
      <dgm:spPr/>
      <dgm:t>
        <a:bodyPr/>
        <a:lstStyle/>
        <a:p>
          <a:endParaRPr lang="en-US"/>
        </a:p>
      </dgm:t>
    </dgm:pt>
    <dgm:pt modelId="{B43A065B-9112-40F3-BEF8-4AF4F7E13235}">
      <dgm:prSet/>
      <dgm:spPr/>
      <dgm:t>
        <a:bodyPr/>
        <a:lstStyle/>
        <a:p>
          <a:r>
            <a:rPr lang="en-IN" b="0" i="0" baseline="0"/>
            <a:t>Nestlé Fab: ₹1,37,97,400</a:t>
          </a:r>
          <a:endParaRPr lang="en-US"/>
        </a:p>
      </dgm:t>
    </dgm:pt>
    <dgm:pt modelId="{F361989F-42AC-4B2E-B8CD-AD19925FE1CE}" type="parTrans" cxnId="{D008A757-0BDC-450F-AA17-7DBA0C98A8CE}">
      <dgm:prSet/>
      <dgm:spPr/>
      <dgm:t>
        <a:bodyPr/>
        <a:lstStyle/>
        <a:p>
          <a:endParaRPr lang="en-US"/>
        </a:p>
      </dgm:t>
    </dgm:pt>
    <dgm:pt modelId="{0357CBE3-35FF-4CD5-824B-F8E4F2772102}" type="sibTrans" cxnId="{D008A757-0BDC-450F-AA17-7DBA0C98A8CE}">
      <dgm:prSet/>
      <dgm:spPr/>
      <dgm:t>
        <a:bodyPr/>
        <a:lstStyle/>
        <a:p>
          <a:endParaRPr lang="en-US"/>
        </a:p>
      </dgm:t>
    </dgm:pt>
    <dgm:pt modelId="{2D1F5181-AEF4-41E8-A15B-D5A65113A47C}">
      <dgm:prSet/>
      <dgm:spPr/>
      <dgm:t>
        <a:bodyPr/>
        <a:lstStyle/>
        <a:p>
          <a:pPr>
            <a:defRPr b="1"/>
          </a:pPr>
          <a:r>
            <a:rPr lang="en-IN" b="1" i="0" baseline="0"/>
            <a:t>Regional Performance:</a:t>
          </a:r>
          <a:endParaRPr lang="en-US"/>
        </a:p>
      </dgm:t>
    </dgm:pt>
    <dgm:pt modelId="{EDD56509-F6A9-42F5-A8B3-192A6FA16B47}" type="parTrans" cxnId="{6B0BBF88-8317-4EC2-8D8A-DA1033B11424}">
      <dgm:prSet/>
      <dgm:spPr/>
      <dgm:t>
        <a:bodyPr/>
        <a:lstStyle/>
        <a:p>
          <a:endParaRPr lang="en-US"/>
        </a:p>
      </dgm:t>
    </dgm:pt>
    <dgm:pt modelId="{5A447020-2AF9-4A65-AF3C-9A8B4429162A}" type="sibTrans" cxnId="{6B0BBF88-8317-4EC2-8D8A-DA1033B11424}">
      <dgm:prSet/>
      <dgm:spPr/>
      <dgm:t>
        <a:bodyPr/>
        <a:lstStyle/>
        <a:p>
          <a:endParaRPr lang="en-US"/>
        </a:p>
      </dgm:t>
    </dgm:pt>
    <dgm:pt modelId="{02647251-7F77-4069-96C2-98FDE2C7AD40}">
      <dgm:prSet/>
      <dgm:spPr/>
      <dgm:t>
        <a:bodyPr/>
        <a:lstStyle/>
        <a:p>
          <a:r>
            <a:rPr lang="en-US" b="0" i="0" baseline="0"/>
            <a:t>North Region leads with ₹3,65,57,726 in sales.</a:t>
          </a:r>
          <a:endParaRPr lang="en-US"/>
        </a:p>
      </dgm:t>
    </dgm:pt>
    <dgm:pt modelId="{541CAFB5-0C60-4180-9656-377D7B23963F}" type="parTrans" cxnId="{103E969F-D153-42B9-A2B5-590C3AD88F0F}">
      <dgm:prSet/>
      <dgm:spPr/>
      <dgm:t>
        <a:bodyPr/>
        <a:lstStyle/>
        <a:p>
          <a:endParaRPr lang="en-US"/>
        </a:p>
      </dgm:t>
    </dgm:pt>
    <dgm:pt modelId="{B07F0803-B063-4B09-A90F-786585E203E0}" type="sibTrans" cxnId="{103E969F-D153-42B9-A2B5-590C3AD88F0F}">
      <dgm:prSet/>
      <dgm:spPr/>
      <dgm:t>
        <a:bodyPr/>
        <a:lstStyle/>
        <a:p>
          <a:endParaRPr lang="en-US"/>
        </a:p>
      </dgm:t>
    </dgm:pt>
    <dgm:pt modelId="{0990D98F-21D7-4239-9F05-7B2A56BFA6E3}">
      <dgm:prSet/>
      <dgm:spPr/>
      <dgm:t>
        <a:bodyPr/>
        <a:lstStyle/>
        <a:p>
          <a:r>
            <a:rPr lang="en-US" b="0" i="0" baseline="0"/>
            <a:t>West Region follows with ₹3,11,83,447.</a:t>
          </a:r>
          <a:endParaRPr lang="en-US"/>
        </a:p>
      </dgm:t>
    </dgm:pt>
    <dgm:pt modelId="{401C18D8-D519-4366-996B-1C8697F53B82}" type="parTrans" cxnId="{0A27EFE4-DF6E-4BD6-B6F4-3B3316000036}">
      <dgm:prSet/>
      <dgm:spPr/>
      <dgm:t>
        <a:bodyPr/>
        <a:lstStyle/>
        <a:p>
          <a:endParaRPr lang="en-US"/>
        </a:p>
      </dgm:t>
    </dgm:pt>
    <dgm:pt modelId="{35010C9F-BE0A-44B5-BB64-68DE349D9DD0}" type="sibTrans" cxnId="{0A27EFE4-DF6E-4BD6-B6F4-3B3316000036}">
      <dgm:prSet/>
      <dgm:spPr/>
      <dgm:t>
        <a:bodyPr/>
        <a:lstStyle/>
        <a:p>
          <a:endParaRPr lang="en-US"/>
        </a:p>
      </dgm:t>
    </dgm:pt>
    <dgm:pt modelId="{510CE317-74E1-4E05-9B29-F2FC14E5E29C}">
      <dgm:prSet/>
      <dgm:spPr/>
      <dgm:t>
        <a:bodyPr/>
        <a:lstStyle/>
        <a:p>
          <a:r>
            <a:rPr lang="en-US" b="1" i="0" baseline="0"/>
            <a:t>Visuals:</a:t>
          </a:r>
          <a:br>
            <a:rPr lang="en-US" b="0" i="0" baseline="0"/>
          </a:br>
          <a:r>
            <a:rPr lang="en-US" b="0" i="0" baseline="0"/>
            <a:t>Insert visuals of the region-wise and product-wise analysis tables.</a:t>
          </a:r>
          <a:endParaRPr lang="en-US"/>
        </a:p>
      </dgm:t>
    </dgm:pt>
    <dgm:pt modelId="{5D32F7EE-CD9E-4FB9-B89E-56792F056D35}" type="parTrans" cxnId="{F95822D3-D68F-4BBB-84C4-20B886A9242D}">
      <dgm:prSet/>
      <dgm:spPr/>
      <dgm:t>
        <a:bodyPr/>
        <a:lstStyle/>
        <a:p>
          <a:endParaRPr lang="en-US"/>
        </a:p>
      </dgm:t>
    </dgm:pt>
    <dgm:pt modelId="{FDC9ABF8-A1C2-430E-AB6C-76C2D77D1251}" type="sibTrans" cxnId="{F95822D3-D68F-4BBB-84C4-20B886A9242D}">
      <dgm:prSet/>
      <dgm:spPr/>
      <dgm:t>
        <a:bodyPr/>
        <a:lstStyle/>
        <a:p>
          <a:endParaRPr lang="en-US"/>
        </a:p>
      </dgm:t>
    </dgm:pt>
    <dgm:pt modelId="{68E8B6FF-BAE1-40AE-AA08-6DA3F54F3A2B}" type="pres">
      <dgm:prSet presAssocID="{32885AA2-2A92-4D3C-A0FE-A1E283071DFC}" presName="root" presStyleCnt="0">
        <dgm:presLayoutVars>
          <dgm:dir/>
          <dgm:resizeHandles val="exact"/>
        </dgm:presLayoutVars>
      </dgm:prSet>
      <dgm:spPr/>
    </dgm:pt>
    <dgm:pt modelId="{7D8751CF-AFDF-4FD0-A0AE-C854298F0413}" type="pres">
      <dgm:prSet presAssocID="{2414839B-B18F-432C-A2E1-7660428D774E}" presName="compNode" presStyleCnt="0"/>
      <dgm:spPr/>
    </dgm:pt>
    <dgm:pt modelId="{F0E66EE1-E614-4677-A654-A8E3570559B3}" type="pres">
      <dgm:prSet presAssocID="{2414839B-B18F-432C-A2E1-7660428D77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013FA70F-17B2-436F-B6F2-4A550DFF15C4}" type="pres">
      <dgm:prSet presAssocID="{2414839B-B18F-432C-A2E1-7660428D774E}" presName="iconSpace" presStyleCnt="0"/>
      <dgm:spPr/>
    </dgm:pt>
    <dgm:pt modelId="{C227A5FD-499E-4A3A-BF90-F9E92AE185C8}" type="pres">
      <dgm:prSet presAssocID="{2414839B-B18F-432C-A2E1-7660428D774E}" presName="parTx" presStyleLbl="revTx" presStyleIdx="0" presStyleCnt="8">
        <dgm:presLayoutVars>
          <dgm:chMax val="0"/>
          <dgm:chPref val="0"/>
        </dgm:presLayoutVars>
      </dgm:prSet>
      <dgm:spPr/>
    </dgm:pt>
    <dgm:pt modelId="{A493498D-2339-41C0-952D-E66C0F79FA34}" type="pres">
      <dgm:prSet presAssocID="{2414839B-B18F-432C-A2E1-7660428D774E}" presName="txSpace" presStyleCnt="0"/>
      <dgm:spPr/>
    </dgm:pt>
    <dgm:pt modelId="{9A4A9781-09F7-4E27-A8D5-C13E7259391D}" type="pres">
      <dgm:prSet presAssocID="{2414839B-B18F-432C-A2E1-7660428D774E}" presName="desTx" presStyleLbl="revTx" presStyleIdx="1" presStyleCnt="8">
        <dgm:presLayoutVars/>
      </dgm:prSet>
      <dgm:spPr/>
    </dgm:pt>
    <dgm:pt modelId="{A338DA7D-C372-487F-A20C-3055B4395C8E}" type="pres">
      <dgm:prSet presAssocID="{6917154D-4B71-4FC8-AA47-36246F8A3FE0}" presName="sibTrans" presStyleCnt="0"/>
      <dgm:spPr/>
    </dgm:pt>
    <dgm:pt modelId="{6CA749C3-3429-4606-A810-F3C5BE4DC76C}" type="pres">
      <dgm:prSet presAssocID="{CB056F83-4B13-4942-9251-5A4AA97C2058}" presName="compNode" presStyleCnt="0"/>
      <dgm:spPr/>
    </dgm:pt>
    <dgm:pt modelId="{AA1192D7-78D7-46F6-9A69-1DA250B72371}" type="pres">
      <dgm:prSet presAssocID="{CB056F83-4B13-4942-9251-5A4AA97C20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775D86E-FB1F-4EB4-8234-C348B18B8739}" type="pres">
      <dgm:prSet presAssocID="{CB056F83-4B13-4942-9251-5A4AA97C2058}" presName="iconSpace" presStyleCnt="0"/>
      <dgm:spPr/>
    </dgm:pt>
    <dgm:pt modelId="{56252878-6002-4FF7-B325-BD31318A76C1}" type="pres">
      <dgm:prSet presAssocID="{CB056F83-4B13-4942-9251-5A4AA97C2058}" presName="parTx" presStyleLbl="revTx" presStyleIdx="2" presStyleCnt="8">
        <dgm:presLayoutVars>
          <dgm:chMax val="0"/>
          <dgm:chPref val="0"/>
        </dgm:presLayoutVars>
      </dgm:prSet>
      <dgm:spPr/>
    </dgm:pt>
    <dgm:pt modelId="{7FB1C09D-98BA-4D93-9798-C584BEDB1ECD}" type="pres">
      <dgm:prSet presAssocID="{CB056F83-4B13-4942-9251-5A4AA97C2058}" presName="txSpace" presStyleCnt="0"/>
      <dgm:spPr/>
    </dgm:pt>
    <dgm:pt modelId="{C4C635C9-067B-4BC9-92F8-803E1F264186}" type="pres">
      <dgm:prSet presAssocID="{CB056F83-4B13-4942-9251-5A4AA97C2058}" presName="desTx" presStyleLbl="revTx" presStyleIdx="3" presStyleCnt="8">
        <dgm:presLayoutVars/>
      </dgm:prSet>
      <dgm:spPr/>
    </dgm:pt>
    <dgm:pt modelId="{F3B7D5E5-A271-42E7-8D24-21EEAE012D65}" type="pres">
      <dgm:prSet presAssocID="{42F80E12-D27A-407D-A8A9-FACF0DFE5022}" presName="sibTrans" presStyleCnt="0"/>
      <dgm:spPr/>
    </dgm:pt>
    <dgm:pt modelId="{4797D589-3126-4EF6-80DD-1D50F90BE8A7}" type="pres">
      <dgm:prSet presAssocID="{BA15723B-B378-41DF-B702-374EAA04429D}" presName="compNode" presStyleCnt="0"/>
      <dgm:spPr/>
    </dgm:pt>
    <dgm:pt modelId="{61BC0BA6-DCEA-42A6-B40A-9B36E3E53E91}" type="pres">
      <dgm:prSet presAssocID="{BA15723B-B378-41DF-B702-374EAA0442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8ED29402-4176-45E0-9D6C-1D0499C38F9D}" type="pres">
      <dgm:prSet presAssocID="{BA15723B-B378-41DF-B702-374EAA04429D}" presName="iconSpace" presStyleCnt="0"/>
      <dgm:spPr/>
    </dgm:pt>
    <dgm:pt modelId="{3F24835B-B93C-4184-8C5B-C622455BD617}" type="pres">
      <dgm:prSet presAssocID="{BA15723B-B378-41DF-B702-374EAA04429D}" presName="parTx" presStyleLbl="revTx" presStyleIdx="4" presStyleCnt="8">
        <dgm:presLayoutVars>
          <dgm:chMax val="0"/>
          <dgm:chPref val="0"/>
        </dgm:presLayoutVars>
      </dgm:prSet>
      <dgm:spPr/>
    </dgm:pt>
    <dgm:pt modelId="{D6CBAE2B-FC27-4E45-9E6D-0A09805EA096}" type="pres">
      <dgm:prSet presAssocID="{BA15723B-B378-41DF-B702-374EAA04429D}" presName="txSpace" presStyleCnt="0"/>
      <dgm:spPr/>
    </dgm:pt>
    <dgm:pt modelId="{D3ECABDB-7B98-46F6-BF12-A126F91D749E}" type="pres">
      <dgm:prSet presAssocID="{BA15723B-B378-41DF-B702-374EAA04429D}" presName="desTx" presStyleLbl="revTx" presStyleIdx="5" presStyleCnt="8">
        <dgm:presLayoutVars/>
      </dgm:prSet>
      <dgm:spPr/>
    </dgm:pt>
    <dgm:pt modelId="{BE6DF01F-7C16-4218-83FB-C5524C4F8021}" type="pres">
      <dgm:prSet presAssocID="{6D4D055D-5567-4AD4-B915-C451ADE79E28}" presName="sibTrans" presStyleCnt="0"/>
      <dgm:spPr/>
    </dgm:pt>
    <dgm:pt modelId="{7ECD2D72-288E-4F3F-B188-0507FC7A9722}" type="pres">
      <dgm:prSet presAssocID="{2D1F5181-AEF4-41E8-A15B-D5A65113A47C}" presName="compNode" presStyleCnt="0"/>
      <dgm:spPr/>
    </dgm:pt>
    <dgm:pt modelId="{3F5DE313-778E-4C5F-B5CC-586CDFCEAE63}" type="pres">
      <dgm:prSet presAssocID="{2D1F5181-AEF4-41E8-A15B-D5A65113A4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0B87487-704C-4131-8978-86BE26A1DBA1}" type="pres">
      <dgm:prSet presAssocID="{2D1F5181-AEF4-41E8-A15B-D5A65113A47C}" presName="iconSpace" presStyleCnt="0"/>
      <dgm:spPr/>
    </dgm:pt>
    <dgm:pt modelId="{D790F789-074B-4665-8CED-F168885FFD6F}" type="pres">
      <dgm:prSet presAssocID="{2D1F5181-AEF4-41E8-A15B-D5A65113A47C}" presName="parTx" presStyleLbl="revTx" presStyleIdx="6" presStyleCnt="8">
        <dgm:presLayoutVars>
          <dgm:chMax val="0"/>
          <dgm:chPref val="0"/>
        </dgm:presLayoutVars>
      </dgm:prSet>
      <dgm:spPr/>
    </dgm:pt>
    <dgm:pt modelId="{8574AAF5-65FA-4795-86C7-1587EF7A623F}" type="pres">
      <dgm:prSet presAssocID="{2D1F5181-AEF4-41E8-A15B-D5A65113A47C}" presName="txSpace" presStyleCnt="0"/>
      <dgm:spPr/>
    </dgm:pt>
    <dgm:pt modelId="{F0EF892E-DDC8-4E33-9C59-FAD859981F2D}" type="pres">
      <dgm:prSet presAssocID="{2D1F5181-AEF4-41E8-A15B-D5A65113A47C}" presName="desTx" presStyleLbl="revTx" presStyleIdx="7" presStyleCnt="8">
        <dgm:presLayoutVars/>
      </dgm:prSet>
      <dgm:spPr/>
    </dgm:pt>
  </dgm:ptLst>
  <dgm:cxnLst>
    <dgm:cxn modelId="{B397EE02-9FCB-4A91-AE35-1ECBB5D3D71D}" type="presOf" srcId="{FCC17BAB-C873-430D-ADCB-86ED539B6847}" destId="{D3ECABDB-7B98-46F6-BF12-A126F91D749E}" srcOrd="0" destOrd="0" presId="urn:microsoft.com/office/officeart/2018/2/layout/IconLabelDescriptionList"/>
    <dgm:cxn modelId="{75D1451E-A666-4940-86D8-3941239ADAC1}" srcId="{2414839B-B18F-432C-A2E1-7660428D774E}" destId="{147E1765-5E6A-473B-953A-12319050A061}" srcOrd="0" destOrd="0" parTransId="{03489B5A-64C2-4E33-BD35-36BEA4EB32E7}" sibTransId="{158F140F-E830-41BE-B865-A0453CFEC153}"/>
    <dgm:cxn modelId="{F64D332B-57C9-43A9-948D-6CE37B5A84B4}" type="presOf" srcId="{147E1765-5E6A-473B-953A-12319050A061}" destId="{9A4A9781-09F7-4E27-A8D5-C13E7259391D}" srcOrd="0" destOrd="0" presId="urn:microsoft.com/office/officeart/2018/2/layout/IconLabelDescriptionList"/>
    <dgm:cxn modelId="{C1082D31-B98E-48C8-82F0-0D0A0D1AFA20}" type="presOf" srcId="{510CE317-74E1-4E05-9B29-F2FC14E5E29C}" destId="{F0EF892E-DDC8-4E33-9C59-FAD859981F2D}" srcOrd="0" destOrd="2" presId="urn:microsoft.com/office/officeart/2018/2/layout/IconLabelDescriptionList"/>
    <dgm:cxn modelId="{E384CD34-DF57-485A-8DE5-341CE37E6A92}" type="presOf" srcId="{32885AA2-2A92-4D3C-A0FE-A1E283071DFC}" destId="{68E8B6FF-BAE1-40AE-AA08-6DA3F54F3A2B}" srcOrd="0" destOrd="0" presId="urn:microsoft.com/office/officeart/2018/2/layout/IconLabelDescriptionList"/>
    <dgm:cxn modelId="{E48BE35D-975E-4BC3-A2DE-26E123E2CD78}" srcId="{32885AA2-2A92-4D3C-A0FE-A1E283071DFC}" destId="{2414839B-B18F-432C-A2E1-7660428D774E}" srcOrd="0" destOrd="0" parTransId="{BC8A65F0-8EFB-4127-BC28-60D42EC9B024}" sibTransId="{6917154D-4B71-4FC8-AA47-36246F8A3FE0}"/>
    <dgm:cxn modelId="{A3C07C46-D31A-4E6A-8F88-FAEEBF423381}" type="presOf" srcId="{2414839B-B18F-432C-A2E1-7660428D774E}" destId="{C227A5FD-499E-4A3A-BF90-F9E92AE185C8}" srcOrd="0" destOrd="0" presId="urn:microsoft.com/office/officeart/2018/2/layout/IconLabelDescriptionList"/>
    <dgm:cxn modelId="{56DCDB6C-A2B2-4163-ABDA-08288FD45C63}" type="presOf" srcId="{2D1F5181-AEF4-41E8-A15B-D5A65113A47C}" destId="{D790F789-074B-4665-8CED-F168885FFD6F}" srcOrd="0" destOrd="0" presId="urn:microsoft.com/office/officeart/2018/2/layout/IconLabelDescriptionList"/>
    <dgm:cxn modelId="{4F1A1570-AFF7-46E9-96E1-A4515175A379}" srcId="{32885AA2-2A92-4D3C-A0FE-A1E283071DFC}" destId="{CB056F83-4B13-4942-9251-5A4AA97C2058}" srcOrd="1" destOrd="0" parTransId="{37D02271-7B2F-4136-BBAD-99A518874C24}" sibTransId="{42F80E12-D27A-407D-A8A9-FACF0DFE5022}"/>
    <dgm:cxn modelId="{BA85E272-7785-4DDF-A913-95E2667AA381}" type="presOf" srcId="{02647251-7F77-4069-96C2-98FDE2C7AD40}" destId="{F0EF892E-DDC8-4E33-9C59-FAD859981F2D}" srcOrd="0" destOrd="0" presId="urn:microsoft.com/office/officeart/2018/2/layout/IconLabelDescriptionList"/>
    <dgm:cxn modelId="{D008A757-0BDC-450F-AA17-7DBA0C98A8CE}" srcId="{BA15723B-B378-41DF-B702-374EAA04429D}" destId="{B43A065B-9112-40F3-BEF8-4AF4F7E13235}" srcOrd="1" destOrd="0" parTransId="{F361989F-42AC-4B2E-B8CD-AD19925FE1CE}" sibTransId="{0357CBE3-35FF-4CD5-824B-F8E4F2772102}"/>
    <dgm:cxn modelId="{6B0BBF88-8317-4EC2-8D8A-DA1033B11424}" srcId="{32885AA2-2A92-4D3C-A0FE-A1E283071DFC}" destId="{2D1F5181-AEF4-41E8-A15B-D5A65113A47C}" srcOrd="3" destOrd="0" parTransId="{EDD56509-F6A9-42F5-A8B3-192A6FA16B47}" sibTransId="{5A447020-2AF9-4A65-AF3C-9A8B4429162A}"/>
    <dgm:cxn modelId="{C7EB3E9C-7E7F-455C-BAF1-CF9B800F21CC}" type="presOf" srcId="{BA15723B-B378-41DF-B702-374EAA04429D}" destId="{3F24835B-B93C-4184-8C5B-C622455BD617}" srcOrd="0" destOrd="0" presId="urn:microsoft.com/office/officeart/2018/2/layout/IconLabelDescriptionList"/>
    <dgm:cxn modelId="{103E969F-D153-42B9-A2B5-590C3AD88F0F}" srcId="{2D1F5181-AEF4-41E8-A15B-D5A65113A47C}" destId="{02647251-7F77-4069-96C2-98FDE2C7AD40}" srcOrd="0" destOrd="0" parTransId="{541CAFB5-0C60-4180-9656-377D7B23963F}" sibTransId="{B07F0803-B063-4B09-A90F-786585E203E0}"/>
    <dgm:cxn modelId="{1D5BD2AB-CCE4-4BBF-BA4A-37AA3139DC33}" type="presOf" srcId="{CB056F83-4B13-4942-9251-5A4AA97C2058}" destId="{56252878-6002-4FF7-B325-BD31318A76C1}" srcOrd="0" destOrd="0" presId="urn:microsoft.com/office/officeart/2018/2/layout/IconLabelDescriptionList"/>
    <dgm:cxn modelId="{129001BE-9C99-4605-BBDA-472DC6A8941D}" type="presOf" srcId="{B43A065B-9112-40F3-BEF8-4AF4F7E13235}" destId="{D3ECABDB-7B98-46F6-BF12-A126F91D749E}" srcOrd="0" destOrd="1" presId="urn:microsoft.com/office/officeart/2018/2/layout/IconLabelDescriptionList"/>
    <dgm:cxn modelId="{4A3FE0C4-38D2-41B7-8CC3-E4DD7B3FEB9A}" srcId="{32885AA2-2A92-4D3C-A0FE-A1E283071DFC}" destId="{BA15723B-B378-41DF-B702-374EAA04429D}" srcOrd="2" destOrd="0" parTransId="{BB4C4F63-E3AF-417C-A5F6-C0D2A1B12E66}" sibTransId="{6D4D055D-5567-4AD4-B915-C451ADE79E28}"/>
    <dgm:cxn modelId="{FDA0A1CC-B954-4647-A19B-FF4E02D2E6A8}" srcId="{BA15723B-B378-41DF-B702-374EAA04429D}" destId="{FCC17BAB-C873-430D-ADCB-86ED539B6847}" srcOrd="0" destOrd="0" parTransId="{9B4A66D7-E37F-45B3-8066-6D83D4C83A70}" sibTransId="{7A449D03-BFE7-47F4-B2D0-8A8B79424AEC}"/>
    <dgm:cxn modelId="{F95822D3-D68F-4BBB-84C4-20B886A9242D}" srcId="{2D1F5181-AEF4-41E8-A15B-D5A65113A47C}" destId="{510CE317-74E1-4E05-9B29-F2FC14E5E29C}" srcOrd="2" destOrd="0" parTransId="{5D32F7EE-CD9E-4FB9-B89E-56792F056D35}" sibTransId="{FDC9ABF8-A1C2-430E-AB6C-76C2D77D1251}"/>
    <dgm:cxn modelId="{489BD7DF-F29D-4754-BDCE-2944BC938258}" type="presOf" srcId="{3E7E725A-38C7-4704-BEEA-A7D62424AF2A}" destId="{C4C635C9-067B-4BC9-92F8-803E1F264186}" srcOrd="0" destOrd="0" presId="urn:microsoft.com/office/officeart/2018/2/layout/IconLabelDescriptionList"/>
    <dgm:cxn modelId="{0A27EFE4-DF6E-4BD6-B6F4-3B3316000036}" srcId="{2D1F5181-AEF4-41E8-A15B-D5A65113A47C}" destId="{0990D98F-21D7-4239-9F05-7B2A56BFA6E3}" srcOrd="1" destOrd="0" parTransId="{401C18D8-D519-4366-996B-1C8697F53B82}" sibTransId="{35010C9F-BE0A-44B5-BB64-68DE349D9DD0}"/>
    <dgm:cxn modelId="{619B5AE7-D2A9-4458-AED5-AF33E0E63167}" type="presOf" srcId="{0990D98F-21D7-4239-9F05-7B2A56BFA6E3}" destId="{F0EF892E-DDC8-4E33-9C59-FAD859981F2D}" srcOrd="0" destOrd="1" presId="urn:microsoft.com/office/officeart/2018/2/layout/IconLabelDescriptionList"/>
    <dgm:cxn modelId="{85FB17F2-85AC-40AA-91B2-823EFAE25B27}" srcId="{CB056F83-4B13-4942-9251-5A4AA97C2058}" destId="{3E7E725A-38C7-4704-BEEA-A7D62424AF2A}" srcOrd="0" destOrd="0" parTransId="{7D72A2FC-E356-4024-9A28-C3B311D554C9}" sibTransId="{DE9E90A9-8C60-4330-A47A-7A5FF14DA693}"/>
    <dgm:cxn modelId="{C30CAC58-2169-4BF7-9EFE-89F709B58BE4}" type="presParOf" srcId="{68E8B6FF-BAE1-40AE-AA08-6DA3F54F3A2B}" destId="{7D8751CF-AFDF-4FD0-A0AE-C854298F0413}" srcOrd="0" destOrd="0" presId="urn:microsoft.com/office/officeart/2018/2/layout/IconLabelDescriptionList"/>
    <dgm:cxn modelId="{D8CA224A-AF49-4D37-89BD-ED8B8973E66C}" type="presParOf" srcId="{7D8751CF-AFDF-4FD0-A0AE-C854298F0413}" destId="{F0E66EE1-E614-4677-A654-A8E3570559B3}" srcOrd="0" destOrd="0" presId="urn:microsoft.com/office/officeart/2018/2/layout/IconLabelDescriptionList"/>
    <dgm:cxn modelId="{AE3E08A8-1A95-4A01-B4FC-DF4F88926984}" type="presParOf" srcId="{7D8751CF-AFDF-4FD0-A0AE-C854298F0413}" destId="{013FA70F-17B2-436F-B6F2-4A550DFF15C4}" srcOrd="1" destOrd="0" presId="urn:microsoft.com/office/officeart/2018/2/layout/IconLabelDescriptionList"/>
    <dgm:cxn modelId="{07ED87DA-44F9-46C8-9919-F6BE6A304BFF}" type="presParOf" srcId="{7D8751CF-AFDF-4FD0-A0AE-C854298F0413}" destId="{C227A5FD-499E-4A3A-BF90-F9E92AE185C8}" srcOrd="2" destOrd="0" presId="urn:microsoft.com/office/officeart/2018/2/layout/IconLabelDescriptionList"/>
    <dgm:cxn modelId="{C5E37F48-41DD-476D-A522-A63BB0529B11}" type="presParOf" srcId="{7D8751CF-AFDF-4FD0-A0AE-C854298F0413}" destId="{A493498D-2339-41C0-952D-E66C0F79FA34}" srcOrd="3" destOrd="0" presId="urn:microsoft.com/office/officeart/2018/2/layout/IconLabelDescriptionList"/>
    <dgm:cxn modelId="{0445F9B7-1365-4717-BE7F-3CC495C78251}" type="presParOf" srcId="{7D8751CF-AFDF-4FD0-A0AE-C854298F0413}" destId="{9A4A9781-09F7-4E27-A8D5-C13E7259391D}" srcOrd="4" destOrd="0" presId="urn:microsoft.com/office/officeart/2018/2/layout/IconLabelDescriptionList"/>
    <dgm:cxn modelId="{4C253D87-9A5F-4824-AB1C-5154D88C5684}" type="presParOf" srcId="{68E8B6FF-BAE1-40AE-AA08-6DA3F54F3A2B}" destId="{A338DA7D-C372-487F-A20C-3055B4395C8E}" srcOrd="1" destOrd="0" presId="urn:microsoft.com/office/officeart/2018/2/layout/IconLabelDescriptionList"/>
    <dgm:cxn modelId="{824D68F7-4225-430A-881F-B0553F7E426D}" type="presParOf" srcId="{68E8B6FF-BAE1-40AE-AA08-6DA3F54F3A2B}" destId="{6CA749C3-3429-4606-A810-F3C5BE4DC76C}" srcOrd="2" destOrd="0" presId="urn:microsoft.com/office/officeart/2018/2/layout/IconLabelDescriptionList"/>
    <dgm:cxn modelId="{FE6449A3-2B08-4A50-A903-7F1D6BF38EB2}" type="presParOf" srcId="{6CA749C3-3429-4606-A810-F3C5BE4DC76C}" destId="{AA1192D7-78D7-46F6-9A69-1DA250B72371}" srcOrd="0" destOrd="0" presId="urn:microsoft.com/office/officeart/2018/2/layout/IconLabelDescriptionList"/>
    <dgm:cxn modelId="{C3749ED1-B57B-418E-9D2C-070C2423EB53}" type="presParOf" srcId="{6CA749C3-3429-4606-A810-F3C5BE4DC76C}" destId="{F775D86E-FB1F-4EB4-8234-C348B18B8739}" srcOrd="1" destOrd="0" presId="urn:microsoft.com/office/officeart/2018/2/layout/IconLabelDescriptionList"/>
    <dgm:cxn modelId="{CDE40CA2-DC47-4507-BB57-029AF4D60CC3}" type="presParOf" srcId="{6CA749C3-3429-4606-A810-F3C5BE4DC76C}" destId="{56252878-6002-4FF7-B325-BD31318A76C1}" srcOrd="2" destOrd="0" presId="urn:microsoft.com/office/officeart/2018/2/layout/IconLabelDescriptionList"/>
    <dgm:cxn modelId="{8D6EF1DF-FE01-4BE2-9F8D-0C319EC28707}" type="presParOf" srcId="{6CA749C3-3429-4606-A810-F3C5BE4DC76C}" destId="{7FB1C09D-98BA-4D93-9798-C584BEDB1ECD}" srcOrd="3" destOrd="0" presId="urn:microsoft.com/office/officeart/2018/2/layout/IconLabelDescriptionList"/>
    <dgm:cxn modelId="{ABC50DB4-A646-4E5D-ABC5-58C9086C7696}" type="presParOf" srcId="{6CA749C3-3429-4606-A810-F3C5BE4DC76C}" destId="{C4C635C9-067B-4BC9-92F8-803E1F264186}" srcOrd="4" destOrd="0" presId="urn:microsoft.com/office/officeart/2018/2/layout/IconLabelDescriptionList"/>
    <dgm:cxn modelId="{12DAEB79-D478-4AFC-8A86-DD25B7E3ED0B}" type="presParOf" srcId="{68E8B6FF-BAE1-40AE-AA08-6DA3F54F3A2B}" destId="{F3B7D5E5-A271-42E7-8D24-21EEAE012D65}" srcOrd="3" destOrd="0" presId="urn:microsoft.com/office/officeart/2018/2/layout/IconLabelDescriptionList"/>
    <dgm:cxn modelId="{9E78D1A6-F801-41A7-B41C-CD1402915628}" type="presParOf" srcId="{68E8B6FF-BAE1-40AE-AA08-6DA3F54F3A2B}" destId="{4797D589-3126-4EF6-80DD-1D50F90BE8A7}" srcOrd="4" destOrd="0" presId="urn:microsoft.com/office/officeart/2018/2/layout/IconLabelDescriptionList"/>
    <dgm:cxn modelId="{C0A28326-98E6-4E1C-8014-8AD601362A3A}" type="presParOf" srcId="{4797D589-3126-4EF6-80DD-1D50F90BE8A7}" destId="{61BC0BA6-DCEA-42A6-B40A-9B36E3E53E91}" srcOrd="0" destOrd="0" presId="urn:microsoft.com/office/officeart/2018/2/layout/IconLabelDescriptionList"/>
    <dgm:cxn modelId="{5510D6B7-EC45-4DA7-8270-F1590598FBCD}" type="presParOf" srcId="{4797D589-3126-4EF6-80DD-1D50F90BE8A7}" destId="{8ED29402-4176-45E0-9D6C-1D0499C38F9D}" srcOrd="1" destOrd="0" presId="urn:microsoft.com/office/officeart/2018/2/layout/IconLabelDescriptionList"/>
    <dgm:cxn modelId="{7A890D50-A570-45DF-A722-32D0EB61E618}" type="presParOf" srcId="{4797D589-3126-4EF6-80DD-1D50F90BE8A7}" destId="{3F24835B-B93C-4184-8C5B-C622455BD617}" srcOrd="2" destOrd="0" presId="urn:microsoft.com/office/officeart/2018/2/layout/IconLabelDescriptionList"/>
    <dgm:cxn modelId="{3DDA8337-37D5-4C54-AE8C-F7D06493644B}" type="presParOf" srcId="{4797D589-3126-4EF6-80DD-1D50F90BE8A7}" destId="{D6CBAE2B-FC27-4E45-9E6D-0A09805EA096}" srcOrd="3" destOrd="0" presId="urn:microsoft.com/office/officeart/2018/2/layout/IconLabelDescriptionList"/>
    <dgm:cxn modelId="{D60450BC-F593-43A5-B2B2-9B45AC94804D}" type="presParOf" srcId="{4797D589-3126-4EF6-80DD-1D50F90BE8A7}" destId="{D3ECABDB-7B98-46F6-BF12-A126F91D749E}" srcOrd="4" destOrd="0" presId="urn:microsoft.com/office/officeart/2018/2/layout/IconLabelDescriptionList"/>
    <dgm:cxn modelId="{AE94DD9C-B07B-4D5E-8B7A-A862DDD08E12}" type="presParOf" srcId="{68E8B6FF-BAE1-40AE-AA08-6DA3F54F3A2B}" destId="{BE6DF01F-7C16-4218-83FB-C5524C4F8021}" srcOrd="5" destOrd="0" presId="urn:microsoft.com/office/officeart/2018/2/layout/IconLabelDescriptionList"/>
    <dgm:cxn modelId="{778BC2D2-E804-4B90-BA60-B95A8906BB01}" type="presParOf" srcId="{68E8B6FF-BAE1-40AE-AA08-6DA3F54F3A2B}" destId="{7ECD2D72-288E-4F3F-B188-0507FC7A9722}" srcOrd="6" destOrd="0" presId="urn:microsoft.com/office/officeart/2018/2/layout/IconLabelDescriptionList"/>
    <dgm:cxn modelId="{04D8CC5D-A9A4-4FEF-BCFA-5EC1971F94C8}" type="presParOf" srcId="{7ECD2D72-288E-4F3F-B188-0507FC7A9722}" destId="{3F5DE313-778E-4C5F-B5CC-586CDFCEAE63}" srcOrd="0" destOrd="0" presId="urn:microsoft.com/office/officeart/2018/2/layout/IconLabelDescriptionList"/>
    <dgm:cxn modelId="{335D75EA-4187-4262-922B-64FF3B79123A}" type="presParOf" srcId="{7ECD2D72-288E-4F3F-B188-0507FC7A9722}" destId="{80B87487-704C-4131-8978-86BE26A1DBA1}" srcOrd="1" destOrd="0" presId="urn:microsoft.com/office/officeart/2018/2/layout/IconLabelDescriptionList"/>
    <dgm:cxn modelId="{1FF676BD-8A80-4FBF-9C72-57DAAC2A3212}" type="presParOf" srcId="{7ECD2D72-288E-4F3F-B188-0507FC7A9722}" destId="{D790F789-074B-4665-8CED-F168885FFD6F}" srcOrd="2" destOrd="0" presId="urn:microsoft.com/office/officeart/2018/2/layout/IconLabelDescriptionList"/>
    <dgm:cxn modelId="{A9199617-FEFC-411F-9F40-94ECD6DC36FF}" type="presParOf" srcId="{7ECD2D72-288E-4F3F-B188-0507FC7A9722}" destId="{8574AAF5-65FA-4795-86C7-1587EF7A623F}" srcOrd="3" destOrd="0" presId="urn:microsoft.com/office/officeart/2018/2/layout/IconLabelDescriptionList"/>
    <dgm:cxn modelId="{0DC0E60D-C723-4012-A3CA-C3732AE06379}" type="presParOf" srcId="{7ECD2D72-288E-4F3F-B188-0507FC7A9722}" destId="{F0EF892E-DDC8-4E33-9C59-FAD859981F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FE3194-556D-4C72-BAE7-A2DD0AAF2AD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DF6DA-413A-4833-B9E9-F2BFACA940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 baseline="0"/>
            <a:t>Achievements:</a:t>
          </a:r>
          <a:endParaRPr lang="en-US"/>
        </a:p>
      </dgm:t>
    </dgm:pt>
    <dgm:pt modelId="{91B9369E-5AD8-4986-B09B-C01CBFF13FDD}" type="parTrans" cxnId="{AF234E71-03C5-41C8-AA2B-7710F6B930D4}">
      <dgm:prSet/>
      <dgm:spPr/>
      <dgm:t>
        <a:bodyPr/>
        <a:lstStyle/>
        <a:p>
          <a:endParaRPr lang="en-US"/>
        </a:p>
      </dgm:t>
    </dgm:pt>
    <dgm:pt modelId="{A4EB115E-EBC2-4504-9E8E-E2ACA72472F7}" type="sibTrans" cxnId="{AF234E71-03C5-41C8-AA2B-7710F6B930D4}">
      <dgm:prSet/>
      <dgm:spPr/>
      <dgm:t>
        <a:bodyPr/>
        <a:lstStyle/>
        <a:p>
          <a:endParaRPr lang="en-US"/>
        </a:p>
      </dgm:t>
    </dgm:pt>
    <dgm:pt modelId="{84379FFF-E9AD-4A79-8AA4-5D2E8E4A74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Successfully automated sales tracking with a dynamic dashboard.</a:t>
          </a:r>
          <a:endParaRPr lang="en-US"/>
        </a:p>
      </dgm:t>
    </dgm:pt>
    <dgm:pt modelId="{A0BEDCE0-8B17-4086-A80A-E023BE0360ED}" type="parTrans" cxnId="{6C0779BE-F66E-405B-B7E0-A60C06A723CC}">
      <dgm:prSet/>
      <dgm:spPr/>
      <dgm:t>
        <a:bodyPr/>
        <a:lstStyle/>
        <a:p>
          <a:endParaRPr lang="en-US"/>
        </a:p>
      </dgm:t>
    </dgm:pt>
    <dgm:pt modelId="{2FF0D24E-A6CF-4C2E-983B-75E75897E01D}" type="sibTrans" cxnId="{6C0779BE-F66E-405B-B7E0-A60C06A723CC}">
      <dgm:prSet/>
      <dgm:spPr/>
      <dgm:t>
        <a:bodyPr/>
        <a:lstStyle/>
        <a:p>
          <a:endParaRPr lang="en-US"/>
        </a:p>
      </dgm:t>
    </dgm:pt>
    <dgm:pt modelId="{AB56F63A-92A0-456C-9EC5-18CF9D2E71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Eliminated manual refresh and ensured scalability.</a:t>
          </a:r>
          <a:endParaRPr lang="en-US"/>
        </a:p>
      </dgm:t>
    </dgm:pt>
    <dgm:pt modelId="{F281CF17-46FE-4BD6-B0DD-0C6323599325}" type="parTrans" cxnId="{4D898B9E-F68A-41FD-AFED-D6D48684AE07}">
      <dgm:prSet/>
      <dgm:spPr/>
      <dgm:t>
        <a:bodyPr/>
        <a:lstStyle/>
        <a:p>
          <a:endParaRPr lang="en-US"/>
        </a:p>
      </dgm:t>
    </dgm:pt>
    <dgm:pt modelId="{58E9AB41-6D1B-4B25-8999-5ED737554615}" type="sibTrans" cxnId="{4D898B9E-F68A-41FD-AFED-D6D48684AE07}">
      <dgm:prSet/>
      <dgm:spPr/>
      <dgm:t>
        <a:bodyPr/>
        <a:lstStyle/>
        <a:p>
          <a:endParaRPr lang="en-US"/>
        </a:p>
      </dgm:t>
    </dgm:pt>
    <dgm:pt modelId="{565D44BE-FA0F-4AD0-B362-FD3569DF75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 baseline="0"/>
            <a:t>Next Steps:</a:t>
          </a:r>
          <a:endParaRPr lang="en-US"/>
        </a:p>
      </dgm:t>
    </dgm:pt>
    <dgm:pt modelId="{D8191E77-6D5D-45CD-B84C-FB2CCCC0BF1D}" type="parTrans" cxnId="{6150004A-B603-4935-AB18-8A87783A1FCF}">
      <dgm:prSet/>
      <dgm:spPr/>
      <dgm:t>
        <a:bodyPr/>
        <a:lstStyle/>
        <a:p>
          <a:endParaRPr lang="en-US"/>
        </a:p>
      </dgm:t>
    </dgm:pt>
    <dgm:pt modelId="{BA2C16B5-0308-429F-8AD0-DA48C6EE7CEC}" type="sibTrans" cxnId="{6150004A-B603-4935-AB18-8A87783A1FCF}">
      <dgm:prSet/>
      <dgm:spPr/>
      <dgm:t>
        <a:bodyPr/>
        <a:lstStyle/>
        <a:p>
          <a:endParaRPr lang="en-US"/>
        </a:p>
      </dgm:t>
    </dgm:pt>
    <dgm:pt modelId="{05D2D010-EDEB-4DB6-91A6-ECA395C786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Scale up to incorporate additional KPIs and datasets.</a:t>
          </a:r>
          <a:endParaRPr lang="en-US"/>
        </a:p>
      </dgm:t>
    </dgm:pt>
    <dgm:pt modelId="{A0EF34C9-B670-4936-82BD-F2FA9ECE281C}" type="parTrans" cxnId="{FDBAF02E-4D2B-47AF-8F45-648C3CB6E637}">
      <dgm:prSet/>
      <dgm:spPr/>
      <dgm:t>
        <a:bodyPr/>
        <a:lstStyle/>
        <a:p>
          <a:endParaRPr lang="en-US"/>
        </a:p>
      </dgm:t>
    </dgm:pt>
    <dgm:pt modelId="{3234AA95-3737-41D7-9856-92CAB05702AA}" type="sibTrans" cxnId="{FDBAF02E-4D2B-47AF-8F45-648C3CB6E637}">
      <dgm:prSet/>
      <dgm:spPr/>
      <dgm:t>
        <a:bodyPr/>
        <a:lstStyle/>
        <a:p>
          <a:endParaRPr lang="en-US"/>
        </a:p>
      </dgm:t>
    </dgm:pt>
    <dgm:pt modelId="{2453F39D-30E7-4A48-9DDD-6F60D73B4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Provide training for stakeholders to use the dashboard effectively.</a:t>
          </a:r>
          <a:endParaRPr lang="en-US"/>
        </a:p>
      </dgm:t>
    </dgm:pt>
    <dgm:pt modelId="{72BA2960-9B07-4AB3-9B15-A9513F0EE236}" type="parTrans" cxnId="{21EE750D-7B53-48DD-84F5-47C8AD5FC1DE}">
      <dgm:prSet/>
      <dgm:spPr/>
      <dgm:t>
        <a:bodyPr/>
        <a:lstStyle/>
        <a:p>
          <a:endParaRPr lang="en-US"/>
        </a:p>
      </dgm:t>
    </dgm:pt>
    <dgm:pt modelId="{F5828AF9-A582-41D9-B23A-69862D36698C}" type="sibTrans" cxnId="{21EE750D-7B53-48DD-84F5-47C8AD5FC1DE}">
      <dgm:prSet/>
      <dgm:spPr/>
      <dgm:t>
        <a:bodyPr/>
        <a:lstStyle/>
        <a:p>
          <a:endParaRPr lang="en-US"/>
        </a:p>
      </dgm:t>
    </dgm:pt>
    <dgm:pt modelId="{290C1F9B-C841-4463-BAF5-52E8AF06A5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Visuals:</a:t>
          </a:r>
          <a:br>
            <a:rPr lang="en-US" b="0" i="0" baseline="0"/>
          </a:br>
          <a:r>
            <a:rPr lang="en-US" b="0" i="0" baseline="0"/>
            <a:t>Use an icon or image summarizing "Automation" and "Future Planning."</a:t>
          </a:r>
          <a:endParaRPr lang="en-US"/>
        </a:p>
      </dgm:t>
    </dgm:pt>
    <dgm:pt modelId="{45730C39-36B5-4A0E-9651-545D68545A7D}" type="parTrans" cxnId="{AB19A105-5FEB-4AE3-8C27-4F6CE1CCB95C}">
      <dgm:prSet/>
      <dgm:spPr/>
      <dgm:t>
        <a:bodyPr/>
        <a:lstStyle/>
        <a:p>
          <a:endParaRPr lang="en-US"/>
        </a:p>
      </dgm:t>
    </dgm:pt>
    <dgm:pt modelId="{C67C63AB-B613-413D-85E5-1E6939B83D20}" type="sibTrans" cxnId="{AB19A105-5FEB-4AE3-8C27-4F6CE1CCB95C}">
      <dgm:prSet/>
      <dgm:spPr/>
      <dgm:t>
        <a:bodyPr/>
        <a:lstStyle/>
        <a:p>
          <a:endParaRPr lang="en-US"/>
        </a:p>
      </dgm:t>
    </dgm:pt>
    <dgm:pt modelId="{D2B439B6-0314-475A-977D-9695CF13A17D}" type="pres">
      <dgm:prSet presAssocID="{E0FE3194-556D-4C72-BAE7-A2DD0AAF2AD0}" presName="root" presStyleCnt="0">
        <dgm:presLayoutVars>
          <dgm:dir/>
          <dgm:resizeHandles val="exact"/>
        </dgm:presLayoutVars>
      </dgm:prSet>
      <dgm:spPr/>
    </dgm:pt>
    <dgm:pt modelId="{25A393AF-054D-465B-8AE5-669068831115}" type="pres">
      <dgm:prSet presAssocID="{C94DF6DA-413A-4833-B9E9-F2BFACA940B0}" presName="compNode" presStyleCnt="0"/>
      <dgm:spPr/>
    </dgm:pt>
    <dgm:pt modelId="{96B3D2F7-F93E-42B3-A4DC-DB0B740C9673}" type="pres">
      <dgm:prSet presAssocID="{C94DF6DA-413A-4833-B9E9-F2BFACA940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CA7DD1A6-C973-465C-BE23-5D287B516377}" type="pres">
      <dgm:prSet presAssocID="{C94DF6DA-413A-4833-B9E9-F2BFACA940B0}" presName="iconSpace" presStyleCnt="0"/>
      <dgm:spPr/>
    </dgm:pt>
    <dgm:pt modelId="{D31A97A4-5976-475B-8EFF-167FEBC82333}" type="pres">
      <dgm:prSet presAssocID="{C94DF6DA-413A-4833-B9E9-F2BFACA940B0}" presName="parTx" presStyleLbl="revTx" presStyleIdx="0" presStyleCnt="4">
        <dgm:presLayoutVars>
          <dgm:chMax val="0"/>
          <dgm:chPref val="0"/>
        </dgm:presLayoutVars>
      </dgm:prSet>
      <dgm:spPr/>
    </dgm:pt>
    <dgm:pt modelId="{7F0F598A-953D-4C8B-85F9-CB42FD59C5D2}" type="pres">
      <dgm:prSet presAssocID="{C94DF6DA-413A-4833-B9E9-F2BFACA940B0}" presName="txSpace" presStyleCnt="0"/>
      <dgm:spPr/>
    </dgm:pt>
    <dgm:pt modelId="{A801CBDC-BA3B-4118-B0F9-4EDCFACB20BB}" type="pres">
      <dgm:prSet presAssocID="{C94DF6DA-413A-4833-B9E9-F2BFACA940B0}" presName="desTx" presStyleLbl="revTx" presStyleIdx="1" presStyleCnt="4">
        <dgm:presLayoutVars/>
      </dgm:prSet>
      <dgm:spPr/>
    </dgm:pt>
    <dgm:pt modelId="{6EE58FB0-7C0D-4770-99F7-3DD1167E9563}" type="pres">
      <dgm:prSet presAssocID="{A4EB115E-EBC2-4504-9E8E-E2ACA72472F7}" presName="sibTrans" presStyleCnt="0"/>
      <dgm:spPr/>
    </dgm:pt>
    <dgm:pt modelId="{06C6D620-B2A0-4BA0-95A7-67C036B639B8}" type="pres">
      <dgm:prSet presAssocID="{565D44BE-FA0F-4AD0-B362-FD3569DF75BD}" presName="compNode" presStyleCnt="0"/>
      <dgm:spPr/>
    </dgm:pt>
    <dgm:pt modelId="{D1914323-DC1D-44C5-8F80-95995D0CF008}" type="pres">
      <dgm:prSet presAssocID="{565D44BE-FA0F-4AD0-B362-FD3569DF75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49A8813-7FB4-4C05-8E3C-27A82197D80B}" type="pres">
      <dgm:prSet presAssocID="{565D44BE-FA0F-4AD0-B362-FD3569DF75BD}" presName="iconSpace" presStyleCnt="0"/>
      <dgm:spPr/>
    </dgm:pt>
    <dgm:pt modelId="{79779560-35E3-4D36-B2FE-DB92F5BA1DBE}" type="pres">
      <dgm:prSet presAssocID="{565D44BE-FA0F-4AD0-B362-FD3569DF75BD}" presName="parTx" presStyleLbl="revTx" presStyleIdx="2" presStyleCnt="4">
        <dgm:presLayoutVars>
          <dgm:chMax val="0"/>
          <dgm:chPref val="0"/>
        </dgm:presLayoutVars>
      </dgm:prSet>
      <dgm:spPr/>
    </dgm:pt>
    <dgm:pt modelId="{67DEB468-27DD-486D-9595-A635A97AE843}" type="pres">
      <dgm:prSet presAssocID="{565D44BE-FA0F-4AD0-B362-FD3569DF75BD}" presName="txSpace" presStyleCnt="0"/>
      <dgm:spPr/>
    </dgm:pt>
    <dgm:pt modelId="{A6EE8B9B-951F-4C2A-AAB3-2CB1D8EFCDE3}" type="pres">
      <dgm:prSet presAssocID="{565D44BE-FA0F-4AD0-B362-FD3569DF75BD}" presName="desTx" presStyleLbl="revTx" presStyleIdx="3" presStyleCnt="4">
        <dgm:presLayoutVars/>
      </dgm:prSet>
      <dgm:spPr/>
    </dgm:pt>
  </dgm:ptLst>
  <dgm:cxnLst>
    <dgm:cxn modelId="{AB19A105-5FEB-4AE3-8C27-4F6CE1CCB95C}" srcId="{565D44BE-FA0F-4AD0-B362-FD3569DF75BD}" destId="{290C1F9B-C841-4463-BAF5-52E8AF06A5EB}" srcOrd="2" destOrd="0" parTransId="{45730C39-36B5-4A0E-9651-545D68545A7D}" sibTransId="{C67C63AB-B613-413D-85E5-1E6939B83D20}"/>
    <dgm:cxn modelId="{21EE750D-7B53-48DD-84F5-47C8AD5FC1DE}" srcId="{565D44BE-FA0F-4AD0-B362-FD3569DF75BD}" destId="{2453F39D-30E7-4A48-9DDD-6F60D73B44DE}" srcOrd="1" destOrd="0" parTransId="{72BA2960-9B07-4AB3-9B15-A9513F0EE236}" sibTransId="{F5828AF9-A582-41D9-B23A-69862D36698C}"/>
    <dgm:cxn modelId="{5D56EC13-6B9B-4746-801F-13B4C5CF9038}" type="presOf" srcId="{AB56F63A-92A0-456C-9EC5-18CF9D2E7100}" destId="{A801CBDC-BA3B-4118-B0F9-4EDCFACB20BB}" srcOrd="0" destOrd="1" presId="urn:microsoft.com/office/officeart/2018/5/layout/CenteredIconLabelDescriptionList"/>
    <dgm:cxn modelId="{84677418-8AAD-4936-9F0D-4FB74BDE3374}" type="presOf" srcId="{C94DF6DA-413A-4833-B9E9-F2BFACA940B0}" destId="{D31A97A4-5976-475B-8EFF-167FEBC82333}" srcOrd="0" destOrd="0" presId="urn:microsoft.com/office/officeart/2018/5/layout/CenteredIconLabelDescriptionList"/>
    <dgm:cxn modelId="{FDBAF02E-4D2B-47AF-8F45-648C3CB6E637}" srcId="{565D44BE-FA0F-4AD0-B362-FD3569DF75BD}" destId="{05D2D010-EDEB-4DB6-91A6-ECA395C78685}" srcOrd="0" destOrd="0" parTransId="{A0EF34C9-B670-4936-82BD-F2FA9ECE281C}" sibTransId="{3234AA95-3737-41D7-9856-92CAB05702AA}"/>
    <dgm:cxn modelId="{241A942F-6B1F-408A-99E6-07F17A68AD2F}" type="presOf" srcId="{E0FE3194-556D-4C72-BAE7-A2DD0AAF2AD0}" destId="{D2B439B6-0314-475A-977D-9695CF13A17D}" srcOrd="0" destOrd="0" presId="urn:microsoft.com/office/officeart/2018/5/layout/CenteredIconLabelDescriptionList"/>
    <dgm:cxn modelId="{6150004A-B603-4935-AB18-8A87783A1FCF}" srcId="{E0FE3194-556D-4C72-BAE7-A2DD0AAF2AD0}" destId="{565D44BE-FA0F-4AD0-B362-FD3569DF75BD}" srcOrd="1" destOrd="0" parTransId="{D8191E77-6D5D-45CD-B84C-FB2CCCC0BF1D}" sibTransId="{BA2C16B5-0308-429F-8AD0-DA48C6EE7CEC}"/>
    <dgm:cxn modelId="{AF234E71-03C5-41C8-AA2B-7710F6B930D4}" srcId="{E0FE3194-556D-4C72-BAE7-A2DD0AAF2AD0}" destId="{C94DF6DA-413A-4833-B9E9-F2BFACA940B0}" srcOrd="0" destOrd="0" parTransId="{91B9369E-5AD8-4986-B09B-C01CBFF13FDD}" sibTransId="{A4EB115E-EBC2-4504-9E8E-E2ACA72472F7}"/>
    <dgm:cxn modelId="{E440E374-7C90-4264-B8C8-8FC3B5773DE3}" type="presOf" srcId="{565D44BE-FA0F-4AD0-B362-FD3569DF75BD}" destId="{79779560-35E3-4D36-B2FE-DB92F5BA1DBE}" srcOrd="0" destOrd="0" presId="urn:microsoft.com/office/officeart/2018/5/layout/CenteredIconLabelDescriptionList"/>
    <dgm:cxn modelId="{B8F2417B-1FC4-4530-9667-26E149FFDBFC}" type="presOf" srcId="{2453F39D-30E7-4A48-9DDD-6F60D73B44DE}" destId="{A6EE8B9B-951F-4C2A-AAB3-2CB1D8EFCDE3}" srcOrd="0" destOrd="1" presId="urn:microsoft.com/office/officeart/2018/5/layout/CenteredIconLabelDescriptionList"/>
    <dgm:cxn modelId="{4D898B9E-F68A-41FD-AFED-D6D48684AE07}" srcId="{C94DF6DA-413A-4833-B9E9-F2BFACA940B0}" destId="{AB56F63A-92A0-456C-9EC5-18CF9D2E7100}" srcOrd="1" destOrd="0" parTransId="{F281CF17-46FE-4BD6-B0DD-0C6323599325}" sibTransId="{58E9AB41-6D1B-4B25-8999-5ED737554615}"/>
    <dgm:cxn modelId="{616BCBA3-06AA-4775-8950-5BE9594C2B02}" type="presOf" srcId="{05D2D010-EDEB-4DB6-91A6-ECA395C78685}" destId="{A6EE8B9B-951F-4C2A-AAB3-2CB1D8EFCDE3}" srcOrd="0" destOrd="0" presId="urn:microsoft.com/office/officeart/2018/5/layout/CenteredIconLabelDescriptionList"/>
    <dgm:cxn modelId="{6C0779BE-F66E-405B-B7E0-A60C06A723CC}" srcId="{C94DF6DA-413A-4833-B9E9-F2BFACA940B0}" destId="{84379FFF-E9AD-4A79-8AA4-5D2E8E4A7402}" srcOrd="0" destOrd="0" parTransId="{A0BEDCE0-8B17-4086-A80A-E023BE0360ED}" sibTransId="{2FF0D24E-A6CF-4C2E-983B-75E75897E01D}"/>
    <dgm:cxn modelId="{992F6BD0-C055-4A69-94A5-92A20D797A3C}" type="presOf" srcId="{290C1F9B-C841-4463-BAF5-52E8AF06A5EB}" destId="{A6EE8B9B-951F-4C2A-AAB3-2CB1D8EFCDE3}" srcOrd="0" destOrd="2" presId="urn:microsoft.com/office/officeart/2018/5/layout/CenteredIconLabelDescriptionList"/>
    <dgm:cxn modelId="{08A707D1-EC32-4D4A-B44D-CC232FCEB0C8}" type="presOf" srcId="{84379FFF-E9AD-4A79-8AA4-5D2E8E4A7402}" destId="{A801CBDC-BA3B-4118-B0F9-4EDCFACB20BB}" srcOrd="0" destOrd="0" presId="urn:microsoft.com/office/officeart/2018/5/layout/CenteredIconLabelDescriptionList"/>
    <dgm:cxn modelId="{AF5F1CCC-B13D-425A-8CB1-AAFDD33A985F}" type="presParOf" srcId="{D2B439B6-0314-475A-977D-9695CF13A17D}" destId="{25A393AF-054D-465B-8AE5-669068831115}" srcOrd="0" destOrd="0" presId="urn:microsoft.com/office/officeart/2018/5/layout/CenteredIconLabelDescriptionList"/>
    <dgm:cxn modelId="{E896E558-3575-4094-B222-4009581A16AD}" type="presParOf" srcId="{25A393AF-054D-465B-8AE5-669068831115}" destId="{96B3D2F7-F93E-42B3-A4DC-DB0B740C9673}" srcOrd="0" destOrd="0" presId="urn:microsoft.com/office/officeart/2018/5/layout/CenteredIconLabelDescriptionList"/>
    <dgm:cxn modelId="{9CC5C499-E19E-4DC1-A7F4-22AC5B0D7267}" type="presParOf" srcId="{25A393AF-054D-465B-8AE5-669068831115}" destId="{CA7DD1A6-C973-465C-BE23-5D287B516377}" srcOrd="1" destOrd="0" presId="urn:microsoft.com/office/officeart/2018/5/layout/CenteredIconLabelDescriptionList"/>
    <dgm:cxn modelId="{DC3749DA-A6B4-49EF-A27E-F9E0AC65D60D}" type="presParOf" srcId="{25A393AF-054D-465B-8AE5-669068831115}" destId="{D31A97A4-5976-475B-8EFF-167FEBC82333}" srcOrd="2" destOrd="0" presId="urn:microsoft.com/office/officeart/2018/5/layout/CenteredIconLabelDescriptionList"/>
    <dgm:cxn modelId="{888FAB08-C2A3-4347-9B20-6F11E505D76A}" type="presParOf" srcId="{25A393AF-054D-465B-8AE5-669068831115}" destId="{7F0F598A-953D-4C8B-85F9-CB42FD59C5D2}" srcOrd="3" destOrd="0" presId="urn:microsoft.com/office/officeart/2018/5/layout/CenteredIconLabelDescriptionList"/>
    <dgm:cxn modelId="{FD8F8A83-856A-4CE3-9786-84E6A8E3EFE7}" type="presParOf" srcId="{25A393AF-054D-465B-8AE5-669068831115}" destId="{A801CBDC-BA3B-4118-B0F9-4EDCFACB20BB}" srcOrd="4" destOrd="0" presId="urn:microsoft.com/office/officeart/2018/5/layout/CenteredIconLabelDescriptionList"/>
    <dgm:cxn modelId="{DB6434EF-6F88-459C-B815-846250920DA8}" type="presParOf" srcId="{D2B439B6-0314-475A-977D-9695CF13A17D}" destId="{6EE58FB0-7C0D-4770-99F7-3DD1167E9563}" srcOrd="1" destOrd="0" presId="urn:microsoft.com/office/officeart/2018/5/layout/CenteredIconLabelDescriptionList"/>
    <dgm:cxn modelId="{29B80BE8-B737-49D4-A128-7815C92D7FD0}" type="presParOf" srcId="{D2B439B6-0314-475A-977D-9695CF13A17D}" destId="{06C6D620-B2A0-4BA0-95A7-67C036B639B8}" srcOrd="2" destOrd="0" presId="urn:microsoft.com/office/officeart/2018/5/layout/CenteredIconLabelDescriptionList"/>
    <dgm:cxn modelId="{09F8E18B-C783-48AF-B242-1065FE3E2187}" type="presParOf" srcId="{06C6D620-B2A0-4BA0-95A7-67C036B639B8}" destId="{D1914323-DC1D-44C5-8F80-95995D0CF008}" srcOrd="0" destOrd="0" presId="urn:microsoft.com/office/officeart/2018/5/layout/CenteredIconLabelDescriptionList"/>
    <dgm:cxn modelId="{F6FEE3BB-E0ED-4525-AFC2-F01706DD5C17}" type="presParOf" srcId="{06C6D620-B2A0-4BA0-95A7-67C036B639B8}" destId="{749A8813-7FB4-4C05-8E3C-27A82197D80B}" srcOrd="1" destOrd="0" presId="urn:microsoft.com/office/officeart/2018/5/layout/CenteredIconLabelDescriptionList"/>
    <dgm:cxn modelId="{629B8C3F-43CB-4069-9548-294C9ACE5D30}" type="presParOf" srcId="{06C6D620-B2A0-4BA0-95A7-67C036B639B8}" destId="{79779560-35E3-4D36-B2FE-DB92F5BA1DBE}" srcOrd="2" destOrd="0" presId="urn:microsoft.com/office/officeart/2018/5/layout/CenteredIconLabelDescriptionList"/>
    <dgm:cxn modelId="{8C0909E5-BDE0-41C6-B266-BEADFD34A2CA}" type="presParOf" srcId="{06C6D620-B2A0-4BA0-95A7-67C036B639B8}" destId="{67DEB468-27DD-486D-9595-A635A97AE843}" srcOrd="3" destOrd="0" presId="urn:microsoft.com/office/officeart/2018/5/layout/CenteredIconLabelDescriptionList"/>
    <dgm:cxn modelId="{85A62C31-C883-436D-A097-0FD20F5472B2}" type="presParOf" srcId="{06C6D620-B2A0-4BA0-95A7-67C036B639B8}" destId="{A6EE8B9B-951F-4C2A-AAB3-2CB1D8EFCDE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1F06D-19F9-4AC6-9C7D-99339FA1A03F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baseline="0"/>
            <a:t>Data Preparation: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Organized and cleaned raw data for analysis.</a:t>
          </a:r>
          <a:endParaRPr lang="en-US" sz="1100" kern="1200"/>
        </a:p>
      </dsp:txBody>
      <dsp:txXfrm>
        <a:off x="3080" y="1765067"/>
        <a:ext cx="2444055" cy="2053006"/>
      </dsp:txXfrm>
    </dsp:sp>
    <dsp:sp modelId="{EDB9488F-141E-445E-B177-5252447148B9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06EC06C9-178A-45DF-B9BE-C53791AC6D28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gradFill rotWithShape="0">
          <a:gsLst>
            <a:gs pos="0">
              <a:schemeClr val="accent2">
                <a:hueOff val="920516"/>
                <a:satOff val="-2642"/>
                <a:lumOff val="-42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20516"/>
                <a:satOff val="-2642"/>
                <a:lumOff val="-42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20516"/>
                <a:satOff val="-2642"/>
                <a:lumOff val="-42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FC934C-4D63-4409-BAF1-AF2D60EAD84C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baseline="0"/>
            <a:t>Group By Function: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Categorized data by regions, products, and cities.</a:t>
          </a:r>
          <a:endParaRPr lang="en-US" sz="1100" kern="1200"/>
        </a:p>
      </dsp:txBody>
      <dsp:txXfrm>
        <a:off x="2691541" y="1765067"/>
        <a:ext cx="2444055" cy="2053006"/>
      </dsp:txXfrm>
    </dsp:sp>
    <dsp:sp modelId="{173097AC-82F1-43D8-A306-47D802A8D826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gradFill rotWithShape="0">
          <a:gsLst>
            <a:gs pos="0">
              <a:schemeClr val="accent2">
                <a:hueOff val="1841033"/>
                <a:satOff val="-5284"/>
                <a:lumOff val="-84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41033"/>
                <a:satOff val="-5284"/>
                <a:lumOff val="-84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41033"/>
                <a:satOff val="-5284"/>
                <a:lumOff val="-84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CEB71377-E487-47EC-9BD9-E3F71AD64DD0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gradFill rotWithShape="0">
          <a:gsLst>
            <a:gs pos="0">
              <a:schemeClr val="accent2">
                <a:hueOff val="2761549"/>
                <a:satOff val="-7926"/>
                <a:lumOff val="-126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761549"/>
                <a:satOff val="-7926"/>
                <a:lumOff val="-126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761549"/>
                <a:satOff val="-7926"/>
                <a:lumOff val="-126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9889B6-89A0-463F-8BAA-1156529B91FE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baseline="0"/>
            <a:t>Pivot By Function: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Built Pivot Tables for dynamic aggregation of sales and units.</a:t>
          </a:r>
          <a:endParaRPr lang="en-US" sz="1100" kern="1200"/>
        </a:p>
      </dsp:txBody>
      <dsp:txXfrm>
        <a:off x="5380002" y="1765067"/>
        <a:ext cx="2444055" cy="2053006"/>
      </dsp:txXfrm>
    </dsp:sp>
    <dsp:sp modelId="{14ECF595-89AF-478E-8850-D8856E70F081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gradFill rotWithShape="0">
          <a:gsLst>
            <a:gs pos="0">
              <a:schemeClr val="accent2">
                <a:hueOff val="3682065"/>
                <a:satOff val="-10567"/>
                <a:lumOff val="-169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682065"/>
                <a:satOff val="-10567"/>
                <a:lumOff val="-169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682065"/>
                <a:satOff val="-10567"/>
                <a:lumOff val="-169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A37E5543-F028-4937-A6B7-6E5EE10A54C2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gradFill rotWithShape="0">
          <a:gsLst>
            <a:gs pos="0">
              <a:schemeClr val="accent2">
                <a:hueOff val="4602581"/>
                <a:satOff val="-13209"/>
                <a:lumOff val="-211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602581"/>
                <a:satOff val="-13209"/>
                <a:lumOff val="-211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602581"/>
                <a:satOff val="-13209"/>
                <a:lumOff val="-211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DDF2B9-0FE9-4E34-8F64-2E60F8A58308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baseline="0"/>
            <a:t>Dashboard Design: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Created visual summaries with KPI tracking and interactive filters.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baseline="0"/>
            <a:t>Visuals:</a:t>
          </a:r>
          <a:br>
            <a:rPr lang="en-US" sz="1100" b="0" i="0" kern="1200" baseline="0"/>
          </a:br>
          <a:r>
            <a:rPr lang="en-US" sz="1100" b="0" i="0" kern="1200" baseline="0"/>
            <a:t>Include a cropped image of the raw data and a visual of the pivot table used.</a:t>
          </a:r>
          <a:endParaRPr lang="en-US" sz="1100" kern="1200"/>
        </a:p>
      </dsp:txBody>
      <dsp:txXfrm>
        <a:off x="8068463" y="1765067"/>
        <a:ext cx="2444055" cy="2053006"/>
      </dsp:txXfrm>
    </dsp:sp>
    <dsp:sp modelId="{3AB8BE13-3F82-4EE6-B29E-CABD80CE1F76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gradFill rotWithShape="0">
          <a:gsLst>
            <a:gs pos="0">
              <a:schemeClr val="accent2">
                <a:hueOff val="5523098"/>
                <a:satOff val="-15851"/>
                <a:lumOff val="-253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523098"/>
                <a:satOff val="-15851"/>
                <a:lumOff val="-253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523098"/>
                <a:satOff val="-15851"/>
                <a:lumOff val="-253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35EFCE1F-46DE-4074-A604-2F377C5BA33B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66EE1-E614-4677-A654-A8E3570559B3}">
      <dsp:nvSpPr>
        <dsp:cNvPr id="0" name=""/>
        <dsp:cNvSpPr/>
      </dsp:nvSpPr>
      <dsp:spPr>
        <a:xfrm>
          <a:off x="4219" y="691005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7A5FD-499E-4A3A-BF90-F9E92AE185C8}">
      <dsp:nvSpPr>
        <dsp:cNvPr id="0" name=""/>
        <dsp:cNvSpPr/>
      </dsp:nvSpPr>
      <dsp:spPr>
        <a:xfrm>
          <a:off x="4219" y="1656463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 baseline="0"/>
            <a:t>Sales Performance:</a:t>
          </a:r>
          <a:r>
            <a:rPr lang="en-IN" sz="1800" b="0" i="0" kern="1200" baseline="0"/>
            <a:t> </a:t>
          </a:r>
          <a:endParaRPr lang="en-US" sz="1800" kern="1200"/>
        </a:p>
      </dsp:txBody>
      <dsp:txXfrm>
        <a:off x="4219" y="1656463"/>
        <a:ext cx="2413125" cy="361968"/>
      </dsp:txXfrm>
    </dsp:sp>
    <dsp:sp modelId="{9A4A9781-09F7-4E27-A8D5-C13E7259391D}">
      <dsp:nvSpPr>
        <dsp:cNvPr id="0" name=""/>
        <dsp:cNvSpPr/>
      </dsp:nvSpPr>
      <dsp:spPr>
        <a:xfrm>
          <a:off x="4219" y="2074647"/>
          <a:ext cx="2413125" cy="142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Achieved ₹1,02,26,625 (81% of the target).</a:t>
          </a:r>
          <a:endParaRPr lang="en-US" sz="1300" kern="1200"/>
        </a:p>
      </dsp:txBody>
      <dsp:txXfrm>
        <a:off x="4219" y="2074647"/>
        <a:ext cx="2413125" cy="1427151"/>
      </dsp:txXfrm>
    </dsp:sp>
    <dsp:sp modelId="{AA1192D7-78D7-46F6-9A69-1DA250B72371}">
      <dsp:nvSpPr>
        <dsp:cNvPr id="0" name=""/>
        <dsp:cNvSpPr/>
      </dsp:nvSpPr>
      <dsp:spPr>
        <a:xfrm>
          <a:off x="2839641" y="691005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52878-6002-4FF7-B325-BD31318A76C1}">
      <dsp:nvSpPr>
        <dsp:cNvPr id="0" name=""/>
        <dsp:cNvSpPr/>
      </dsp:nvSpPr>
      <dsp:spPr>
        <a:xfrm>
          <a:off x="2839641" y="1656463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 baseline="0"/>
            <a:t>Units Sold:</a:t>
          </a:r>
          <a:r>
            <a:rPr lang="en-IN" sz="1800" b="0" i="0" kern="1200" baseline="0"/>
            <a:t> </a:t>
          </a:r>
          <a:endParaRPr lang="en-US" sz="1800" kern="1200"/>
        </a:p>
      </dsp:txBody>
      <dsp:txXfrm>
        <a:off x="2839641" y="1656463"/>
        <a:ext cx="2413125" cy="361968"/>
      </dsp:txXfrm>
    </dsp:sp>
    <dsp:sp modelId="{C4C635C9-067B-4BC9-92F8-803E1F264186}">
      <dsp:nvSpPr>
        <dsp:cNvPr id="0" name=""/>
        <dsp:cNvSpPr/>
      </dsp:nvSpPr>
      <dsp:spPr>
        <a:xfrm>
          <a:off x="2839641" y="2074647"/>
          <a:ext cx="2413125" cy="142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Delivered 33,874 units (92% of the target).</a:t>
          </a:r>
          <a:endParaRPr lang="en-US" sz="1300" kern="1200"/>
        </a:p>
      </dsp:txBody>
      <dsp:txXfrm>
        <a:off x="2839641" y="2074647"/>
        <a:ext cx="2413125" cy="1427151"/>
      </dsp:txXfrm>
    </dsp:sp>
    <dsp:sp modelId="{61BC0BA6-DCEA-42A6-B40A-9B36E3E53E91}">
      <dsp:nvSpPr>
        <dsp:cNvPr id="0" name=""/>
        <dsp:cNvSpPr/>
      </dsp:nvSpPr>
      <dsp:spPr>
        <a:xfrm>
          <a:off x="5675062" y="691005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4835B-B93C-4184-8C5B-C622455BD617}">
      <dsp:nvSpPr>
        <dsp:cNvPr id="0" name=""/>
        <dsp:cNvSpPr/>
      </dsp:nvSpPr>
      <dsp:spPr>
        <a:xfrm>
          <a:off x="5675062" y="1656463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 baseline="0"/>
            <a:t>Top Products:</a:t>
          </a:r>
          <a:endParaRPr lang="en-US" sz="1800" kern="1200"/>
        </a:p>
      </dsp:txBody>
      <dsp:txXfrm>
        <a:off x="5675062" y="1656463"/>
        <a:ext cx="2413125" cy="361968"/>
      </dsp:txXfrm>
    </dsp:sp>
    <dsp:sp modelId="{D3ECABDB-7B98-46F6-BF12-A126F91D749E}">
      <dsp:nvSpPr>
        <dsp:cNvPr id="0" name=""/>
        <dsp:cNvSpPr/>
      </dsp:nvSpPr>
      <dsp:spPr>
        <a:xfrm>
          <a:off x="5675062" y="2074647"/>
          <a:ext cx="2413125" cy="142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baseline="0"/>
            <a:t>Nestlé Smarties Pop: ₹1,58,88,331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baseline="0"/>
            <a:t>Nestlé Fab: ₹1,37,97,400</a:t>
          </a:r>
          <a:endParaRPr lang="en-US" sz="1300" kern="1200"/>
        </a:p>
      </dsp:txBody>
      <dsp:txXfrm>
        <a:off x="5675062" y="2074647"/>
        <a:ext cx="2413125" cy="1427151"/>
      </dsp:txXfrm>
    </dsp:sp>
    <dsp:sp modelId="{3F5DE313-778E-4C5F-B5CC-586CDFCEAE63}">
      <dsp:nvSpPr>
        <dsp:cNvPr id="0" name=""/>
        <dsp:cNvSpPr/>
      </dsp:nvSpPr>
      <dsp:spPr>
        <a:xfrm>
          <a:off x="8510484" y="691005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0F789-074B-4665-8CED-F168885FFD6F}">
      <dsp:nvSpPr>
        <dsp:cNvPr id="0" name=""/>
        <dsp:cNvSpPr/>
      </dsp:nvSpPr>
      <dsp:spPr>
        <a:xfrm>
          <a:off x="8510484" y="1656463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 baseline="0"/>
            <a:t>Regional Performance:</a:t>
          </a:r>
          <a:endParaRPr lang="en-US" sz="1800" kern="1200"/>
        </a:p>
      </dsp:txBody>
      <dsp:txXfrm>
        <a:off x="8510484" y="1656463"/>
        <a:ext cx="2413125" cy="361968"/>
      </dsp:txXfrm>
    </dsp:sp>
    <dsp:sp modelId="{F0EF892E-DDC8-4E33-9C59-FAD859981F2D}">
      <dsp:nvSpPr>
        <dsp:cNvPr id="0" name=""/>
        <dsp:cNvSpPr/>
      </dsp:nvSpPr>
      <dsp:spPr>
        <a:xfrm>
          <a:off x="8510484" y="2074647"/>
          <a:ext cx="2413125" cy="142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North Region leads with ₹3,65,57,726 in sales.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West Region follows with ₹3,11,83,447.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Visuals:</a:t>
          </a:r>
          <a:br>
            <a:rPr lang="en-US" sz="1300" b="0" i="0" kern="1200" baseline="0"/>
          </a:br>
          <a:r>
            <a:rPr lang="en-US" sz="1300" b="0" i="0" kern="1200" baseline="0"/>
            <a:t>Insert visuals of the region-wise and product-wise analysis tables.</a:t>
          </a:r>
          <a:endParaRPr lang="en-US" sz="1300" kern="1200"/>
        </a:p>
      </dsp:txBody>
      <dsp:txXfrm>
        <a:off x="8510484" y="2074647"/>
        <a:ext cx="2413125" cy="1427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D2F7-F93E-42B3-A4DC-DB0B740C9673}">
      <dsp:nvSpPr>
        <dsp:cNvPr id="0" name=""/>
        <dsp:cNvSpPr/>
      </dsp:nvSpPr>
      <dsp:spPr>
        <a:xfrm>
          <a:off x="1967016" y="58369"/>
          <a:ext cx="1510523" cy="1469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A97A4-5976-475B-8EFF-167FEBC82333}">
      <dsp:nvSpPr>
        <dsp:cNvPr id="0" name=""/>
        <dsp:cNvSpPr/>
      </dsp:nvSpPr>
      <dsp:spPr>
        <a:xfrm>
          <a:off x="564387" y="1710455"/>
          <a:ext cx="4315781" cy="62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1" i="0" kern="1200" baseline="0"/>
            <a:t>Achievements:</a:t>
          </a:r>
          <a:endParaRPr lang="en-US" sz="3600" kern="1200"/>
        </a:p>
      </dsp:txBody>
      <dsp:txXfrm>
        <a:off x="564387" y="1710455"/>
        <a:ext cx="4315781" cy="629999"/>
      </dsp:txXfrm>
    </dsp:sp>
    <dsp:sp modelId="{A801CBDC-BA3B-4118-B0F9-4EDCFACB20BB}">
      <dsp:nvSpPr>
        <dsp:cNvPr id="0" name=""/>
        <dsp:cNvSpPr/>
      </dsp:nvSpPr>
      <dsp:spPr>
        <a:xfrm>
          <a:off x="564387" y="2425147"/>
          <a:ext cx="4315781" cy="1867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Successfully automated sales tracking with a dynamic dashboard.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Eliminated manual refresh and ensured scalability.</a:t>
          </a:r>
          <a:endParaRPr lang="en-US" sz="1700" kern="1200"/>
        </a:p>
      </dsp:txBody>
      <dsp:txXfrm>
        <a:off x="564387" y="2425147"/>
        <a:ext cx="4315781" cy="1867821"/>
      </dsp:txXfrm>
    </dsp:sp>
    <dsp:sp modelId="{D1914323-DC1D-44C5-8F80-95995D0CF008}">
      <dsp:nvSpPr>
        <dsp:cNvPr id="0" name=""/>
        <dsp:cNvSpPr/>
      </dsp:nvSpPr>
      <dsp:spPr>
        <a:xfrm>
          <a:off x="7038059" y="58369"/>
          <a:ext cx="1510523" cy="1469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79560-35E3-4D36-B2FE-DB92F5BA1DBE}">
      <dsp:nvSpPr>
        <dsp:cNvPr id="0" name=""/>
        <dsp:cNvSpPr/>
      </dsp:nvSpPr>
      <dsp:spPr>
        <a:xfrm>
          <a:off x="5635430" y="1710455"/>
          <a:ext cx="4315781" cy="62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1" i="0" kern="1200" baseline="0"/>
            <a:t>Next Steps:</a:t>
          </a:r>
          <a:endParaRPr lang="en-US" sz="3600" kern="1200"/>
        </a:p>
      </dsp:txBody>
      <dsp:txXfrm>
        <a:off x="5635430" y="1710455"/>
        <a:ext cx="4315781" cy="629999"/>
      </dsp:txXfrm>
    </dsp:sp>
    <dsp:sp modelId="{A6EE8B9B-951F-4C2A-AAB3-2CB1D8EFCDE3}">
      <dsp:nvSpPr>
        <dsp:cNvPr id="0" name=""/>
        <dsp:cNvSpPr/>
      </dsp:nvSpPr>
      <dsp:spPr>
        <a:xfrm>
          <a:off x="5635430" y="2425147"/>
          <a:ext cx="4315781" cy="1867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Scale up to incorporate additional KPIs and datasets.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Provide training for stakeholders to use the dashboard effectively.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Visuals:</a:t>
          </a:r>
          <a:br>
            <a:rPr lang="en-US" sz="1700" b="0" i="0" kern="1200" baseline="0"/>
          </a:br>
          <a:r>
            <a:rPr lang="en-US" sz="1700" b="0" i="0" kern="1200" baseline="0"/>
            <a:t>Use an icon or image summarizing "Automation" and "Future Planning."</a:t>
          </a:r>
          <a:endParaRPr lang="en-US" sz="1700" kern="1200"/>
        </a:p>
      </dsp:txBody>
      <dsp:txXfrm>
        <a:off x="5635430" y="2425147"/>
        <a:ext cx="4315781" cy="1867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112F-F327-74E6-B9D6-7BC6D10ED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EB2F7-12D4-E18D-0EF1-D0895EACB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3E52-83CE-B5C9-FA96-80841206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E8D-1D5E-4F82-BCDC-D183FF67B74F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3567-9CEF-7149-AEE0-561F145D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7AAF-9F09-895D-3C42-87271F28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850-B904-4CD9-801F-081833CD9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0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DE46-4713-1F9A-7D25-CB43307C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B0AA4-909D-78DC-6898-F55DB204B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ABFC-0A7B-001B-AFD8-46487243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E8D-1D5E-4F82-BCDC-D183FF67B74F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EB9C6-62E7-5020-3B90-20E6991E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1133-AE75-F635-02CB-7888F6B0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850-B904-4CD9-801F-081833CD9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DE66B-1CAF-04D7-EC87-5E51F97C1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AB63A-6FD7-670D-445C-6B4142EBF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04DA-947C-C55F-2BDA-6FAF0A59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E8D-1D5E-4F82-BCDC-D183FF67B74F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12419-32AD-3039-A63F-0B4D2CDC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3D78-CDA1-D1AB-14FF-ABE9EDD4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850-B904-4CD9-801F-081833CD9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6E6A-DA21-F95A-4A7B-4A59186A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91F7-8AA5-A1A1-CCCB-BE4BE12BF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7949D-4F12-114E-D6E9-7051CEEB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4501-2331-41D7-8CC2-7C8A3DBAF708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D566-ADB7-568A-64FC-93388399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393E1-F1EC-D680-D06F-32E58FB7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B4C7-940F-4AB2-9806-D6041490D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9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8B34-BD32-54AE-9BE1-B4D070D1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CC2A-776A-EE66-1522-01F5AB28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230C6-E631-D1B4-8D0D-42664AB9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E8D-1D5E-4F82-BCDC-D183FF67B74F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5198-EB63-B004-EF6D-40E24C8B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D9DD-E7F5-BBBB-0656-4476018C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850-B904-4CD9-801F-081833CD9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5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B955-AF41-D909-F7AB-8DC2F521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DDB37-37DE-44A7-A89A-E3A9E8D9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D87B-6CA3-7A48-0405-65E04436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E8D-1D5E-4F82-BCDC-D183FF67B74F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D734E-34EF-CA38-E22F-A5A0FCC7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249E-9722-227A-09BE-0CF2A01A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850-B904-4CD9-801F-081833CD9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45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278B-AD40-3070-DC2F-4EE93FD4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8E59-6AD7-DBA6-53E7-BD60BAEBD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06295-10FC-BDEB-536F-9A3BCB60E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14B3-4B6D-4A37-0FA6-47CBF9D1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E8D-1D5E-4F82-BCDC-D183FF67B74F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8C0F0-A3A8-0173-1729-127DFB67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BCCF0-FDB6-D73D-531C-109B1227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850-B904-4CD9-801F-081833CD9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95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DFAA-945D-DF87-7656-A10532CA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D46E7-8AB2-F3D0-25A6-D12FC0EAA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5384D-4291-A071-FD06-7847F05E1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4E867-73ED-3F3E-808F-FC47BB779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D9B20-DEF5-1D6C-6FBC-3C4204B3B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23FE1-909F-2CE0-3320-7ED1B248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E8D-1D5E-4F82-BCDC-D183FF67B74F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053CE-1DBF-E7AC-E6A2-F5630159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776AA-911B-0316-28AB-4568B05F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850-B904-4CD9-801F-081833CD9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3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905D-CF76-CABB-431F-695DEA33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1E9A0-270F-5FB1-4961-A3973852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E8D-1D5E-4F82-BCDC-D183FF67B74F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D4E5F-5187-1D89-9E90-C4E8AB43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B408B-C2B2-911B-45DF-BAAF2464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850-B904-4CD9-801F-081833CD9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22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FE00D-339A-A72F-D80C-CDA9D087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E8D-1D5E-4F82-BCDC-D183FF67B74F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A9169-8C3D-78CF-8101-1C1A3947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009F-50CA-FBDE-6162-75C69A82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850-B904-4CD9-801F-081833CD9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0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97B8-C521-9BAF-D953-1982A428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8352-E0AD-6E8D-EB7F-BDF4D5F14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BAC06-F075-16ED-BB35-CF6300CD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7C783-3652-F4AE-1388-2FFDF94B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E8D-1D5E-4F82-BCDC-D183FF67B74F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28D05-CF4E-A3A6-FA77-6C810EEE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30319-3B9F-C5C0-471F-E2094D99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850-B904-4CD9-801F-081833CD9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26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B5E1-6F06-A2E6-5B2A-4A856D88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EDA05-1223-C403-602F-610344904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CFC05-F2B1-7E61-9B97-676AA3150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B96F-4799-C37C-3AB5-9EE6AA07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CE8D-1D5E-4F82-BCDC-D183FF67B74F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3E215-4ED8-281E-A3A1-3669BD51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5850F-09FE-3B56-ECBA-498CEF71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6850-B904-4CD9-801F-081833CD9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1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E8F88-B1CB-6F74-603A-3D6844C4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8269-6FC3-8671-8DB7-473FF093E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4C74-3377-2624-9765-F24849578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F0CE8D-1D5E-4F82-BCDC-D183FF67B74F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D576C-D1D6-3DF6-745C-D881BAED0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F8FF0-4FAC-EA91-B082-3878D8B68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66850-B904-4CD9-801F-081833CD9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9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68E3B234-654A-3405-D3BE-EEF1F3B6AF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55164-F9DA-3A61-616C-66AC78FF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0" y="653145"/>
            <a:ext cx="7800660" cy="3567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4000" b="1" i="0" u="none" strike="noStrike" baseline="0" dirty="0">
                <a:solidFill>
                  <a:srgbClr val="FFFFFF"/>
                </a:solidFill>
              </a:rPr>
              <a:t>"Excel Dashboard: Automating Insights with Pivot and Group By Function“</a:t>
            </a:r>
            <a:br>
              <a:rPr lang="en-US" sz="4000" b="1" i="0" u="none" strike="noStrike" baseline="0" dirty="0">
                <a:solidFill>
                  <a:srgbClr val="FFFFFF"/>
                </a:solidFill>
              </a:rPr>
            </a:br>
            <a:r>
              <a:rPr lang="en-US" sz="2000" b="0" i="0" u="none" strike="noStrike" kern="100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Add a sleek background and optionally include the Amazon logo or an abstract Excel theme.</a:t>
            </a:r>
            <a:endParaRPr lang="en-US" sz="4000" b="0" i="0" u="none" strike="noStrike" baseline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D4DD7-D299-B3A3-7ACC-5234190E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93441"/>
            <a:ext cx="6295332" cy="15885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>
              <a:buNone/>
            </a:pPr>
            <a:r>
              <a:rPr lang="en-US" sz="1800" b="1" i="0" u="none" strike="noStrike" baseline="0" dirty="0">
                <a:solidFill>
                  <a:srgbClr val="FFFFFF"/>
                </a:solidFill>
              </a:rPr>
              <a:t>"Dynamic Analysis for Sales and Performance Metrics"</a:t>
            </a:r>
            <a:endParaRPr lang="en-US" sz="1800" b="0" i="0" u="none" strike="noStrike" baseline="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2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E275-6290-C578-BE93-077BB4E5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br>
              <a:rPr lang="en-US" sz="3200" b="0" i="0" u="none" strike="noStrike" baseline="0"/>
            </a:br>
            <a:r>
              <a:rPr lang="en-US" sz="3200" b="1" i="0" u="none" strike="noStrike" baseline="0"/>
              <a:t>"Project Overview"</a:t>
            </a:r>
            <a:endParaRPr lang="en-US" sz="3200" b="0" i="0" u="none" strike="noStrike" baseline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15B0-1927-0291-410E-742D0F987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692" y="2533476"/>
            <a:ext cx="5479719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600" b="1" i="0" u="none" strike="noStrike" baseline="0"/>
              <a:t>Objective:</a:t>
            </a:r>
            <a:r>
              <a:rPr lang="en-US" sz="1600" b="0" i="0" u="none" strike="noStrike" baseline="0"/>
              <a:t> </a:t>
            </a:r>
          </a:p>
          <a:p>
            <a:pPr marR="0" lvl="1"/>
            <a:r>
              <a:rPr lang="en-US" sz="1600" b="0" i="0" u="none" strike="noStrike" baseline="0"/>
              <a:t>Build an auto-updating dashboard using Excel’s GROUP BY and PIVOT BY functions.</a:t>
            </a:r>
          </a:p>
          <a:p>
            <a:pPr marR="0" lvl="0"/>
            <a:r>
              <a:rPr lang="en-US" sz="1600" b="1" i="0" u="none" strike="noStrike" baseline="0"/>
              <a:t>Key Features:</a:t>
            </a:r>
          </a:p>
          <a:p>
            <a:pPr marR="0" lvl="1"/>
            <a:r>
              <a:rPr lang="en-US" sz="1600" b="0" i="0" u="none" strike="noStrike" baseline="0"/>
              <a:t>Automates calculations for real-time updates.</a:t>
            </a:r>
          </a:p>
          <a:p>
            <a:pPr marR="0" lvl="1"/>
            <a:r>
              <a:rPr lang="en-US" sz="1600" b="0" i="0" u="none" strike="noStrike" baseline="0"/>
              <a:t>Minimizes manual effort and refresh requirements.</a:t>
            </a:r>
          </a:p>
          <a:p>
            <a:pPr marR="0" lvl="1"/>
            <a:r>
              <a:rPr lang="en-US" sz="1600" b="1" i="0" u="none" strike="noStrike" baseline="0"/>
              <a:t>Outcome:</a:t>
            </a:r>
            <a:br>
              <a:rPr lang="en-US" sz="1600" b="0" i="0" u="none" strike="noStrike" baseline="0"/>
            </a:br>
            <a:r>
              <a:rPr lang="en-US" sz="1600" b="0" i="0" u="none" strike="noStrike" baseline="0"/>
              <a:t>          A visually organized and easy-to-use dashboard for sales and performance metrics.</a:t>
            </a:r>
          </a:p>
          <a:p>
            <a:pPr marR="0" lvl="1"/>
            <a:r>
              <a:rPr lang="en-US" sz="1600" b="1" i="0" u="none" strike="noStrike" baseline="0"/>
              <a:t>Visuals:</a:t>
            </a:r>
            <a:br>
              <a:rPr lang="en-US" sz="1600" b="0" i="0" u="none" strike="noStrike" baseline="0"/>
            </a:br>
            <a:r>
              <a:rPr lang="en-US" sz="1600" b="0" i="0" u="none" strike="noStrike" baseline="0"/>
              <a:t>         Add a small screenshot of the KPI summary section from your dashboard.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B561BBD-BFCC-DCFB-4F1C-912218FE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43" r="33208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97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562DEF-CDB7-EA17-AE08-0DE910DC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ADAB8-3832-CF1F-39A6-E40E6D0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br>
              <a:rPr lang="en-US" b="0" i="0" u="none" strike="noStrike" baseline="0"/>
            </a:br>
            <a:r>
              <a:rPr lang="en-US" b="1" i="0" u="none" strike="noStrike" baseline="0"/>
              <a:t>"Steps Taken"</a:t>
            </a:r>
            <a:endParaRPr lang="en-US" b="0" i="0" u="none" strike="noStrike" baseline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34A991D-69F7-8245-1B21-DA9DA649AE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257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631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8B3A6-3572-3665-45C3-43FEE817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br>
              <a:rPr lang="en-US" sz="28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"Key Insights from the Dashboard"</a:t>
            </a:r>
            <a:endParaRPr lang="en-US" sz="2800" b="0" i="0" u="none" strike="noStrike" kern="1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3B9A92C-C770-9DCE-449C-1FB7DE26E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0129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61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7B5-8613-3DF8-747B-32D91E06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br>
              <a:rPr lang="en-IN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</a:br>
            <a:r>
              <a:rPr lang="en-IN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"Conclusion and Future Scope"</a:t>
            </a:r>
            <a:endParaRPr lang="en-IN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EB43514-03CE-7212-7F24-8BB6E5526748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45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334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"Excel Dashboard: Automating Insights with Pivot and Group By Function“ Add a sleek background and optionally include the Amazon logo or an abstract Excel theme.</vt:lpstr>
      <vt:lpstr> "Project Overview"</vt:lpstr>
      <vt:lpstr> "Steps Taken"</vt:lpstr>
      <vt:lpstr> "Key Insights from the Dashboard"</vt:lpstr>
      <vt:lpstr> "Conclusion and Future Scope"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Adskn01210</dc:creator>
  <cp:lastModifiedBy>Adskn01210</cp:lastModifiedBy>
  <cp:revision>1</cp:revision>
  <dcterms:created xsi:type="dcterms:W3CDTF">2024-12-29T08:38:01Z</dcterms:created>
  <dcterms:modified xsi:type="dcterms:W3CDTF">2024-12-29T08:44:16Z</dcterms:modified>
</cp:coreProperties>
</file>