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6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51D7C-C615-44F8-891A-8E847E06CF96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260997-2167-4211-8415-4911BE187B8C}">
      <dgm:prSet/>
      <dgm:spPr/>
      <dgm:t>
        <a:bodyPr/>
        <a:lstStyle/>
        <a:p>
          <a:r>
            <a:rPr lang="en-US" b="1" i="0" baseline="0"/>
            <a:t>Trim Function:</a:t>
          </a:r>
          <a:r>
            <a:rPr lang="en-US" b="0" i="0" baseline="0"/>
            <a:t> </a:t>
          </a:r>
          <a:endParaRPr lang="en-US"/>
        </a:p>
      </dgm:t>
    </dgm:pt>
    <dgm:pt modelId="{1964CC6A-E180-4405-9CDE-F66C51034587}" type="parTrans" cxnId="{A2E33600-7F12-416C-8652-2C89B18C5D0F}">
      <dgm:prSet/>
      <dgm:spPr/>
      <dgm:t>
        <a:bodyPr/>
        <a:lstStyle/>
        <a:p>
          <a:endParaRPr lang="en-US"/>
        </a:p>
      </dgm:t>
    </dgm:pt>
    <dgm:pt modelId="{7202D30D-210C-4EB8-BB4A-12378DE1BF7A}" type="sibTrans" cxnId="{A2E33600-7F12-416C-8652-2C89B18C5D0F}">
      <dgm:prSet/>
      <dgm:spPr/>
      <dgm:t>
        <a:bodyPr/>
        <a:lstStyle/>
        <a:p>
          <a:endParaRPr lang="en-US"/>
        </a:p>
      </dgm:t>
    </dgm:pt>
    <dgm:pt modelId="{EDACD604-4093-4372-AF21-849BE70567F5}">
      <dgm:prSet/>
      <dgm:spPr/>
      <dgm:t>
        <a:bodyPr/>
        <a:lstStyle/>
        <a:p>
          <a:r>
            <a:rPr lang="en-US" b="0" i="0" baseline="0"/>
            <a:t>Removed extra spaces in the Manager column.</a:t>
          </a:r>
          <a:endParaRPr lang="en-US"/>
        </a:p>
      </dgm:t>
    </dgm:pt>
    <dgm:pt modelId="{94A7FF86-2F81-43C8-8B68-5E62D5316AE2}" type="parTrans" cxnId="{AD6A5B31-EBE4-49B4-BA96-595CAA75A010}">
      <dgm:prSet/>
      <dgm:spPr/>
      <dgm:t>
        <a:bodyPr/>
        <a:lstStyle/>
        <a:p>
          <a:endParaRPr lang="en-US"/>
        </a:p>
      </dgm:t>
    </dgm:pt>
    <dgm:pt modelId="{27946AD4-F9F4-403B-97AF-2B028A38C689}" type="sibTrans" cxnId="{AD6A5B31-EBE4-49B4-BA96-595CAA75A010}">
      <dgm:prSet/>
      <dgm:spPr/>
      <dgm:t>
        <a:bodyPr/>
        <a:lstStyle/>
        <a:p>
          <a:endParaRPr lang="en-US"/>
        </a:p>
      </dgm:t>
    </dgm:pt>
    <dgm:pt modelId="{89FF0FCE-C119-43FB-8458-AE36A6DBEBF3}">
      <dgm:prSet/>
      <dgm:spPr/>
      <dgm:t>
        <a:bodyPr/>
        <a:lstStyle/>
        <a:p>
          <a:r>
            <a:rPr lang="en-IN" b="1" i="0" baseline="0"/>
            <a:t>Round-Up Function:</a:t>
          </a:r>
          <a:r>
            <a:rPr lang="en-IN" b="0" i="0" baseline="0"/>
            <a:t> </a:t>
          </a:r>
          <a:endParaRPr lang="en-US"/>
        </a:p>
      </dgm:t>
    </dgm:pt>
    <dgm:pt modelId="{080730FB-6E44-40B1-84B6-99ACC65D4AFC}" type="parTrans" cxnId="{E6274517-E067-421E-B0F4-BD27BA61BDC9}">
      <dgm:prSet/>
      <dgm:spPr/>
      <dgm:t>
        <a:bodyPr/>
        <a:lstStyle/>
        <a:p>
          <a:endParaRPr lang="en-US"/>
        </a:p>
      </dgm:t>
    </dgm:pt>
    <dgm:pt modelId="{5642B329-328F-47ED-A644-EED8B54EA2A5}" type="sibTrans" cxnId="{E6274517-E067-421E-B0F4-BD27BA61BDC9}">
      <dgm:prSet/>
      <dgm:spPr/>
      <dgm:t>
        <a:bodyPr/>
        <a:lstStyle/>
        <a:p>
          <a:endParaRPr lang="en-US"/>
        </a:p>
      </dgm:t>
    </dgm:pt>
    <dgm:pt modelId="{EBFBA094-F64D-4955-88B5-C490F8192462}">
      <dgm:prSet/>
      <dgm:spPr/>
      <dgm:t>
        <a:bodyPr/>
        <a:lstStyle/>
        <a:p>
          <a:r>
            <a:rPr lang="en-US" b="0" i="0" baseline="0"/>
            <a:t>Rounded Quantity to whole numbers.</a:t>
          </a:r>
          <a:endParaRPr lang="en-US"/>
        </a:p>
      </dgm:t>
    </dgm:pt>
    <dgm:pt modelId="{1C73DBEF-C0D7-49CD-BBDB-629F86F2B2C6}" type="parTrans" cxnId="{257D5FA2-B4A3-40C0-A3F0-F44D6899D984}">
      <dgm:prSet/>
      <dgm:spPr/>
      <dgm:t>
        <a:bodyPr/>
        <a:lstStyle/>
        <a:p>
          <a:endParaRPr lang="en-US"/>
        </a:p>
      </dgm:t>
    </dgm:pt>
    <dgm:pt modelId="{0AF28E55-DC7B-4499-82D2-22DBF4735D2B}" type="sibTrans" cxnId="{257D5FA2-B4A3-40C0-A3F0-F44D6899D984}">
      <dgm:prSet/>
      <dgm:spPr/>
      <dgm:t>
        <a:bodyPr/>
        <a:lstStyle/>
        <a:p>
          <a:endParaRPr lang="en-US"/>
        </a:p>
      </dgm:t>
    </dgm:pt>
    <dgm:pt modelId="{E9942296-1C65-4D2D-9F21-85381561B838}">
      <dgm:prSet/>
      <dgm:spPr/>
      <dgm:t>
        <a:bodyPr/>
        <a:lstStyle/>
        <a:p>
          <a:r>
            <a:rPr lang="en-IN" b="1" i="0" baseline="0"/>
            <a:t>Geography Data Type:</a:t>
          </a:r>
          <a:r>
            <a:rPr lang="en-IN" b="0" i="0" baseline="0"/>
            <a:t> </a:t>
          </a:r>
          <a:endParaRPr lang="en-US"/>
        </a:p>
      </dgm:t>
    </dgm:pt>
    <dgm:pt modelId="{85C430E8-1EC9-44B4-8898-C4D3171457AA}" type="parTrans" cxnId="{286D188B-530D-4211-8165-1F95B366EB43}">
      <dgm:prSet/>
      <dgm:spPr/>
      <dgm:t>
        <a:bodyPr/>
        <a:lstStyle/>
        <a:p>
          <a:endParaRPr lang="en-US"/>
        </a:p>
      </dgm:t>
    </dgm:pt>
    <dgm:pt modelId="{13881354-DF9F-4472-A07E-D56B02BE2AC6}" type="sibTrans" cxnId="{286D188B-530D-4211-8165-1F95B366EB43}">
      <dgm:prSet/>
      <dgm:spPr/>
      <dgm:t>
        <a:bodyPr/>
        <a:lstStyle/>
        <a:p>
          <a:endParaRPr lang="en-US"/>
        </a:p>
      </dgm:t>
    </dgm:pt>
    <dgm:pt modelId="{AA40D336-0C63-4371-BA7F-6AA0179AF239}">
      <dgm:prSet/>
      <dgm:spPr/>
      <dgm:t>
        <a:bodyPr/>
        <a:lstStyle/>
        <a:p>
          <a:r>
            <a:rPr lang="en-US" b="0" i="0" baseline="0"/>
            <a:t>Extracted country from City column.</a:t>
          </a:r>
          <a:endParaRPr lang="en-US"/>
        </a:p>
      </dgm:t>
    </dgm:pt>
    <dgm:pt modelId="{5A5F8B92-D630-48C8-BF31-3E53587B7316}" type="parTrans" cxnId="{27150463-F372-4A02-92EF-B98E8A60613C}">
      <dgm:prSet/>
      <dgm:spPr/>
      <dgm:t>
        <a:bodyPr/>
        <a:lstStyle/>
        <a:p>
          <a:endParaRPr lang="en-US"/>
        </a:p>
      </dgm:t>
    </dgm:pt>
    <dgm:pt modelId="{ACE4A585-68EB-4A4B-A20F-8BABCB2A3C1D}" type="sibTrans" cxnId="{27150463-F372-4A02-92EF-B98E8A60613C}">
      <dgm:prSet/>
      <dgm:spPr/>
      <dgm:t>
        <a:bodyPr/>
        <a:lstStyle/>
        <a:p>
          <a:endParaRPr lang="en-US"/>
        </a:p>
      </dgm:t>
    </dgm:pt>
    <dgm:pt modelId="{D48B1B6B-9ED8-4481-8BDD-967B8A609CD8}">
      <dgm:prSet/>
      <dgm:spPr/>
      <dgm:t>
        <a:bodyPr/>
        <a:lstStyle/>
        <a:p>
          <a:r>
            <a:rPr lang="en-IN" b="1" i="0" baseline="0"/>
            <a:t>Remove Duplicates:</a:t>
          </a:r>
          <a:r>
            <a:rPr lang="en-IN" b="0" i="0" baseline="0"/>
            <a:t> </a:t>
          </a:r>
          <a:endParaRPr lang="en-US"/>
        </a:p>
      </dgm:t>
    </dgm:pt>
    <dgm:pt modelId="{0F8F0623-D260-4703-8AA1-F8BADAF3B7EC}" type="parTrans" cxnId="{DF0EF615-AE91-4932-BC40-0FD9D2255AEC}">
      <dgm:prSet/>
      <dgm:spPr/>
      <dgm:t>
        <a:bodyPr/>
        <a:lstStyle/>
        <a:p>
          <a:endParaRPr lang="en-US"/>
        </a:p>
      </dgm:t>
    </dgm:pt>
    <dgm:pt modelId="{931A0E03-A428-4391-9A27-8D4F58CD25FD}" type="sibTrans" cxnId="{DF0EF615-AE91-4932-BC40-0FD9D2255AEC}">
      <dgm:prSet/>
      <dgm:spPr/>
      <dgm:t>
        <a:bodyPr/>
        <a:lstStyle/>
        <a:p>
          <a:endParaRPr lang="en-US"/>
        </a:p>
      </dgm:t>
    </dgm:pt>
    <dgm:pt modelId="{54C592DD-DADF-415F-9601-690D0B362E84}">
      <dgm:prSet/>
      <dgm:spPr/>
      <dgm:t>
        <a:bodyPr/>
        <a:lstStyle/>
        <a:p>
          <a:r>
            <a:rPr lang="en-US" b="0" i="0" baseline="0"/>
            <a:t>Ensured consistent and accurate data.</a:t>
          </a:r>
          <a:br>
            <a:rPr lang="en-US" b="0" i="0" baseline="0"/>
          </a:br>
          <a:endParaRPr lang="en-US"/>
        </a:p>
      </dgm:t>
    </dgm:pt>
    <dgm:pt modelId="{AF607276-8A1D-481A-98B2-5610106F741F}" type="parTrans" cxnId="{F91F6CE5-A647-402C-8D30-BEB6B63ED599}">
      <dgm:prSet/>
      <dgm:spPr/>
      <dgm:t>
        <a:bodyPr/>
        <a:lstStyle/>
        <a:p>
          <a:endParaRPr lang="en-US"/>
        </a:p>
      </dgm:t>
    </dgm:pt>
    <dgm:pt modelId="{F2918659-8853-4987-9D19-E29B8FBAEC15}" type="sibTrans" cxnId="{F91F6CE5-A647-402C-8D30-BEB6B63ED599}">
      <dgm:prSet/>
      <dgm:spPr/>
      <dgm:t>
        <a:bodyPr/>
        <a:lstStyle/>
        <a:p>
          <a:endParaRPr lang="en-US"/>
        </a:p>
      </dgm:t>
    </dgm:pt>
    <dgm:pt modelId="{AAEB68E1-9BF6-4CC3-BCA6-516F25E18DB6}" type="pres">
      <dgm:prSet presAssocID="{AFA51D7C-C615-44F8-891A-8E847E06CF96}" presName="diagram" presStyleCnt="0">
        <dgm:presLayoutVars>
          <dgm:dir/>
          <dgm:resizeHandles val="exact"/>
        </dgm:presLayoutVars>
      </dgm:prSet>
      <dgm:spPr/>
    </dgm:pt>
    <dgm:pt modelId="{84F691DD-1204-4C0A-8917-E46204B3D9D6}" type="pres">
      <dgm:prSet presAssocID="{4D260997-2167-4211-8415-4911BE187B8C}" presName="node" presStyleLbl="node1" presStyleIdx="0" presStyleCnt="8">
        <dgm:presLayoutVars>
          <dgm:bulletEnabled val="1"/>
        </dgm:presLayoutVars>
      </dgm:prSet>
      <dgm:spPr/>
    </dgm:pt>
    <dgm:pt modelId="{C6384693-4D3B-45A6-880F-D782920ED64D}" type="pres">
      <dgm:prSet presAssocID="{7202D30D-210C-4EB8-BB4A-12378DE1BF7A}" presName="sibTrans" presStyleCnt="0"/>
      <dgm:spPr/>
    </dgm:pt>
    <dgm:pt modelId="{6F9E7771-0CA9-40F0-BB07-62681E3CE8BF}" type="pres">
      <dgm:prSet presAssocID="{EDACD604-4093-4372-AF21-849BE70567F5}" presName="node" presStyleLbl="node1" presStyleIdx="1" presStyleCnt="8">
        <dgm:presLayoutVars>
          <dgm:bulletEnabled val="1"/>
        </dgm:presLayoutVars>
      </dgm:prSet>
      <dgm:spPr/>
    </dgm:pt>
    <dgm:pt modelId="{A321637B-7604-42C2-9B9B-DC882B7B3BEE}" type="pres">
      <dgm:prSet presAssocID="{27946AD4-F9F4-403B-97AF-2B028A38C689}" presName="sibTrans" presStyleCnt="0"/>
      <dgm:spPr/>
    </dgm:pt>
    <dgm:pt modelId="{B3BC64AC-1013-4D5C-9DD1-A66FEB08D7B7}" type="pres">
      <dgm:prSet presAssocID="{89FF0FCE-C119-43FB-8458-AE36A6DBEBF3}" presName="node" presStyleLbl="node1" presStyleIdx="2" presStyleCnt="8">
        <dgm:presLayoutVars>
          <dgm:bulletEnabled val="1"/>
        </dgm:presLayoutVars>
      </dgm:prSet>
      <dgm:spPr/>
    </dgm:pt>
    <dgm:pt modelId="{361B5998-0AD8-4D5B-BC8E-3290852B4D8D}" type="pres">
      <dgm:prSet presAssocID="{5642B329-328F-47ED-A644-EED8B54EA2A5}" presName="sibTrans" presStyleCnt="0"/>
      <dgm:spPr/>
    </dgm:pt>
    <dgm:pt modelId="{FC4D9367-F088-4E94-86CC-D69358969283}" type="pres">
      <dgm:prSet presAssocID="{EBFBA094-F64D-4955-88B5-C490F8192462}" presName="node" presStyleLbl="node1" presStyleIdx="3" presStyleCnt="8">
        <dgm:presLayoutVars>
          <dgm:bulletEnabled val="1"/>
        </dgm:presLayoutVars>
      </dgm:prSet>
      <dgm:spPr/>
    </dgm:pt>
    <dgm:pt modelId="{96D8A2D3-3871-4F88-B2F2-C0864F368549}" type="pres">
      <dgm:prSet presAssocID="{0AF28E55-DC7B-4499-82D2-22DBF4735D2B}" presName="sibTrans" presStyleCnt="0"/>
      <dgm:spPr/>
    </dgm:pt>
    <dgm:pt modelId="{433B2EF3-1A8E-44FB-9303-DB434CB210D0}" type="pres">
      <dgm:prSet presAssocID="{E9942296-1C65-4D2D-9F21-85381561B838}" presName="node" presStyleLbl="node1" presStyleIdx="4" presStyleCnt="8">
        <dgm:presLayoutVars>
          <dgm:bulletEnabled val="1"/>
        </dgm:presLayoutVars>
      </dgm:prSet>
      <dgm:spPr/>
    </dgm:pt>
    <dgm:pt modelId="{78792239-268E-4616-B7BA-86C258A88EDF}" type="pres">
      <dgm:prSet presAssocID="{13881354-DF9F-4472-A07E-D56B02BE2AC6}" presName="sibTrans" presStyleCnt="0"/>
      <dgm:spPr/>
    </dgm:pt>
    <dgm:pt modelId="{E4FAFDB6-0040-4B06-882F-9FEA5AEF5E84}" type="pres">
      <dgm:prSet presAssocID="{AA40D336-0C63-4371-BA7F-6AA0179AF239}" presName="node" presStyleLbl="node1" presStyleIdx="5" presStyleCnt="8">
        <dgm:presLayoutVars>
          <dgm:bulletEnabled val="1"/>
        </dgm:presLayoutVars>
      </dgm:prSet>
      <dgm:spPr/>
    </dgm:pt>
    <dgm:pt modelId="{A4B49C70-03F0-4615-94EB-DAB565CC3355}" type="pres">
      <dgm:prSet presAssocID="{ACE4A585-68EB-4A4B-A20F-8BABCB2A3C1D}" presName="sibTrans" presStyleCnt="0"/>
      <dgm:spPr/>
    </dgm:pt>
    <dgm:pt modelId="{77841AE4-498E-4A88-89F3-5E98A6976EBA}" type="pres">
      <dgm:prSet presAssocID="{D48B1B6B-9ED8-4481-8BDD-967B8A609CD8}" presName="node" presStyleLbl="node1" presStyleIdx="6" presStyleCnt="8">
        <dgm:presLayoutVars>
          <dgm:bulletEnabled val="1"/>
        </dgm:presLayoutVars>
      </dgm:prSet>
      <dgm:spPr/>
    </dgm:pt>
    <dgm:pt modelId="{6434B3BD-D244-4C21-AF9D-2CF12C9BB56C}" type="pres">
      <dgm:prSet presAssocID="{931A0E03-A428-4391-9A27-8D4F58CD25FD}" presName="sibTrans" presStyleCnt="0"/>
      <dgm:spPr/>
    </dgm:pt>
    <dgm:pt modelId="{E4A44BE5-663B-4C2A-BDCB-80EE565C4491}" type="pres">
      <dgm:prSet presAssocID="{54C592DD-DADF-415F-9601-690D0B362E84}" presName="node" presStyleLbl="node1" presStyleIdx="7" presStyleCnt="8">
        <dgm:presLayoutVars>
          <dgm:bulletEnabled val="1"/>
        </dgm:presLayoutVars>
      </dgm:prSet>
      <dgm:spPr/>
    </dgm:pt>
  </dgm:ptLst>
  <dgm:cxnLst>
    <dgm:cxn modelId="{A2E33600-7F12-416C-8652-2C89B18C5D0F}" srcId="{AFA51D7C-C615-44F8-891A-8E847E06CF96}" destId="{4D260997-2167-4211-8415-4911BE187B8C}" srcOrd="0" destOrd="0" parTransId="{1964CC6A-E180-4405-9CDE-F66C51034587}" sibTransId="{7202D30D-210C-4EB8-BB4A-12378DE1BF7A}"/>
    <dgm:cxn modelId="{A6E12514-6C64-42D2-AB3E-5C3B9D1605E3}" type="presOf" srcId="{E9942296-1C65-4D2D-9F21-85381561B838}" destId="{433B2EF3-1A8E-44FB-9303-DB434CB210D0}" srcOrd="0" destOrd="0" presId="urn:microsoft.com/office/officeart/2005/8/layout/default"/>
    <dgm:cxn modelId="{DF0EF615-AE91-4932-BC40-0FD9D2255AEC}" srcId="{AFA51D7C-C615-44F8-891A-8E847E06CF96}" destId="{D48B1B6B-9ED8-4481-8BDD-967B8A609CD8}" srcOrd="6" destOrd="0" parTransId="{0F8F0623-D260-4703-8AA1-F8BADAF3B7EC}" sibTransId="{931A0E03-A428-4391-9A27-8D4F58CD25FD}"/>
    <dgm:cxn modelId="{E6274517-E067-421E-B0F4-BD27BA61BDC9}" srcId="{AFA51D7C-C615-44F8-891A-8E847E06CF96}" destId="{89FF0FCE-C119-43FB-8458-AE36A6DBEBF3}" srcOrd="2" destOrd="0" parTransId="{080730FB-6E44-40B1-84B6-99ACC65D4AFC}" sibTransId="{5642B329-328F-47ED-A644-EED8B54EA2A5}"/>
    <dgm:cxn modelId="{AD6A5B31-EBE4-49B4-BA96-595CAA75A010}" srcId="{AFA51D7C-C615-44F8-891A-8E847E06CF96}" destId="{EDACD604-4093-4372-AF21-849BE70567F5}" srcOrd="1" destOrd="0" parTransId="{94A7FF86-2F81-43C8-8B68-5E62D5316AE2}" sibTransId="{27946AD4-F9F4-403B-97AF-2B028A38C689}"/>
    <dgm:cxn modelId="{12EF323B-8C8B-4B17-81A6-2B2115517D79}" type="presOf" srcId="{EBFBA094-F64D-4955-88B5-C490F8192462}" destId="{FC4D9367-F088-4E94-86CC-D69358969283}" srcOrd="0" destOrd="0" presId="urn:microsoft.com/office/officeart/2005/8/layout/default"/>
    <dgm:cxn modelId="{27150463-F372-4A02-92EF-B98E8A60613C}" srcId="{AFA51D7C-C615-44F8-891A-8E847E06CF96}" destId="{AA40D336-0C63-4371-BA7F-6AA0179AF239}" srcOrd="5" destOrd="0" parTransId="{5A5F8B92-D630-48C8-BF31-3E53587B7316}" sibTransId="{ACE4A585-68EB-4A4B-A20F-8BABCB2A3C1D}"/>
    <dgm:cxn modelId="{286D188B-530D-4211-8165-1F95B366EB43}" srcId="{AFA51D7C-C615-44F8-891A-8E847E06CF96}" destId="{E9942296-1C65-4D2D-9F21-85381561B838}" srcOrd="4" destOrd="0" parTransId="{85C430E8-1EC9-44B4-8898-C4D3171457AA}" sibTransId="{13881354-DF9F-4472-A07E-D56B02BE2AC6}"/>
    <dgm:cxn modelId="{851C408F-945D-40AD-84B7-0391AA54CAB3}" type="presOf" srcId="{54C592DD-DADF-415F-9601-690D0B362E84}" destId="{E4A44BE5-663B-4C2A-BDCB-80EE565C4491}" srcOrd="0" destOrd="0" presId="urn:microsoft.com/office/officeart/2005/8/layout/default"/>
    <dgm:cxn modelId="{EB9F1599-F3BF-45BE-B2E7-63758C0E525D}" type="presOf" srcId="{4D260997-2167-4211-8415-4911BE187B8C}" destId="{84F691DD-1204-4C0A-8917-E46204B3D9D6}" srcOrd="0" destOrd="0" presId="urn:microsoft.com/office/officeart/2005/8/layout/default"/>
    <dgm:cxn modelId="{257D5FA2-B4A3-40C0-A3F0-F44D6899D984}" srcId="{AFA51D7C-C615-44F8-891A-8E847E06CF96}" destId="{EBFBA094-F64D-4955-88B5-C490F8192462}" srcOrd="3" destOrd="0" parTransId="{1C73DBEF-C0D7-49CD-BBDB-629F86F2B2C6}" sibTransId="{0AF28E55-DC7B-4499-82D2-22DBF4735D2B}"/>
    <dgm:cxn modelId="{B2374CAC-6607-4545-B89E-FB3259B04639}" type="presOf" srcId="{89FF0FCE-C119-43FB-8458-AE36A6DBEBF3}" destId="{B3BC64AC-1013-4D5C-9DD1-A66FEB08D7B7}" srcOrd="0" destOrd="0" presId="urn:microsoft.com/office/officeart/2005/8/layout/default"/>
    <dgm:cxn modelId="{AC4913BA-B565-45F8-B26E-B8549EDDCAC1}" type="presOf" srcId="{AFA51D7C-C615-44F8-891A-8E847E06CF96}" destId="{AAEB68E1-9BF6-4CC3-BCA6-516F25E18DB6}" srcOrd="0" destOrd="0" presId="urn:microsoft.com/office/officeart/2005/8/layout/default"/>
    <dgm:cxn modelId="{9EB444C0-D2BD-4708-A666-8F59C3E23E2D}" type="presOf" srcId="{AA40D336-0C63-4371-BA7F-6AA0179AF239}" destId="{E4FAFDB6-0040-4B06-882F-9FEA5AEF5E84}" srcOrd="0" destOrd="0" presId="urn:microsoft.com/office/officeart/2005/8/layout/default"/>
    <dgm:cxn modelId="{0A3C37CF-EA38-4AB5-8064-64AB6C55FFF6}" type="presOf" srcId="{EDACD604-4093-4372-AF21-849BE70567F5}" destId="{6F9E7771-0CA9-40F0-BB07-62681E3CE8BF}" srcOrd="0" destOrd="0" presId="urn:microsoft.com/office/officeart/2005/8/layout/default"/>
    <dgm:cxn modelId="{2D1447CF-B3DA-4F4D-8F21-EA9516A0F7DA}" type="presOf" srcId="{D48B1B6B-9ED8-4481-8BDD-967B8A609CD8}" destId="{77841AE4-498E-4A88-89F3-5E98A6976EBA}" srcOrd="0" destOrd="0" presId="urn:microsoft.com/office/officeart/2005/8/layout/default"/>
    <dgm:cxn modelId="{F91F6CE5-A647-402C-8D30-BEB6B63ED599}" srcId="{AFA51D7C-C615-44F8-891A-8E847E06CF96}" destId="{54C592DD-DADF-415F-9601-690D0B362E84}" srcOrd="7" destOrd="0" parTransId="{AF607276-8A1D-481A-98B2-5610106F741F}" sibTransId="{F2918659-8853-4987-9D19-E29B8FBAEC15}"/>
    <dgm:cxn modelId="{C3434D43-D298-4A7D-AC84-0372FE2A9F80}" type="presParOf" srcId="{AAEB68E1-9BF6-4CC3-BCA6-516F25E18DB6}" destId="{84F691DD-1204-4C0A-8917-E46204B3D9D6}" srcOrd="0" destOrd="0" presId="urn:microsoft.com/office/officeart/2005/8/layout/default"/>
    <dgm:cxn modelId="{0DFB0DE5-7DB9-4067-A1C0-4F9B712CF3CD}" type="presParOf" srcId="{AAEB68E1-9BF6-4CC3-BCA6-516F25E18DB6}" destId="{C6384693-4D3B-45A6-880F-D782920ED64D}" srcOrd="1" destOrd="0" presId="urn:microsoft.com/office/officeart/2005/8/layout/default"/>
    <dgm:cxn modelId="{E39F0CF0-9A9C-4AAC-BFD6-B2C5A4767564}" type="presParOf" srcId="{AAEB68E1-9BF6-4CC3-BCA6-516F25E18DB6}" destId="{6F9E7771-0CA9-40F0-BB07-62681E3CE8BF}" srcOrd="2" destOrd="0" presId="urn:microsoft.com/office/officeart/2005/8/layout/default"/>
    <dgm:cxn modelId="{B5925937-2FB8-439F-B2CB-E64E1A257FE5}" type="presParOf" srcId="{AAEB68E1-9BF6-4CC3-BCA6-516F25E18DB6}" destId="{A321637B-7604-42C2-9B9B-DC882B7B3BEE}" srcOrd="3" destOrd="0" presId="urn:microsoft.com/office/officeart/2005/8/layout/default"/>
    <dgm:cxn modelId="{FF341FA6-6BF6-4D17-94EB-B5ACBC2880E2}" type="presParOf" srcId="{AAEB68E1-9BF6-4CC3-BCA6-516F25E18DB6}" destId="{B3BC64AC-1013-4D5C-9DD1-A66FEB08D7B7}" srcOrd="4" destOrd="0" presId="urn:microsoft.com/office/officeart/2005/8/layout/default"/>
    <dgm:cxn modelId="{9F5B685E-DD72-4FE1-A451-6FD11653125C}" type="presParOf" srcId="{AAEB68E1-9BF6-4CC3-BCA6-516F25E18DB6}" destId="{361B5998-0AD8-4D5B-BC8E-3290852B4D8D}" srcOrd="5" destOrd="0" presId="urn:microsoft.com/office/officeart/2005/8/layout/default"/>
    <dgm:cxn modelId="{6E932C8A-14FC-4899-8B0E-B0F2B3AD5701}" type="presParOf" srcId="{AAEB68E1-9BF6-4CC3-BCA6-516F25E18DB6}" destId="{FC4D9367-F088-4E94-86CC-D69358969283}" srcOrd="6" destOrd="0" presId="urn:microsoft.com/office/officeart/2005/8/layout/default"/>
    <dgm:cxn modelId="{8A96D7D1-F089-40D6-9EAE-A5FF53B57AC7}" type="presParOf" srcId="{AAEB68E1-9BF6-4CC3-BCA6-516F25E18DB6}" destId="{96D8A2D3-3871-4F88-B2F2-C0864F368549}" srcOrd="7" destOrd="0" presId="urn:microsoft.com/office/officeart/2005/8/layout/default"/>
    <dgm:cxn modelId="{A78B8FB5-27B2-4906-9477-36FB4133910A}" type="presParOf" srcId="{AAEB68E1-9BF6-4CC3-BCA6-516F25E18DB6}" destId="{433B2EF3-1A8E-44FB-9303-DB434CB210D0}" srcOrd="8" destOrd="0" presId="urn:microsoft.com/office/officeart/2005/8/layout/default"/>
    <dgm:cxn modelId="{A58DCD96-C4E8-46F6-99AE-E5C2D5098EB8}" type="presParOf" srcId="{AAEB68E1-9BF6-4CC3-BCA6-516F25E18DB6}" destId="{78792239-268E-4616-B7BA-86C258A88EDF}" srcOrd="9" destOrd="0" presId="urn:microsoft.com/office/officeart/2005/8/layout/default"/>
    <dgm:cxn modelId="{870B040A-8743-411B-927D-A7ED0A8CC7E8}" type="presParOf" srcId="{AAEB68E1-9BF6-4CC3-BCA6-516F25E18DB6}" destId="{E4FAFDB6-0040-4B06-882F-9FEA5AEF5E84}" srcOrd="10" destOrd="0" presId="urn:microsoft.com/office/officeart/2005/8/layout/default"/>
    <dgm:cxn modelId="{FAC24761-D377-463D-A86D-CDE0151BEB66}" type="presParOf" srcId="{AAEB68E1-9BF6-4CC3-BCA6-516F25E18DB6}" destId="{A4B49C70-03F0-4615-94EB-DAB565CC3355}" srcOrd="11" destOrd="0" presId="urn:microsoft.com/office/officeart/2005/8/layout/default"/>
    <dgm:cxn modelId="{8DE988F5-F588-49A1-9791-A52F9311175D}" type="presParOf" srcId="{AAEB68E1-9BF6-4CC3-BCA6-516F25E18DB6}" destId="{77841AE4-498E-4A88-89F3-5E98A6976EBA}" srcOrd="12" destOrd="0" presId="urn:microsoft.com/office/officeart/2005/8/layout/default"/>
    <dgm:cxn modelId="{CF25C0CD-B17A-4B0D-A536-C716A0F9258C}" type="presParOf" srcId="{AAEB68E1-9BF6-4CC3-BCA6-516F25E18DB6}" destId="{6434B3BD-D244-4C21-AF9D-2CF12C9BB56C}" srcOrd="13" destOrd="0" presId="urn:microsoft.com/office/officeart/2005/8/layout/default"/>
    <dgm:cxn modelId="{60D34771-3516-4CE7-9106-25D813F37B92}" type="presParOf" srcId="{AAEB68E1-9BF6-4CC3-BCA6-516F25E18DB6}" destId="{E4A44BE5-663B-4C2A-BDCB-80EE565C449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587E4-1A60-4881-B258-6B012F4B177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2EF8EEE-3C5A-43DF-91C8-265206FE01CB}">
      <dgm:prSet/>
      <dgm:spPr/>
      <dgm:t>
        <a:bodyPr/>
        <a:lstStyle/>
        <a:p>
          <a:pPr>
            <a:defRPr b="1"/>
          </a:pPr>
          <a:r>
            <a:rPr lang="en-IN" b="1" i="0" baseline="0"/>
            <a:t>Descriptive Statistics:</a:t>
          </a:r>
          <a:endParaRPr lang="en-US"/>
        </a:p>
      </dgm:t>
    </dgm:pt>
    <dgm:pt modelId="{6961A54E-B024-4F5D-9151-71DC7E8E22E9}" type="parTrans" cxnId="{527FADCF-05BE-49DF-8E9C-3C5AFE194B53}">
      <dgm:prSet/>
      <dgm:spPr/>
      <dgm:t>
        <a:bodyPr/>
        <a:lstStyle/>
        <a:p>
          <a:endParaRPr lang="en-US"/>
        </a:p>
      </dgm:t>
    </dgm:pt>
    <dgm:pt modelId="{5C8561B7-6D7A-4D2A-826D-4CAF561F526E}" type="sibTrans" cxnId="{527FADCF-05BE-49DF-8E9C-3C5AFE194B53}">
      <dgm:prSet/>
      <dgm:spPr/>
      <dgm:t>
        <a:bodyPr/>
        <a:lstStyle/>
        <a:p>
          <a:endParaRPr lang="en-US"/>
        </a:p>
      </dgm:t>
    </dgm:pt>
    <dgm:pt modelId="{F68043AD-0726-4005-9FE7-AB4A1A34CE21}">
      <dgm:prSet/>
      <dgm:spPr/>
      <dgm:t>
        <a:bodyPr/>
        <a:lstStyle/>
        <a:p>
          <a:r>
            <a:rPr lang="en-US" b="0" i="0" baseline="0" dirty="0"/>
            <a:t>Identified outliers in pricing with Box and Whisker charts.</a:t>
          </a:r>
          <a:endParaRPr lang="en-US" dirty="0"/>
        </a:p>
      </dgm:t>
    </dgm:pt>
    <dgm:pt modelId="{374785B4-96A5-4DA0-BA0E-7204CEEB70BF}" type="parTrans" cxnId="{BC24152B-B2C0-4315-9F50-730370548B60}">
      <dgm:prSet/>
      <dgm:spPr/>
      <dgm:t>
        <a:bodyPr/>
        <a:lstStyle/>
        <a:p>
          <a:endParaRPr lang="en-US"/>
        </a:p>
      </dgm:t>
    </dgm:pt>
    <dgm:pt modelId="{3D95725D-5ADE-4ABE-A8C1-59AED97312A5}" type="sibTrans" cxnId="{BC24152B-B2C0-4315-9F50-730370548B60}">
      <dgm:prSet/>
      <dgm:spPr/>
      <dgm:t>
        <a:bodyPr/>
        <a:lstStyle/>
        <a:p>
          <a:endParaRPr lang="en-US"/>
        </a:p>
      </dgm:t>
    </dgm:pt>
    <dgm:pt modelId="{B28D2E61-BC71-4F8F-96C7-473B0B209299}">
      <dgm:prSet/>
      <dgm:spPr/>
      <dgm:t>
        <a:bodyPr/>
        <a:lstStyle/>
        <a:p>
          <a:r>
            <a:rPr lang="en-US" b="0" i="0" baseline="0"/>
            <a:t>Investigated anomalies by filtering manager data.</a:t>
          </a:r>
          <a:endParaRPr lang="en-US"/>
        </a:p>
      </dgm:t>
    </dgm:pt>
    <dgm:pt modelId="{AAD42695-6C6A-4ED0-B462-5ADDE3725C26}" type="parTrans" cxnId="{45385BBB-2302-4AC0-9748-248227617599}">
      <dgm:prSet/>
      <dgm:spPr/>
      <dgm:t>
        <a:bodyPr/>
        <a:lstStyle/>
        <a:p>
          <a:endParaRPr lang="en-US"/>
        </a:p>
      </dgm:t>
    </dgm:pt>
    <dgm:pt modelId="{EC35BDDB-A6FC-4A7F-8B47-AF145B604A1A}" type="sibTrans" cxnId="{45385BBB-2302-4AC0-9748-248227617599}">
      <dgm:prSet/>
      <dgm:spPr/>
      <dgm:t>
        <a:bodyPr/>
        <a:lstStyle/>
        <a:p>
          <a:endParaRPr lang="en-US"/>
        </a:p>
      </dgm:t>
    </dgm:pt>
    <dgm:pt modelId="{88384FE0-4D64-459C-93F6-8673AEED9146}">
      <dgm:prSet custT="1"/>
      <dgm:spPr/>
      <dgm:t>
        <a:bodyPr/>
        <a:lstStyle/>
        <a:p>
          <a:pPr>
            <a:defRPr b="1"/>
          </a:pPr>
          <a:r>
            <a:rPr lang="en-IN" sz="1400" b="1" i="0" baseline="0" dirty="0"/>
            <a:t>Pivot Table Analysis:</a:t>
          </a:r>
        </a:p>
        <a:p>
          <a:pPr>
            <a:defRPr b="1"/>
          </a:pPr>
          <a:r>
            <a:rPr lang="en-IN" sz="1200" b="1" i="0" baseline="0" dirty="0"/>
            <a:t>To answer the critical answer </a:t>
          </a:r>
        </a:p>
      </dgm:t>
    </dgm:pt>
    <dgm:pt modelId="{4BCE059D-7E54-41CC-AE36-17C1F2B87C98}" type="parTrans" cxnId="{D89E7B22-8499-4F63-845B-CD740E101DBD}">
      <dgm:prSet/>
      <dgm:spPr/>
      <dgm:t>
        <a:bodyPr/>
        <a:lstStyle/>
        <a:p>
          <a:endParaRPr lang="en-US"/>
        </a:p>
      </dgm:t>
    </dgm:pt>
    <dgm:pt modelId="{B436C181-6178-4A19-8502-73CD7A68632B}" type="sibTrans" cxnId="{D89E7B22-8499-4F63-845B-CD740E101DBD}">
      <dgm:prSet/>
      <dgm:spPr/>
      <dgm:t>
        <a:bodyPr/>
        <a:lstStyle/>
        <a:p>
          <a:endParaRPr lang="en-US"/>
        </a:p>
      </dgm:t>
    </dgm:pt>
    <dgm:pt modelId="{28264DBF-4BE5-4350-B44E-1E7FF066F0A1}">
      <dgm:prSet/>
      <dgm:spPr/>
      <dgm:t>
        <a:bodyPr/>
        <a:lstStyle/>
        <a:p>
          <a:pPr>
            <a:defRPr b="1"/>
          </a:pPr>
          <a:r>
            <a:rPr lang="en-IN" b="1" i="0" baseline="0"/>
            <a:t>Best-Selling Product:</a:t>
          </a:r>
          <a:endParaRPr lang="en-US"/>
        </a:p>
      </dgm:t>
    </dgm:pt>
    <dgm:pt modelId="{5A33A52D-1496-45DE-B5AD-058C578B61E8}" type="parTrans" cxnId="{CC4A6B5A-06D3-4D8F-88FA-0BC360B904DC}">
      <dgm:prSet/>
      <dgm:spPr/>
      <dgm:t>
        <a:bodyPr/>
        <a:lstStyle/>
        <a:p>
          <a:endParaRPr lang="en-US"/>
        </a:p>
      </dgm:t>
    </dgm:pt>
    <dgm:pt modelId="{D4228BDF-E050-43C1-9C99-B48CB332279D}" type="sibTrans" cxnId="{CC4A6B5A-06D3-4D8F-88FA-0BC360B904DC}">
      <dgm:prSet/>
      <dgm:spPr/>
      <dgm:t>
        <a:bodyPr/>
        <a:lstStyle/>
        <a:p>
          <a:endParaRPr lang="en-US"/>
        </a:p>
      </dgm:t>
    </dgm:pt>
    <dgm:pt modelId="{F0C97EA0-2033-42CA-9AB7-7EA9BD6FD1F1}">
      <dgm:prSet/>
      <dgm:spPr/>
      <dgm:t>
        <a:bodyPr/>
        <a:lstStyle/>
        <a:p>
          <a:r>
            <a:rPr lang="en-IN" b="0" i="0" baseline="0" dirty="0"/>
            <a:t>Identified top-performing items.</a:t>
          </a:r>
          <a:endParaRPr lang="en-US" dirty="0"/>
        </a:p>
      </dgm:t>
    </dgm:pt>
    <dgm:pt modelId="{6F3ABB37-FE86-4C41-9913-F8D2A7ECA782}" type="parTrans" cxnId="{A977A5B0-499A-477F-A2CA-4A29CC14AB54}">
      <dgm:prSet/>
      <dgm:spPr/>
      <dgm:t>
        <a:bodyPr/>
        <a:lstStyle/>
        <a:p>
          <a:endParaRPr lang="en-US"/>
        </a:p>
      </dgm:t>
    </dgm:pt>
    <dgm:pt modelId="{52D8B279-66A5-46AB-94EB-76443F5A83BE}" type="sibTrans" cxnId="{A977A5B0-499A-477F-A2CA-4A29CC14AB54}">
      <dgm:prSet/>
      <dgm:spPr/>
      <dgm:t>
        <a:bodyPr/>
        <a:lstStyle/>
        <a:p>
          <a:endParaRPr lang="en-US"/>
        </a:p>
      </dgm:t>
    </dgm:pt>
    <dgm:pt modelId="{0FC2FD89-84FA-4A3F-953D-527B09F13B66}">
      <dgm:prSet/>
      <dgm:spPr/>
      <dgm:t>
        <a:bodyPr/>
        <a:lstStyle/>
        <a:p>
          <a:pPr>
            <a:defRPr b="1"/>
          </a:pPr>
          <a:r>
            <a:rPr lang="en-IN" b="1" i="0" baseline="0"/>
            <a:t>Revenue Insights:</a:t>
          </a:r>
          <a:r>
            <a:rPr lang="en-IN" b="0" i="0" baseline="0"/>
            <a:t> </a:t>
          </a:r>
          <a:endParaRPr lang="en-US"/>
        </a:p>
      </dgm:t>
    </dgm:pt>
    <dgm:pt modelId="{69DF8F5E-26E2-4F26-A5C4-CBE25E6FFB94}" type="parTrans" cxnId="{A44B4958-A7B8-43DD-9276-F035111E89C5}">
      <dgm:prSet/>
      <dgm:spPr/>
      <dgm:t>
        <a:bodyPr/>
        <a:lstStyle/>
        <a:p>
          <a:endParaRPr lang="en-US"/>
        </a:p>
      </dgm:t>
    </dgm:pt>
    <dgm:pt modelId="{43203191-B444-4945-A62C-32FB1A13840B}" type="sibTrans" cxnId="{A44B4958-A7B8-43DD-9276-F035111E89C5}">
      <dgm:prSet/>
      <dgm:spPr/>
      <dgm:t>
        <a:bodyPr/>
        <a:lstStyle/>
        <a:p>
          <a:endParaRPr lang="en-US"/>
        </a:p>
      </dgm:t>
    </dgm:pt>
    <dgm:pt modelId="{40CC8488-D994-4640-B0EF-0EBCA8493E36}">
      <dgm:prSet/>
      <dgm:spPr/>
      <dgm:t>
        <a:bodyPr/>
        <a:lstStyle/>
        <a:p>
          <a:r>
            <a:rPr lang="en-US" b="0" i="0" baseline="0"/>
            <a:t>Calculated total revenue (Price × Quantity).</a:t>
          </a:r>
          <a:endParaRPr lang="en-US"/>
        </a:p>
      </dgm:t>
    </dgm:pt>
    <dgm:pt modelId="{FCC0E48B-5EE7-4467-86ED-15AC19DF343E}" type="parTrans" cxnId="{B1B26EFC-0F85-40FA-961D-27C61DD1D46C}">
      <dgm:prSet/>
      <dgm:spPr/>
      <dgm:t>
        <a:bodyPr/>
        <a:lstStyle/>
        <a:p>
          <a:endParaRPr lang="en-US"/>
        </a:p>
      </dgm:t>
    </dgm:pt>
    <dgm:pt modelId="{AF8CA6F0-58C6-40EB-92E4-9763EC69E14C}" type="sibTrans" cxnId="{B1B26EFC-0F85-40FA-961D-27C61DD1D46C}">
      <dgm:prSet/>
      <dgm:spPr/>
      <dgm:t>
        <a:bodyPr/>
        <a:lstStyle/>
        <a:p>
          <a:endParaRPr lang="en-US"/>
        </a:p>
      </dgm:t>
    </dgm:pt>
    <dgm:pt modelId="{3FC8482D-D88D-4714-9E98-700A64F508B2}">
      <dgm:prSet/>
      <dgm:spPr/>
      <dgm:t>
        <a:bodyPr/>
        <a:lstStyle/>
        <a:p>
          <a:r>
            <a:rPr lang="en-IN" b="1" i="0" baseline="0"/>
            <a:t>Payment Method Trends:</a:t>
          </a:r>
          <a:endParaRPr lang="en-US"/>
        </a:p>
      </dgm:t>
    </dgm:pt>
    <dgm:pt modelId="{DAEB62C2-0CA9-4F68-BDEA-D1A3421A4241}" type="parTrans" cxnId="{0AC900D9-1EE1-4D0F-90CA-1FB4805E452D}">
      <dgm:prSet/>
      <dgm:spPr/>
      <dgm:t>
        <a:bodyPr/>
        <a:lstStyle/>
        <a:p>
          <a:endParaRPr lang="en-US"/>
        </a:p>
      </dgm:t>
    </dgm:pt>
    <dgm:pt modelId="{13CC9781-3903-44D8-84EB-D9B07FF74B88}" type="sibTrans" cxnId="{0AC900D9-1EE1-4D0F-90CA-1FB4805E452D}">
      <dgm:prSet/>
      <dgm:spPr/>
      <dgm:t>
        <a:bodyPr/>
        <a:lstStyle/>
        <a:p>
          <a:endParaRPr lang="en-US"/>
        </a:p>
      </dgm:t>
    </dgm:pt>
    <dgm:pt modelId="{67F8F788-322F-41C1-B2E0-713070538BF5}">
      <dgm:prSet/>
      <dgm:spPr/>
      <dgm:t>
        <a:bodyPr/>
        <a:lstStyle/>
        <a:p>
          <a:r>
            <a:rPr lang="en-US" b="0" i="0" baseline="0"/>
            <a:t>Evaluated revenue breakdown by payment type.</a:t>
          </a:r>
          <a:br>
            <a:rPr lang="en-US" b="0" i="0" baseline="0"/>
          </a:br>
          <a:r>
            <a:rPr lang="en-US" b="1" i="0" baseline="0"/>
            <a:t>Visuals:</a:t>
          </a:r>
          <a:r>
            <a:rPr lang="en-US" b="0" i="0" baseline="0"/>
            <a:t> </a:t>
          </a:r>
          <a:endParaRPr lang="en-US"/>
        </a:p>
      </dgm:t>
    </dgm:pt>
    <dgm:pt modelId="{F2BD7EB4-9706-4758-9A65-F18DF4FB1393}" type="parTrans" cxnId="{243BF80D-1C06-4101-9E32-B80EE0DF4F69}">
      <dgm:prSet/>
      <dgm:spPr/>
      <dgm:t>
        <a:bodyPr/>
        <a:lstStyle/>
        <a:p>
          <a:endParaRPr lang="en-US"/>
        </a:p>
      </dgm:t>
    </dgm:pt>
    <dgm:pt modelId="{10B834AC-6CB4-4538-801A-66A488245185}" type="sibTrans" cxnId="{243BF80D-1C06-4101-9E32-B80EE0DF4F69}">
      <dgm:prSet/>
      <dgm:spPr/>
      <dgm:t>
        <a:bodyPr/>
        <a:lstStyle/>
        <a:p>
          <a:endParaRPr lang="en-US"/>
        </a:p>
      </dgm:t>
    </dgm:pt>
    <dgm:pt modelId="{F796DC4C-3F8A-4313-BA19-95F2F131B3D8}">
      <dgm:prSet/>
      <dgm:spPr/>
      <dgm:t>
        <a:bodyPr/>
        <a:lstStyle/>
        <a:p>
          <a:r>
            <a:rPr lang="en-US" b="0" i="0" baseline="0"/>
            <a:t>Example of a Box and Whisker chart and a pivot table.</a:t>
          </a:r>
          <a:endParaRPr lang="en-US"/>
        </a:p>
      </dgm:t>
    </dgm:pt>
    <dgm:pt modelId="{99DE579D-D047-4D2B-A294-4F9B53806F0C}" type="parTrans" cxnId="{9AC03723-E953-4F08-97DC-F321637A8F42}">
      <dgm:prSet/>
      <dgm:spPr/>
      <dgm:t>
        <a:bodyPr/>
        <a:lstStyle/>
        <a:p>
          <a:endParaRPr lang="en-US"/>
        </a:p>
      </dgm:t>
    </dgm:pt>
    <dgm:pt modelId="{A9D614FC-A898-48F8-9621-9F4111449F73}" type="sibTrans" cxnId="{9AC03723-E953-4F08-97DC-F321637A8F42}">
      <dgm:prSet/>
      <dgm:spPr/>
      <dgm:t>
        <a:bodyPr/>
        <a:lstStyle/>
        <a:p>
          <a:endParaRPr lang="en-US"/>
        </a:p>
      </dgm:t>
    </dgm:pt>
    <dgm:pt modelId="{DBEF39F1-2FEE-4524-87EC-F572E37625D3}">
      <dgm:prSet/>
      <dgm:spPr/>
      <dgm:t>
        <a:bodyPr/>
        <a:lstStyle/>
        <a:p>
          <a:r>
            <a:rPr lang="en-IN" b="0" i="0" baseline="0"/>
            <a:t>Reports &amp; Dashboard</a:t>
          </a:r>
          <a:endParaRPr lang="en-US"/>
        </a:p>
      </dgm:t>
    </dgm:pt>
    <dgm:pt modelId="{511B4343-7A46-4036-9FBF-96A965DB9D70}" type="parTrans" cxnId="{08F0090E-C8C7-4557-9FBD-7B0222B72721}">
      <dgm:prSet/>
      <dgm:spPr/>
      <dgm:t>
        <a:bodyPr/>
        <a:lstStyle/>
        <a:p>
          <a:endParaRPr lang="en-US"/>
        </a:p>
      </dgm:t>
    </dgm:pt>
    <dgm:pt modelId="{5C88200E-76A3-41D6-A54B-37482B1161B0}" type="sibTrans" cxnId="{08F0090E-C8C7-4557-9FBD-7B0222B72721}">
      <dgm:prSet/>
      <dgm:spPr/>
      <dgm:t>
        <a:bodyPr/>
        <a:lstStyle/>
        <a:p>
          <a:endParaRPr lang="en-US"/>
        </a:p>
      </dgm:t>
    </dgm:pt>
    <dgm:pt modelId="{CDFBF75C-1CFE-49ED-8E59-DD61F7BB3340}" type="pres">
      <dgm:prSet presAssocID="{BC2587E4-1A60-4881-B258-6B012F4B1775}" presName="root" presStyleCnt="0">
        <dgm:presLayoutVars>
          <dgm:dir/>
          <dgm:resizeHandles val="exact"/>
        </dgm:presLayoutVars>
      </dgm:prSet>
      <dgm:spPr/>
    </dgm:pt>
    <dgm:pt modelId="{E60FE002-53FE-465A-ABB5-1DE5F28099AA}" type="pres">
      <dgm:prSet presAssocID="{92EF8EEE-3C5A-43DF-91C8-265206FE01CB}" presName="compNode" presStyleCnt="0"/>
      <dgm:spPr/>
    </dgm:pt>
    <dgm:pt modelId="{D20C3907-68D3-4022-9CA5-8D322B4CCCFD}" type="pres">
      <dgm:prSet presAssocID="{92EF8EEE-3C5A-43DF-91C8-265206FE01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337132F-82A7-43CC-85BE-9F1BDAE0E2D7}" type="pres">
      <dgm:prSet presAssocID="{92EF8EEE-3C5A-43DF-91C8-265206FE01CB}" presName="iconSpace" presStyleCnt="0"/>
      <dgm:spPr/>
    </dgm:pt>
    <dgm:pt modelId="{19E939D6-63B9-4C95-939C-4D2697116555}" type="pres">
      <dgm:prSet presAssocID="{92EF8EEE-3C5A-43DF-91C8-265206FE01CB}" presName="parTx" presStyleLbl="revTx" presStyleIdx="0" presStyleCnt="8">
        <dgm:presLayoutVars>
          <dgm:chMax val="0"/>
          <dgm:chPref val="0"/>
        </dgm:presLayoutVars>
      </dgm:prSet>
      <dgm:spPr/>
    </dgm:pt>
    <dgm:pt modelId="{9664674C-D6DC-4FEC-8A45-8203FC812788}" type="pres">
      <dgm:prSet presAssocID="{92EF8EEE-3C5A-43DF-91C8-265206FE01CB}" presName="txSpace" presStyleCnt="0"/>
      <dgm:spPr/>
    </dgm:pt>
    <dgm:pt modelId="{9FC73814-97AC-4D2F-A8F6-FBB8D010F2CD}" type="pres">
      <dgm:prSet presAssocID="{92EF8EEE-3C5A-43DF-91C8-265206FE01CB}" presName="desTx" presStyleLbl="revTx" presStyleIdx="1" presStyleCnt="8">
        <dgm:presLayoutVars/>
      </dgm:prSet>
      <dgm:spPr/>
    </dgm:pt>
    <dgm:pt modelId="{5CD93188-EBCE-4F4A-A103-F4FDBB8D9D77}" type="pres">
      <dgm:prSet presAssocID="{5C8561B7-6D7A-4D2A-826D-4CAF561F526E}" presName="sibTrans" presStyleCnt="0"/>
      <dgm:spPr/>
    </dgm:pt>
    <dgm:pt modelId="{1983CB46-1103-44C6-908C-2BDEB4C8F5A1}" type="pres">
      <dgm:prSet presAssocID="{88384FE0-4D64-459C-93F6-8673AEED9146}" presName="compNode" presStyleCnt="0"/>
      <dgm:spPr/>
    </dgm:pt>
    <dgm:pt modelId="{B8C1F11F-CB1F-4289-BBD4-CEB9DCE48FE2}" type="pres">
      <dgm:prSet presAssocID="{88384FE0-4D64-459C-93F6-8673AEED91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A8D56377-7330-43C3-A9E2-8824D9CCD4C6}" type="pres">
      <dgm:prSet presAssocID="{88384FE0-4D64-459C-93F6-8673AEED9146}" presName="iconSpace" presStyleCnt="0"/>
      <dgm:spPr/>
    </dgm:pt>
    <dgm:pt modelId="{7320D2A9-2A4B-46DB-9892-1007DCB42C1A}" type="pres">
      <dgm:prSet presAssocID="{88384FE0-4D64-459C-93F6-8673AEED9146}" presName="parTx" presStyleLbl="revTx" presStyleIdx="2" presStyleCnt="8">
        <dgm:presLayoutVars>
          <dgm:chMax val="0"/>
          <dgm:chPref val="0"/>
        </dgm:presLayoutVars>
      </dgm:prSet>
      <dgm:spPr/>
    </dgm:pt>
    <dgm:pt modelId="{14FC1601-3D60-4D74-B81D-CB664D41FABB}" type="pres">
      <dgm:prSet presAssocID="{88384FE0-4D64-459C-93F6-8673AEED9146}" presName="txSpace" presStyleCnt="0"/>
      <dgm:spPr/>
    </dgm:pt>
    <dgm:pt modelId="{BC5BCFEA-A49E-4720-82A7-347A0D8C99E3}" type="pres">
      <dgm:prSet presAssocID="{88384FE0-4D64-459C-93F6-8673AEED9146}" presName="desTx" presStyleLbl="revTx" presStyleIdx="3" presStyleCnt="8">
        <dgm:presLayoutVars/>
      </dgm:prSet>
      <dgm:spPr/>
    </dgm:pt>
    <dgm:pt modelId="{1326BED3-9D5B-4683-B139-DC0B617EFEE1}" type="pres">
      <dgm:prSet presAssocID="{B436C181-6178-4A19-8502-73CD7A68632B}" presName="sibTrans" presStyleCnt="0"/>
      <dgm:spPr/>
    </dgm:pt>
    <dgm:pt modelId="{C4637E6E-CB20-42B3-B599-3174FD3ACDD2}" type="pres">
      <dgm:prSet presAssocID="{28264DBF-4BE5-4350-B44E-1E7FF066F0A1}" presName="compNode" presStyleCnt="0"/>
      <dgm:spPr/>
    </dgm:pt>
    <dgm:pt modelId="{5A2B2D4E-BC18-4779-9C50-8FF09DB03456}" type="pres">
      <dgm:prSet presAssocID="{28264DBF-4BE5-4350-B44E-1E7FF066F0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3A2EEEF-4756-4A6D-BE41-20DD4D04ED3A}" type="pres">
      <dgm:prSet presAssocID="{28264DBF-4BE5-4350-B44E-1E7FF066F0A1}" presName="iconSpace" presStyleCnt="0"/>
      <dgm:spPr/>
    </dgm:pt>
    <dgm:pt modelId="{E2027F0A-09BA-49D9-A75A-054EFA98DCAC}" type="pres">
      <dgm:prSet presAssocID="{28264DBF-4BE5-4350-B44E-1E7FF066F0A1}" presName="parTx" presStyleLbl="revTx" presStyleIdx="4" presStyleCnt="8">
        <dgm:presLayoutVars>
          <dgm:chMax val="0"/>
          <dgm:chPref val="0"/>
        </dgm:presLayoutVars>
      </dgm:prSet>
      <dgm:spPr/>
    </dgm:pt>
    <dgm:pt modelId="{9F8A2865-D205-43E3-B175-2B52E5F12474}" type="pres">
      <dgm:prSet presAssocID="{28264DBF-4BE5-4350-B44E-1E7FF066F0A1}" presName="txSpace" presStyleCnt="0"/>
      <dgm:spPr/>
    </dgm:pt>
    <dgm:pt modelId="{A40A9C23-8C0D-446F-9AB9-B5EA5D53258A}" type="pres">
      <dgm:prSet presAssocID="{28264DBF-4BE5-4350-B44E-1E7FF066F0A1}" presName="desTx" presStyleLbl="revTx" presStyleIdx="5" presStyleCnt="8">
        <dgm:presLayoutVars/>
      </dgm:prSet>
      <dgm:spPr/>
    </dgm:pt>
    <dgm:pt modelId="{44757350-FBCB-4A58-A9A7-B3A3E84C79C5}" type="pres">
      <dgm:prSet presAssocID="{D4228BDF-E050-43C1-9C99-B48CB332279D}" presName="sibTrans" presStyleCnt="0"/>
      <dgm:spPr/>
    </dgm:pt>
    <dgm:pt modelId="{B74DB6D4-62ED-48A4-90A2-22BCC6D05070}" type="pres">
      <dgm:prSet presAssocID="{0FC2FD89-84FA-4A3F-953D-527B09F13B66}" presName="compNode" presStyleCnt="0"/>
      <dgm:spPr/>
    </dgm:pt>
    <dgm:pt modelId="{3DE93964-95D7-48BF-968C-75140FD2DAF5}" type="pres">
      <dgm:prSet presAssocID="{0FC2FD89-84FA-4A3F-953D-527B09F13B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325A466-F698-4A50-AB73-EA434FF90C55}" type="pres">
      <dgm:prSet presAssocID="{0FC2FD89-84FA-4A3F-953D-527B09F13B66}" presName="iconSpace" presStyleCnt="0"/>
      <dgm:spPr/>
    </dgm:pt>
    <dgm:pt modelId="{59D43E71-6896-443F-9C11-5680CAD3B982}" type="pres">
      <dgm:prSet presAssocID="{0FC2FD89-84FA-4A3F-953D-527B09F13B66}" presName="parTx" presStyleLbl="revTx" presStyleIdx="6" presStyleCnt="8">
        <dgm:presLayoutVars>
          <dgm:chMax val="0"/>
          <dgm:chPref val="0"/>
        </dgm:presLayoutVars>
      </dgm:prSet>
      <dgm:spPr/>
    </dgm:pt>
    <dgm:pt modelId="{864AC83D-D25E-437E-BFE8-ADBC561C487E}" type="pres">
      <dgm:prSet presAssocID="{0FC2FD89-84FA-4A3F-953D-527B09F13B66}" presName="txSpace" presStyleCnt="0"/>
      <dgm:spPr/>
    </dgm:pt>
    <dgm:pt modelId="{5D7EC0DC-98CC-4FA4-B630-72E5F8F36B02}" type="pres">
      <dgm:prSet presAssocID="{0FC2FD89-84FA-4A3F-953D-527B09F13B66}" presName="desTx" presStyleLbl="revTx" presStyleIdx="7" presStyleCnt="8">
        <dgm:presLayoutVars/>
      </dgm:prSet>
      <dgm:spPr/>
    </dgm:pt>
  </dgm:ptLst>
  <dgm:cxnLst>
    <dgm:cxn modelId="{14A60102-F230-42B6-88A6-C859E6DFC091}" type="presOf" srcId="{88384FE0-4D64-459C-93F6-8673AEED9146}" destId="{7320D2A9-2A4B-46DB-9892-1007DCB42C1A}" srcOrd="0" destOrd="0" presId="urn:microsoft.com/office/officeart/2018/2/layout/IconLabelDescriptionList"/>
    <dgm:cxn modelId="{9B035A02-20B6-451E-8590-9A507BEFB91D}" type="presOf" srcId="{F68043AD-0726-4005-9FE7-AB4A1A34CE21}" destId="{9FC73814-97AC-4D2F-A8F6-FBB8D010F2CD}" srcOrd="0" destOrd="0" presId="urn:microsoft.com/office/officeart/2018/2/layout/IconLabelDescriptionList"/>
    <dgm:cxn modelId="{243BF80D-1C06-4101-9E32-B80EE0DF4F69}" srcId="{0FC2FD89-84FA-4A3F-953D-527B09F13B66}" destId="{67F8F788-322F-41C1-B2E0-713070538BF5}" srcOrd="2" destOrd="0" parTransId="{F2BD7EB4-9706-4758-9A65-F18DF4FB1393}" sibTransId="{10B834AC-6CB4-4538-801A-66A488245185}"/>
    <dgm:cxn modelId="{08F0090E-C8C7-4557-9FBD-7B0222B72721}" srcId="{0FC2FD89-84FA-4A3F-953D-527B09F13B66}" destId="{DBEF39F1-2FEE-4524-87EC-F572E37625D3}" srcOrd="4" destOrd="0" parTransId="{511B4343-7A46-4036-9FBF-96A965DB9D70}" sibTransId="{5C88200E-76A3-41D6-A54B-37482B1161B0}"/>
    <dgm:cxn modelId="{D89E7B22-8499-4F63-845B-CD740E101DBD}" srcId="{BC2587E4-1A60-4881-B258-6B012F4B1775}" destId="{88384FE0-4D64-459C-93F6-8673AEED9146}" srcOrd="1" destOrd="0" parTransId="{4BCE059D-7E54-41CC-AE36-17C1F2B87C98}" sibTransId="{B436C181-6178-4A19-8502-73CD7A68632B}"/>
    <dgm:cxn modelId="{9AC03723-E953-4F08-97DC-F321637A8F42}" srcId="{0FC2FD89-84FA-4A3F-953D-527B09F13B66}" destId="{F796DC4C-3F8A-4313-BA19-95F2F131B3D8}" srcOrd="3" destOrd="0" parTransId="{99DE579D-D047-4D2B-A294-4F9B53806F0C}" sibTransId="{A9D614FC-A898-48F8-9621-9F4111449F73}"/>
    <dgm:cxn modelId="{D1096526-EA73-4866-9399-D3A8EFF83D93}" type="presOf" srcId="{92EF8EEE-3C5A-43DF-91C8-265206FE01CB}" destId="{19E939D6-63B9-4C95-939C-4D2697116555}" srcOrd="0" destOrd="0" presId="urn:microsoft.com/office/officeart/2018/2/layout/IconLabelDescriptionList"/>
    <dgm:cxn modelId="{BC24152B-B2C0-4315-9F50-730370548B60}" srcId="{92EF8EEE-3C5A-43DF-91C8-265206FE01CB}" destId="{F68043AD-0726-4005-9FE7-AB4A1A34CE21}" srcOrd="0" destOrd="0" parTransId="{374785B4-96A5-4DA0-BA0E-7204CEEB70BF}" sibTransId="{3D95725D-5ADE-4ABE-A8C1-59AED97312A5}"/>
    <dgm:cxn modelId="{76A8063F-7ED7-422C-9AEF-83C5415B442A}" type="presOf" srcId="{28264DBF-4BE5-4350-B44E-1E7FF066F0A1}" destId="{E2027F0A-09BA-49D9-A75A-054EFA98DCAC}" srcOrd="0" destOrd="0" presId="urn:microsoft.com/office/officeart/2018/2/layout/IconLabelDescriptionList"/>
    <dgm:cxn modelId="{CF02E869-CD7C-489E-8CAB-AFD465DA175C}" type="presOf" srcId="{DBEF39F1-2FEE-4524-87EC-F572E37625D3}" destId="{5D7EC0DC-98CC-4FA4-B630-72E5F8F36B02}" srcOrd="0" destOrd="4" presId="urn:microsoft.com/office/officeart/2018/2/layout/IconLabelDescriptionList"/>
    <dgm:cxn modelId="{401B1F6F-9EFD-4A00-A74E-4874DA383961}" type="presOf" srcId="{F0C97EA0-2033-42CA-9AB7-7EA9BD6FD1F1}" destId="{A40A9C23-8C0D-446F-9AB9-B5EA5D53258A}" srcOrd="0" destOrd="0" presId="urn:microsoft.com/office/officeart/2018/2/layout/IconLabelDescriptionList"/>
    <dgm:cxn modelId="{D4142650-4972-4A06-BF53-5FB8053B722E}" type="presOf" srcId="{3FC8482D-D88D-4714-9E98-700A64F508B2}" destId="{5D7EC0DC-98CC-4FA4-B630-72E5F8F36B02}" srcOrd="0" destOrd="1" presId="urn:microsoft.com/office/officeart/2018/2/layout/IconLabelDescriptionList"/>
    <dgm:cxn modelId="{A44B4958-A7B8-43DD-9276-F035111E89C5}" srcId="{BC2587E4-1A60-4881-B258-6B012F4B1775}" destId="{0FC2FD89-84FA-4A3F-953D-527B09F13B66}" srcOrd="3" destOrd="0" parTransId="{69DF8F5E-26E2-4F26-A5C4-CBE25E6FFB94}" sibTransId="{43203191-B444-4945-A62C-32FB1A13840B}"/>
    <dgm:cxn modelId="{CC4A6B5A-06D3-4D8F-88FA-0BC360B904DC}" srcId="{BC2587E4-1A60-4881-B258-6B012F4B1775}" destId="{28264DBF-4BE5-4350-B44E-1E7FF066F0A1}" srcOrd="2" destOrd="0" parTransId="{5A33A52D-1496-45DE-B5AD-058C578B61E8}" sibTransId="{D4228BDF-E050-43C1-9C99-B48CB332279D}"/>
    <dgm:cxn modelId="{A157BE85-770E-4B54-9BB8-49A5501122BF}" type="presOf" srcId="{BC2587E4-1A60-4881-B258-6B012F4B1775}" destId="{CDFBF75C-1CFE-49ED-8E59-DD61F7BB3340}" srcOrd="0" destOrd="0" presId="urn:microsoft.com/office/officeart/2018/2/layout/IconLabelDescriptionList"/>
    <dgm:cxn modelId="{9C87A690-0CD2-4542-925B-B0782A2C7922}" type="presOf" srcId="{0FC2FD89-84FA-4A3F-953D-527B09F13B66}" destId="{59D43E71-6896-443F-9C11-5680CAD3B982}" srcOrd="0" destOrd="0" presId="urn:microsoft.com/office/officeart/2018/2/layout/IconLabelDescriptionList"/>
    <dgm:cxn modelId="{71A047A7-5F6A-4B6B-8C89-8C06CE6EEB8A}" type="presOf" srcId="{F796DC4C-3F8A-4313-BA19-95F2F131B3D8}" destId="{5D7EC0DC-98CC-4FA4-B630-72E5F8F36B02}" srcOrd="0" destOrd="3" presId="urn:microsoft.com/office/officeart/2018/2/layout/IconLabelDescriptionList"/>
    <dgm:cxn modelId="{645516AC-D7B0-40F1-962C-6B93AEC3098C}" type="presOf" srcId="{40CC8488-D994-4640-B0EF-0EBCA8493E36}" destId="{5D7EC0DC-98CC-4FA4-B630-72E5F8F36B02}" srcOrd="0" destOrd="0" presId="urn:microsoft.com/office/officeart/2018/2/layout/IconLabelDescriptionList"/>
    <dgm:cxn modelId="{201563AC-4E40-4FE5-BFA0-2FB4F3D05339}" type="presOf" srcId="{B28D2E61-BC71-4F8F-96C7-473B0B209299}" destId="{9FC73814-97AC-4D2F-A8F6-FBB8D010F2CD}" srcOrd="0" destOrd="1" presId="urn:microsoft.com/office/officeart/2018/2/layout/IconLabelDescriptionList"/>
    <dgm:cxn modelId="{A977A5B0-499A-477F-A2CA-4A29CC14AB54}" srcId="{28264DBF-4BE5-4350-B44E-1E7FF066F0A1}" destId="{F0C97EA0-2033-42CA-9AB7-7EA9BD6FD1F1}" srcOrd="0" destOrd="0" parTransId="{6F3ABB37-FE86-4C41-9913-F8D2A7ECA782}" sibTransId="{52D8B279-66A5-46AB-94EB-76443F5A83BE}"/>
    <dgm:cxn modelId="{45385BBB-2302-4AC0-9748-248227617599}" srcId="{92EF8EEE-3C5A-43DF-91C8-265206FE01CB}" destId="{B28D2E61-BC71-4F8F-96C7-473B0B209299}" srcOrd="1" destOrd="0" parTransId="{AAD42695-6C6A-4ED0-B462-5ADDE3725C26}" sibTransId="{EC35BDDB-A6FC-4A7F-8B47-AF145B604A1A}"/>
    <dgm:cxn modelId="{527FADCF-05BE-49DF-8E9C-3C5AFE194B53}" srcId="{BC2587E4-1A60-4881-B258-6B012F4B1775}" destId="{92EF8EEE-3C5A-43DF-91C8-265206FE01CB}" srcOrd="0" destOrd="0" parTransId="{6961A54E-B024-4F5D-9151-71DC7E8E22E9}" sibTransId="{5C8561B7-6D7A-4D2A-826D-4CAF561F526E}"/>
    <dgm:cxn modelId="{0AC900D9-1EE1-4D0F-90CA-1FB4805E452D}" srcId="{0FC2FD89-84FA-4A3F-953D-527B09F13B66}" destId="{3FC8482D-D88D-4714-9E98-700A64F508B2}" srcOrd="1" destOrd="0" parTransId="{DAEB62C2-0CA9-4F68-BDEA-D1A3421A4241}" sibTransId="{13CC9781-3903-44D8-84EB-D9B07FF74B88}"/>
    <dgm:cxn modelId="{35A962F9-9ECE-4C2D-A939-6A150B854456}" type="presOf" srcId="{67F8F788-322F-41C1-B2E0-713070538BF5}" destId="{5D7EC0DC-98CC-4FA4-B630-72E5F8F36B02}" srcOrd="0" destOrd="2" presId="urn:microsoft.com/office/officeart/2018/2/layout/IconLabelDescriptionList"/>
    <dgm:cxn modelId="{B1B26EFC-0F85-40FA-961D-27C61DD1D46C}" srcId="{0FC2FD89-84FA-4A3F-953D-527B09F13B66}" destId="{40CC8488-D994-4640-B0EF-0EBCA8493E36}" srcOrd="0" destOrd="0" parTransId="{FCC0E48B-5EE7-4467-86ED-15AC19DF343E}" sibTransId="{AF8CA6F0-58C6-40EB-92E4-9763EC69E14C}"/>
    <dgm:cxn modelId="{07B47F3A-D882-43A9-AF1A-30290448A328}" type="presParOf" srcId="{CDFBF75C-1CFE-49ED-8E59-DD61F7BB3340}" destId="{E60FE002-53FE-465A-ABB5-1DE5F28099AA}" srcOrd="0" destOrd="0" presId="urn:microsoft.com/office/officeart/2018/2/layout/IconLabelDescriptionList"/>
    <dgm:cxn modelId="{E94D6CE9-BBC2-494C-86E7-1258D48829D6}" type="presParOf" srcId="{E60FE002-53FE-465A-ABB5-1DE5F28099AA}" destId="{D20C3907-68D3-4022-9CA5-8D322B4CCCFD}" srcOrd="0" destOrd="0" presId="urn:microsoft.com/office/officeart/2018/2/layout/IconLabelDescriptionList"/>
    <dgm:cxn modelId="{44066EC3-F1EC-4DD4-AFCD-D58F3F3EE07B}" type="presParOf" srcId="{E60FE002-53FE-465A-ABB5-1DE5F28099AA}" destId="{1337132F-82A7-43CC-85BE-9F1BDAE0E2D7}" srcOrd="1" destOrd="0" presId="urn:microsoft.com/office/officeart/2018/2/layout/IconLabelDescriptionList"/>
    <dgm:cxn modelId="{C2EB5482-ED63-45FB-AD24-B684798FA9F2}" type="presParOf" srcId="{E60FE002-53FE-465A-ABB5-1DE5F28099AA}" destId="{19E939D6-63B9-4C95-939C-4D2697116555}" srcOrd="2" destOrd="0" presId="urn:microsoft.com/office/officeart/2018/2/layout/IconLabelDescriptionList"/>
    <dgm:cxn modelId="{2D1FB428-048B-4719-8929-06540B8DB3D7}" type="presParOf" srcId="{E60FE002-53FE-465A-ABB5-1DE5F28099AA}" destId="{9664674C-D6DC-4FEC-8A45-8203FC812788}" srcOrd="3" destOrd="0" presId="urn:microsoft.com/office/officeart/2018/2/layout/IconLabelDescriptionList"/>
    <dgm:cxn modelId="{5A66C1C2-C9F7-4923-8E1C-8202B17E42E5}" type="presParOf" srcId="{E60FE002-53FE-465A-ABB5-1DE5F28099AA}" destId="{9FC73814-97AC-4D2F-A8F6-FBB8D010F2CD}" srcOrd="4" destOrd="0" presId="urn:microsoft.com/office/officeart/2018/2/layout/IconLabelDescriptionList"/>
    <dgm:cxn modelId="{9EC33182-FAD4-4252-8DB2-DDB9AAFEB96D}" type="presParOf" srcId="{CDFBF75C-1CFE-49ED-8E59-DD61F7BB3340}" destId="{5CD93188-EBCE-4F4A-A103-F4FDBB8D9D77}" srcOrd="1" destOrd="0" presId="urn:microsoft.com/office/officeart/2018/2/layout/IconLabelDescriptionList"/>
    <dgm:cxn modelId="{55CD77D2-477A-40DB-8837-D43C02EE1ED2}" type="presParOf" srcId="{CDFBF75C-1CFE-49ED-8E59-DD61F7BB3340}" destId="{1983CB46-1103-44C6-908C-2BDEB4C8F5A1}" srcOrd="2" destOrd="0" presId="urn:microsoft.com/office/officeart/2018/2/layout/IconLabelDescriptionList"/>
    <dgm:cxn modelId="{5A15D231-EA5B-4912-ABCA-6B2DAB84C3F3}" type="presParOf" srcId="{1983CB46-1103-44C6-908C-2BDEB4C8F5A1}" destId="{B8C1F11F-CB1F-4289-BBD4-CEB9DCE48FE2}" srcOrd="0" destOrd="0" presId="urn:microsoft.com/office/officeart/2018/2/layout/IconLabelDescriptionList"/>
    <dgm:cxn modelId="{B7470B18-9286-4E38-8172-2F08E2C50FF3}" type="presParOf" srcId="{1983CB46-1103-44C6-908C-2BDEB4C8F5A1}" destId="{A8D56377-7330-43C3-A9E2-8824D9CCD4C6}" srcOrd="1" destOrd="0" presId="urn:microsoft.com/office/officeart/2018/2/layout/IconLabelDescriptionList"/>
    <dgm:cxn modelId="{9FC64E00-9B32-4975-BB71-B9EF96886537}" type="presParOf" srcId="{1983CB46-1103-44C6-908C-2BDEB4C8F5A1}" destId="{7320D2A9-2A4B-46DB-9892-1007DCB42C1A}" srcOrd="2" destOrd="0" presId="urn:microsoft.com/office/officeart/2018/2/layout/IconLabelDescriptionList"/>
    <dgm:cxn modelId="{72DF13A8-4820-49C0-A435-5200BDBB58F6}" type="presParOf" srcId="{1983CB46-1103-44C6-908C-2BDEB4C8F5A1}" destId="{14FC1601-3D60-4D74-B81D-CB664D41FABB}" srcOrd="3" destOrd="0" presId="urn:microsoft.com/office/officeart/2018/2/layout/IconLabelDescriptionList"/>
    <dgm:cxn modelId="{F6329288-A9B8-4B27-BA08-9F777D6136EC}" type="presParOf" srcId="{1983CB46-1103-44C6-908C-2BDEB4C8F5A1}" destId="{BC5BCFEA-A49E-4720-82A7-347A0D8C99E3}" srcOrd="4" destOrd="0" presId="urn:microsoft.com/office/officeart/2018/2/layout/IconLabelDescriptionList"/>
    <dgm:cxn modelId="{B23B69D7-4FAD-46A8-B3BB-AFDCF08E978D}" type="presParOf" srcId="{CDFBF75C-1CFE-49ED-8E59-DD61F7BB3340}" destId="{1326BED3-9D5B-4683-B139-DC0B617EFEE1}" srcOrd="3" destOrd="0" presId="urn:microsoft.com/office/officeart/2018/2/layout/IconLabelDescriptionList"/>
    <dgm:cxn modelId="{E4A6C063-F63F-4AFC-815D-B8ABB98CA564}" type="presParOf" srcId="{CDFBF75C-1CFE-49ED-8E59-DD61F7BB3340}" destId="{C4637E6E-CB20-42B3-B599-3174FD3ACDD2}" srcOrd="4" destOrd="0" presId="urn:microsoft.com/office/officeart/2018/2/layout/IconLabelDescriptionList"/>
    <dgm:cxn modelId="{7E712A8C-FCC9-43FA-99CB-8EAB7EFA32C2}" type="presParOf" srcId="{C4637E6E-CB20-42B3-B599-3174FD3ACDD2}" destId="{5A2B2D4E-BC18-4779-9C50-8FF09DB03456}" srcOrd="0" destOrd="0" presId="urn:microsoft.com/office/officeart/2018/2/layout/IconLabelDescriptionList"/>
    <dgm:cxn modelId="{F47B846D-D8EA-49BA-A359-6D6437C16E31}" type="presParOf" srcId="{C4637E6E-CB20-42B3-B599-3174FD3ACDD2}" destId="{E3A2EEEF-4756-4A6D-BE41-20DD4D04ED3A}" srcOrd="1" destOrd="0" presId="urn:microsoft.com/office/officeart/2018/2/layout/IconLabelDescriptionList"/>
    <dgm:cxn modelId="{C73D36CD-6010-45C1-80B4-CD35778E62BF}" type="presParOf" srcId="{C4637E6E-CB20-42B3-B599-3174FD3ACDD2}" destId="{E2027F0A-09BA-49D9-A75A-054EFA98DCAC}" srcOrd="2" destOrd="0" presId="urn:microsoft.com/office/officeart/2018/2/layout/IconLabelDescriptionList"/>
    <dgm:cxn modelId="{7183A0B2-5AA8-4E64-9493-4EC6FB9E5B22}" type="presParOf" srcId="{C4637E6E-CB20-42B3-B599-3174FD3ACDD2}" destId="{9F8A2865-D205-43E3-B175-2B52E5F12474}" srcOrd="3" destOrd="0" presId="urn:microsoft.com/office/officeart/2018/2/layout/IconLabelDescriptionList"/>
    <dgm:cxn modelId="{B25D5D3B-68A9-41AE-B9FE-F00CF2FA3FC1}" type="presParOf" srcId="{C4637E6E-CB20-42B3-B599-3174FD3ACDD2}" destId="{A40A9C23-8C0D-446F-9AB9-B5EA5D53258A}" srcOrd="4" destOrd="0" presId="urn:microsoft.com/office/officeart/2018/2/layout/IconLabelDescriptionList"/>
    <dgm:cxn modelId="{783CD388-44DA-4AA6-8375-C03239D48452}" type="presParOf" srcId="{CDFBF75C-1CFE-49ED-8E59-DD61F7BB3340}" destId="{44757350-FBCB-4A58-A9A7-B3A3E84C79C5}" srcOrd="5" destOrd="0" presId="urn:microsoft.com/office/officeart/2018/2/layout/IconLabelDescriptionList"/>
    <dgm:cxn modelId="{A21B1978-D726-4054-B65E-28837A70B7A5}" type="presParOf" srcId="{CDFBF75C-1CFE-49ED-8E59-DD61F7BB3340}" destId="{B74DB6D4-62ED-48A4-90A2-22BCC6D05070}" srcOrd="6" destOrd="0" presId="urn:microsoft.com/office/officeart/2018/2/layout/IconLabelDescriptionList"/>
    <dgm:cxn modelId="{4B28863B-0559-4D84-AD5E-81ED22FE7140}" type="presParOf" srcId="{B74DB6D4-62ED-48A4-90A2-22BCC6D05070}" destId="{3DE93964-95D7-48BF-968C-75140FD2DAF5}" srcOrd="0" destOrd="0" presId="urn:microsoft.com/office/officeart/2018/2/layout/IconLabelDescriptionList"/>
    <dgm:cxn modelId="{20726E97-2F23-41E6-84BC-A38DBAD75A0F}" type="presParOf" srcId="{B74DB6D4-62ED-48A4-90A2-22BCC6D05070}" destId="{F325A466-F698-4A50-AB73-EA434FF90C55}" srcOrd="1" destOrd="0" presId="urn:microsoft.com/office/officeart/2018/2/layout/IconLabelDescriptionList"/>
    <dgm:cxn modelId="{25E7B887-C352-4CDE-AC50-48E57DAEC7AF}" type="presParOf" srcId="{B74DB6D4-62ED-48A4-90A2-22BCC6D05070}" destId="{59D43E71-6896-443F-9C11-5680CAD3B982}" srcOrd="2" destOrd="0" presId="urn:microsoft.com/office/officeart/2018/2/layout/IconLabelDescriptionList"/>
    <dgm:cxn modelId="{80ED33D6-5601-4316-8966-3C5B17CDC43E}" type="presParOf" srcId="{B74DB6D4-62ED-48A4-90A2-22BCC6D05070}" destId="{864AC83D-D25E-437E-BFE8-ADBC561C487E}" srcOrd="3" destOrd="0" presId="urn:microsoft.com/office/officeart/2018/2/layout/IconLabelDescriptionList"/>
    <dgm:cxn modelId="{85AF7E90-30B0-44A4-9822-768F14D68187}" type="presParOf" srcId="{B74DB6D4-62ED-48A4-90A2-22BCC6D05070}" destId="{5D7EC0DC-98CC-4FA4-B630-72E5F8F36B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691DD-1204-4C0A-8917-E46204B3D9D6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Trim Function:</a:t>
          </a:r>
          <a:r>
            <a:rPr lang="en-US" sz="2300" b="0" i="0" kern="1200" baseline="0"/>
            <a:t> </a:t>
          </a:r>
          <a:endParaRPr lang="en-US" sz="2300" kern="1200"/>
        </a:p>
      </dsp:txBody>
      <dsp:txXfrm>
        <a:off x="3080" y="587032"/>
        <a:ext cx="2444055" cy="1466433"/>
      </dsp:txXfrm>
    </dsp:sp>
    <dsp:sp modelId="{6F9E7771-0CA9-40F0-BB07-62681E3CE8BF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Removed extra spaces in the Manager column.</a:t>
          </a:r>
          <a:endParaRPr lang="en-US" sz="2300" kern="1200"/>
        </a:p>
      </dsp:txBody>
      <dsp:txXfrm>
        <a:off x="2691541" y="587032"/>
        <a:ext cx="2444055" cy="1466433"/>
      </dsp:txXfrm>
    </dsp:sp>
    <dsp:sp modelId="{B3BC64AC-1013-4D5C-9DD1-A66FEB08D7B7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baseline="0"/>
            <a:t>Round-Up Function:</a:t>
          </a:r>
          <a:r>
            <a:rPr lang="en-IN" sz="2300" b="0" i="0" kern="1200" baseline="0"/>
            <a:t> </a:t>
          </a:r>
          <a:endParaRPr lang="en-US" sz="2300" kern="1200"/>
        </a:p>
      </dsp:txBody>
      <dsp:txXfrm>
        <a:off x="5380002" y="587032"/>
        <a:ext cx="2444055" cy="1466433"/>
      </dsp:txXfrm>
    </dsp:sp>
    <dsp:sp modelId="{FC4D9367-F088-4E94-86CC-D69358969283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Rounded Quantity to whole numbers.</a:t>
          </a:r>
          <a:endParaRPr lang="en-US" sz="2300" kern="1200"/>
        </a:p>
      </dsp:txBody>
      <dsp:txXfrm>
        <a:off x="8068463" y="587032"/>
        <a:ext cx="2444055" cy="1466433"/>
      </dsp:txXfrm>
    </dsp:sp>
    <dsp:sp modelId="{433B2EF3-1A8E-44FB-9303-DB434CB210D0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baseline="0"/>
            <a:t>Geography Data Type:</a:t>
          </a:r>
          <a:r>
            <a:rPr lang="en-IN" sz="2300" b="0" i="0" kern="1200" baseline="0"/>
            <a:t> </a:t>
          </a:r>
          <a:endParaRPr lang="en-US" sz="2300" kern="1200"/>
        </a:p>
      </dsp:txBody>
      <dsp:txXfrm>
        <a:off x="3080" y="2297871"/>
        <a:ext cx="2444055" cy="1466433"/>
      </dsp:txXfrm>
    </dsp:sp>
    <dsp:sp modelId="{E4FAFDB6-0040-4B06-882F-9FEA5AEF5E84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Extracted country from City column.</a:t>
          </a:r>
          <a:endParaRPr lang="en-US" sz="2300" kern="1200"/>
        </a:p>
      </dsp:txBody>
      <dsp:txXfrm>
        <a:off x="2691541" y="2297871"/>
        <a:ext cx="2444055" cy="1466433"/>
      </dsp:txXfrm>
    </dsp:sp>
    <dsp:sp modelId="{77841AE4-498E-4A88-89F3-5E98A6976EBA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baseline="0"/>
            <a:t>Remove Duplicates:</a:t>
          </a:r>
          <a:r>
            <a:rPr lang="en-IN" sz="2300" b="0" i="0" kern="1200" baseline="0"/>
            <a:t> </a:t>
          </a:r>
          <a:endParaRPr lang="en-US" sz="2300" kern="1200"/>
        </a:p>
      </dsp:txBody>
      <dsp:txXfrm>
        <a:off x="5380002" y="2297871"/>
        <a:ext cx="2444055" cy="1466433"/>
      </dsp:txXfrm>
    </dsp:sp>
    <dsp:sp modelId="{E4A44BE5-663B-4C2A-BDCB-80EE565C4491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Ensured consistent and accurate data.</a:t>
          </a:r>
          <a:br>
            <a:rPr lang="en-US" sz="2300" b="0" i="0" kern="1200" baseline="0"/>
          </a:br>
          <a:endParaRPr lang="en-US" sz="2300" kern="1200"/>
        </a:p>
      </dsp:txBody>
      <dsp:txXfrm>
        <a:off x="806846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C3907-68D3-4022-9CA5-8D322B4CCCFD}">
      <dsp:nvSpPr>
        <dsp:cNvPr id="0" name=""/>
        <dsp:cNvSpPr/>
      </dsp:nvSpPr>
      <dsp:spPr>
        <a:xfrm>
          <a:off x="9550" y="279202"/>
          <a:ext cx="843768" cy="84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939D6-63B9-4C95-939C-4D2697116555}">
      <dsp:nvSpPr>
        <dsp:cNvPr id="0" name=""/>
        <dsp:cNvSpPr/>
      </dsp:nvSpPr>
      <dsp:spPr>
        <a:xfrm>
          <a:off x="9550" y="1279250"/>
          <a:ext cx="2410768" cy="44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baseline="0"/>
            <a:t>Descriptive Statistics:</a:t>
          </a:r>
          <a:endParaRPr lang="en-US" sz="1800" kern="1200"/>
        </a:p>
      </dsp:txBody>
      <dsp:txXfrm>
        <a:off x="9550" y="1279250"/>
        <a:ext cx="2410768" cy="440718"/>
      </dsp:txXfrm>
    </dsp:sp>
    <dsp:sp modelId="{9FC73814-97AC-4D2F-A8F6-FBB8D010F2CD}">
      <dsp:nvSpPr>
        <dsp:cNvPr id="0" name=""/>
        <dsp:cNvSpPr/>
      </dsp:nvSpPr>
      <dsp:spPr>
        <a:xfrm>
          <a:off x="9550" y="1792657"/>
          <a:ext cx="2410768" cy="212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Identified outliers in pricing with Box and Whisker charts.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Investigated anomalies by filtering manager data.</a:t>
          </a:r>
          <a:endParaRPr lang="en-US" sz="1400" kern="1200"/>
        </a:p>
      </dsp:txBody>
      <dsp:txXfrm>
        <a:off x="9550" y="1792657"/>
        <a:ext cx="2410768" cy="2120945"/>
      </dsp:txXfrm>
    </dsp:sp>
    <dsp:sp modelId="{B8C1F11F-CB1F-4289-BBD4-CEB9DCE48FE2}">
      <dsp:nvSpPr>
        <dsp:cNvPr id="0" name=""/>
        <dsp:cNvSpPr/>
      </dsp:nvSpPr>
      <dsp:spPr>
        <a:xfrm>
          <a:off x="2842203" y="279202"/>
          <a:ext cx="843768" cy="84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0D2A9-2A4B-46DB-9892-1007DCB42C1A}">
      <dsp:nvSpPr>
        <dsp:cNvPr id="0" name=""/>
        <dsp:cNvSpPr/>
      </dsp:nvSpPr>
      <dsp:spPr>
        <a:xfrm>
          <a:off x="2842203" y="1279250"/>
          <a:ext cx="2410768" cy="44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 baseline="0" dirty="0"/>
            <a:t>Pivot Table Analysis: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200" b="1" i="0" kern="1200" baseline="0" dirty="0"/>
            <a:t>To answer the critical answer </a:t>
          </a:r>
        </a:p>
      </dsp:txBody>
      <dsp:txXfrm>
        <a:off x="2842203" y="1279250"/>
        <a:ext cx="2410768" cy="440718"/>
      </dsp:txXfrm>
    </dsp:sp>
    <dsp:sp modelId="{BC5BCFEA-A49E-4720-82A7-347A0D8C99E3}">
      <dsp:nvSpPr>
        <dsp:cNvPr id="0" name=""/>
        <dsp:cNvSpPr/>
      </dsp:nvSpPr>
      <dsp:spPr>
        <a:xfrm>
          <a:off x="2842203" y="1792657"/>
          <a:ext cx="2410768" cy="212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2D4E-BC18-4779-9C50-8FF09DB03456}">
      <dsp:nvSpPr>
        <dsp:cNvPr id="0" name=""/>
        <dsp:cNvSpPr/>
      </dsp:nvSpPr>
      <dsp:spPr>
        <a:xfrm>
          <a:off x="5674856" y="279202"/>
          <a:ext cx="843768" cy="84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27F0A-09BA-49D9-A75A-054EFA98DCAC}">
      <dsp:nvSpPr>
        <dsp:cNvPr id="0" name=""/>
        <dsp:cNvSpPr/>
      </dsp:nvSpPr>
      <dsp:spPr>
        <a:xfrm>
          <a:off x="5674856" y="1279250"/>
          <a:ext cx="2410768" cy="44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baseline="0"/>
            <a:t>Best-Selling Product:</a:t>
          </a:r>
          <a:endParaRPr lang="en-US" sz="1800" kern="1200"/>
        </a:p>
      </dsp:txBody>
      <dsp:txXfrm>
        <a:off x="5674856" y="1279250"/>
        <a:ext cx="2410768" cy="440718"/>
      </dsp:txXfrm>
    </dsp:sp>
    <dsp:sp modelId="{A40A9C23-8C0D-446F-9AB9-B5EA5D53258A}">
      <dsp:nvSpPr>
        <dsp:cNvPr id="0" name=""/>
        <dsp:cNvSpPr/>
      </dsp:nvSpPr>
      <dsp:spPr>
        <a:xfrm>
          <a:off x="5674856" y="1792657"/>
          <a:ext cx="2410768" cy="212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baseline="0" dirty="0"/>
            <a:t>Identified top-performing items.</a:t>
          </a:r>
          <a:endParaRPr lang="en-US" sz="1400" kern="1200" dirty="0"/>
        </a:p>
      </dsp:txBody>
      <dsp:txXfrm>
        <a:off x="5674856" y="1792657"/>
        <a:ext cx="2410768" cy="2120945"/>
      </dsp:txXfrm>
    </dsp:sp>
    <dsp:sp modelId="{3DE93964-95D7-48BF-968C-75140FD2DAF5}">
      <dsp:nvSpPr>
        <dsp:cNvPr id="0" name=""/>
        <dsp:cNvSpPr/>
      </dsp:nvSpPr>
      <dsp:spPr>
        <a:xfrm>
          <a:off x="8507509" y="279202"/>
          <a:ext cx="843768" cy="843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43E71-6896-443F-9C11-5680CAD3B982}">
      <dsp:nvSpPr>
        <dsp:cNvPr id="0" name=""/>
        <dsp:cNvSpPr/>
      </dsp:nvSpPr>
      <dsp:spPr>
        <a:xfrm>
          <a:off x="8507509" y="1279250"/>
          <a:ext cx="2410768" cy="44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baseline="0"/>
            <a:t>Revenue Insights:</a:t>
          </a:r>
          <a:r>
            <a:rPr lang="en-IN" sz="1800" b="0" i="0" kern="1200" baseline="0"/>
            <a:t> </a:t>
          </a:r>
          <a:endParaRPr lang="en-US" sz="1800" kern="1200"/>
        </a:p>
      </dsp:txBody>
      <dsp:txXfrm>
        <a:off x="8507509" y="1279250"/>
        <a:ext cx="2410768" cy="440718"/>
      </dsp:txXfrm>
    </dsp:sp>
    <dsp:sp modelId="{5D7EC0DC-98CC-4FA4-B630-72E5F8F36B02}">
      <dsp:nvSpPr>
        <dsp:cNvPr id="0" name=""/>
        <dsp:cNvSpPr/>
      </dsp:nvSpPr>
      <dsp:spPr>
        <a:xfrm>
          <a:off x="8507509" y="1792657"/>
          <a:ext cx="2410768" cy="212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Calculated total revenue (Price × Quantity).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/>
            <a:t>Payment Method Trends: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Evaluated revenue breakdown by payment type.</a:t>
          </a:r>
          <a:br>
            <a:rPr lang="en-US" sz="1400" b="0" i="0" kern="1200" baseline="0"/>
          </a:br>
          <a:r>
            <a:rPr lang="en-US" sz="1400" b="1" i="0" kern="1200" baseline="0"/>
            <a:t>Visuals:</a:t>
          </a:r>
          <a:r>
            <a:rPr lang="en-US" sz="1400" b="0" i="0" kern="1200" baseline="0"/>
            <a:t> 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Example of a Box and Whisker chart and a pivot table.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baseline="0"/>
            <a:t>Reports &amp; Dashboard</a:t>
          </a:r>
          <a:endParaRPr lang="en-US" sz="1400" kern="1200"/>
        </a:p>
      </dsp:txBody>
      <dsp:txXfrm>
        <a:off x="8507509" y="1792657"/>
        <a:ext cx="2410768" cy="2120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A6E9-676F-574A-2E66-7FFC86514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E3C9D-3F51-E547-9B49-9291F61C1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65EB-F22B-0EC7-CD90-83312598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4356-99B4-0C85-63D0-7922596B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BBA1-E229-8928-1BD0-FF791ACB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B7D0-3F1A-AB6F-348A-E852F894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74411-224D-62F3-E17C-BD57BBE5D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E003-85FA-1920-6060-B2549F1C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13E4-3B86-A8C1-51AC-EEC20BC3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60F3-FFFC-271D-171A-3D66DFDA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4EB69-71AD-7ED0-EA9C-E84DBA33B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7945-4F61-CACB-B39D-F19FDDD6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230B-CE57-6E4A-555A-24E6F514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073A-6829-D7A8-1FE9-B213BC8F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AA7E-474C-93B6-43A7-0BFEAAB7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1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349D-E662-E857-2E04-1912FE46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985B-E37C-4A8D-4F8A-6971B60CC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68D7-3809-39B4-5994-B9ABBE79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D75-6A00-4437-93F4-6CF6C31913F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AEE3-6E7C-3896-4BFF-DC86235A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A2C1-6424-EE26-F57E-31BBB26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C600-1B19-4698-B264-35E219A8E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61DE-B7F0-01E0-5527-EEFCA58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5397-5151-4106-95A1-A1B4D9F7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8AE8-3B38-C784-7078-43856466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0230-5362-1C59-233E-94B79402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0F7C-4240-2651-7638-43793E65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0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A3CB-7F28-6FAC-81EC-F2C1A8F7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4D76-9F7E-53C3-A452-1480920D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7FE2-71D7-CC5B-2D42-858A84A4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B2CF-F847-86FF-74BC-AA011DBB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FDD9-F59E-AF54-E7D0-88F63D4A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6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73F9-D48B-42CA-35EC-BD6B6408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CC57-389E-2B29-61EA-9D0FB2A0D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55C9-6E8F-F2E3-906B-4D5AFBD4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E1BD-1051-0791-2F92-FC05AA5C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B59E8-F3B2-9549-8F3A-4D56A756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51CD1-31D5-6BC1-633B-D7FEAE93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0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E8A-45B5-E60C-488B-920CF63D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373E-01C1-DAAA-6FD7-AA597CBC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2414D-BDF8-F37E-2B39-BFD7D3A3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5A55A-3F20-5639-D470-73AEE773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33FAA-67E9-A790-A037-7797A89BA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9A20A-117A-CE69-0E85-A8B71C6B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E4262-4946-1977-20FB-169950A0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5525E-1BF4-2A6C-32AD-7E45AE49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9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565F-6E0D-8D39-8C06-B14ADE41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EC9FB-A982-9AFE-7DA7-6B8E75B5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16BA8-CED2-824C-12D6-E2C7CAC1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B572D-5010-4692-B8B1-FB37EAB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85CDC-5022-FB4C-C890-D74930AA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B0C85-4750-5617-F72C-440B70F0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3F87-12B4-00BC-D500-73AE10AD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8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FE62-F06B-47F5-C49E-02D0360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49D8-3C1F-43D2-14EA-2382376C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C7093-F90A-2FC9-2775-8F3156B43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05B10-44D7-4D48-91DF-6EE2896C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CE47-081E-B7A4-3690-AB310E46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45F6-4241-A7BC-2B8C-D1DD4912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C784-8161-D029-0AD8-1E26478D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05864-C8C5-0BD5-85BD-934D6E1D4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F3558-F1F6-13FE-5B21-817B25265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9BC88-6BE5-34F5-7695-2D96D13B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30E8-276A-F863-488A-50E1BE81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69B8-8220-7E79-F952-B9A78A4E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1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CECFC-EEB3-6A86-C858-B8EA94AE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2570A-8B15-9277-1479-463F7AFC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6FEF-EDA7-4DE7-7696-F1DDE0DF5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21C1F-D651-439A-B910-10FC9944EB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2F88-27B7-2D02-BCA6-0482E1428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CF89-045A-10CD-8566-23F4CD825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7E7A6-C95D-424D-98A5-52D5D8BA1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74C79-ED7A-322F-D47C-D8328D3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Comprehensive Sales Data Analysis with Excel</a:t>
            </a:r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C3C57-BCB8-0DBF-2ABC-5B5DA05A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From Data Cleaning to Insightful Dashboards</a:t>
            </a:r>
          </a:p>
          <a:p>
            <a:pPr marR="0" lvl="0"/>
            <a:endParaRPr lang="en-US" sz="2000" b="0" i="0" u="none" strike="noStrike" baseline="0"/>
          </a:p>
        </p:txBody>
      </p:sp>
    </p:spTree>
    <p:extLst>
      <p:ext uri="{BB962C8B-B14F-4D97-AF65-F5344CB8AC3E}">
        <p14:creationId xmlns:p14="http://schemas.microsoft.com/office/powerpoint/2010/main" val="91964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D0FB3-3B2C-6CC9-54F7-659587F6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04CF-CACF-DD6F-F2C2-7664743B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24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Objective:</a:t>
            </a:r>
            <a:r>
              <a:rPr lang="en-US" sz="24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Demonstrate data cleaning, transformation, analysis, and reporting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2789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ED4EA-D59C-1BA9-2783-3BD52029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Workflow:</a:t>
            </a:r>
            <a:endParaRPr lang="en-US" sz="4000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2A53-6600-75DE-5F20-D58BC0D67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1"/>
            <a:r>
              <a:rPr lang="en-US" sz="2000" b="0" i="0" u="none" strike="noStrike" baseline="0"/>
              <a:t>Data Transformation: Prepare and clean raw data.</a:t>
            </a:r>
          </a:p>
          <a:p>
            <a:pPr marR="0" lvl="1"/>
            <a:r>
              <a:rPr lang="en-US" sz="2000" b="0" i="0" u="none" strike="noStrike" baseline="0"/>
              <a:t>Descriptive Statistics: Explore patterns and detect anomalies.</a:t>
            </a:r>
          </a:p>
          <a:p>
            <a:pPr marR="0" lvl="1"/>
            <a:r>
              <a:rPr lang="en-US" sz="2000" b="0" i="0" u="none" strike="noStrike" baseline="0"/>
              <a:t>Analysis: Answer critical business questions.</a:t>
            </a:r>
          </a:p>
          <a:p>
            <a:pPr marR="0" lvl="1"/>
            <a:r>
              <a:rPr lang="en-US" sz="2000" b="0" i="0" u="none" strike="noStrike" baseline="0"/>
              <a:t>Reports &amp; Dashboards: Present interactive and insightful visuals. </a:t>
            </a:r>
          </a:p>
          <a:p>
            <a:pPr marR="0" lvl="1"/>
            <a:endParaRPr lang="en-US" sz="2000" b="0" i="0" u="none" strike="noStrike" baseline="0"/>
          </a:p>
          <a:p>
            <a:pPr marR="0" lvl="1"/>
            <a:r>
              <a:rPr lang="en-US" sz="2000" b="0" i="0" u="none" strike="noStrike" baseline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0061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3536B-6A0C-FC14-36B3-10A794FD29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552" b="10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E3966-9DE8-B857-2F2E-84F1D7D4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/>
              <a:t>Key Techniques:</a:t>
            </a:r>
            <a:endParaRPr lang="en-US" b="0" i="0" u="none" strike="noStrike" baseline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DF9372D-9E59-E22E-E843-91DF15046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804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796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A9535-9CF0-E1D2-5634-F66D3830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&amp; Insights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EFD8689-AD4A-C540-4F4E-854395BEF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2965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68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3F638-A5E0-4940-A084-433AE275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/>
              <a:t>Dynamic Dashboard Features:</a:t>
            </a:r>
            <a:endParaRPr lang="en-US" sz="4000" b="0" i="0" u="none" strike="noStrike" baseline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D6C63-02F7-C778-1257-553B942F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1"/>
            <a:r>
              <a:rPr lang="en-US" sz="2000" b="0" i="0" u="none" strike="noStrike" baseline="0"/>
              <a:t>Dropdown filters for manager, city, and country revenue breakdowns.</a:t>
            </a:r>
          </a:p>
          <a:p>
            <a:pPr marR="0" lvl="1"/>
            <a:r>
              <a:rPr lang="en-US" sz="2000"/>
              <a:t>Using the xlookup.</a:t>
            </a:r>
            <a:endParaRPr lang="en-US" sz="2000" b="0" i="0" u="none" strike="noStrike" baseline="0"/>
          </a:p>
          <a:p>
            <a:pPr marR="0" lvl="1"/>
            <a:r>
              <a:rPr lang="en-US" sz="2000" b="0" i="0" u="none" strike="noStrike" baseline="0"/>
              <a:t>SUMIFS and CONCATENATE </a:t>
            </a:r>
            <a:endParaRPr lang="en-US" sz="2000"/>
          </a:p>
          <a:p>
            <a:pPr marR="0" lvl="1"/>
            <a:endParaRPr lang="en-US" sz="2000" b="0" i="0" u="none" strike="noStrike" baseline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3D750EB-88A7-DE97-8632-A0803922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58" r="2782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7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27649-EB00-D634-8847-EC2FEDF7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/>
              <a:t>Impact:</a:t>
            </a:r>
            <a:endParaRPr lang="en-US" sz="4000" b="0" i="0" u="none" strike="noStrike" baseline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B9E4-E6C0-A69E-4979-F2FA8B6F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Enhanced decision-making through actionable insights.</a:t>
            </a:r>
          </a:p>
          <a:p>
            <a:pPr marR="0" lvl="1"/>
            <a:r>
              <a:rPr lang="en-US" sz="2000" b="0" i="0" u="none" strike="noStrike" baseline="0"/>
              <a:t>Streamlined analysis for HR, managers, and stakeholders.</a:t>
            </a:r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EB0A6163-E161-F610-AF57-5EBF3F26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41" r="3525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9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DB4DF-B9C8-AC9D-F030-C15E74BF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/>
              <a:t>Project Takeaways:</a:t>
            </a:r>
            <a:endParaRPr lang="en-US" sz="4000" b="0" i="0" u="none" strike="noStrike" baseline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C18287-FA21-3F1A-D743-1AF55C5E4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1"/>
            <a:r>
              <a:rPr lang="en-US" sz="2000" b="0" i="0" u="none" strike="noStrike" baseline="0"/>
              <a:t>Showcased expertise in data cleaning, transformation, and reporting.</a:t>
            </a:r>
          </a:p>
          <a:p>
            <a:pPr marR="0" lvl="1"/>
            <a:r>
              <a:rPr lang="en-US" sz="2000" b="0" i="0" u="none" strike="noStrike" baseline="0"/>
              <a:t>Delivered a structured, repeatable process for sales data analysis.</a:t>
            </a:r>
          </a:p>
          <a:p>
            <a:pPr marR="0" lvl="1"/>
            <a:r>
              <a:rPr lang="en-US" sz="2000" b="1" i="0" u="none" strike="noStrike" baseline="0"/>
              <a:t>How to Replicate:</a:t>
            </a:r>
          </a:p>
          <a:p>
            <a:pPr marR="0" lvl="1"/>
            <a:r>
              <a:rPr lang="en-US" sz="2000" b="0" i="0" u="none" strike="noStrike" baseline="0"/>
              <a:t>Download the project file from GitHub.</a:t>
            </a:r>
          </a:p>
          <a:p>
            <a:pPr marR="0" lvl="1"/>
            <a:r>
              <a:rPr lang="en-US" sz="2000" b="0" i="0" u="none" strike="noStrike" baseline="0"/>
              <a:t>Follow the steps to transform and analyze your data.</a:t>
            </a:r>
          </a:p>
          <a:p>
            <a:pPr marR="0" lvl="1"/>
            <a:endParaRPr lang="en-US" sz="2000"/>
          </a:p>
          <a:p>
            <a:pPr marR="0" lvl="1"/>
            <a:endParaRPr lang="en-US" sz="2000" b="0" i="0" u="none" strike="noStrike" baseline="0"/>
          </a:p>
        </p:txBody>
      </p:sp>
      <p:pic>
        <p:nvPicPr>
          <p:cNvPr id="8" name="Picture 7" descr="Angled shot of pen on a graph">
            <a:extLst>
              <a:ext uri="{FF2B5EF4-FFF2-40B4-BE49-F238E27FC236}">
                <a16:creationId xmlns:a16="http://schemas.microsoft.com/office/drawing/2014/main" id="{577581A9-088F-CDE3-B134-F161CA48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7" r="3903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8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02EE2-77DB-D8D2-C7F1-80368B73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algn="r"/>
            <a:r>
              <a:rPr lang="en-US" sz="8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Call to Action: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CC76B-E085-4EAA-8C3E-C124C771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>
              <a:spcBef>
                <a:spcPts val="1000"/>
              </a:spcBef>
              <a:buNone/>
            </a:pPr>
            <a:r>
              <a:rPr lang="en-US" sz="2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Explore and adapt the dashboard for your business needs!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4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Comprehensive Sales Data Analysis with Excel: </vt:lpstr>
      <vt:lpstr>Project Overview</vt:lpstr>
      <vt:lpstr>Workflow:</vt:lpstr>
      <vt:lpstr>Key Techniques:</vt:lpstr>
      <vt:lpstr>Analysis &amp; Insights</vt:lpstr>
      <vt:lpstr>Dynamic Dashboard Features:</vt:lpstr>
      <vt:lpstr>Impact:</vt:lpstr>
      <vt:lpstr>Project Takeaways:</vt:lpstr>
      <vt:lpstr>Call to Action: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Adskn01210</dc:creator>
  <cp:lastModifiedBy>Adskn01210</cp:lastModifiedBy>
  <cp:revision>1</cp:revision>
  <dcterms:created xsi:type="dcterms:W3CDTF">2024-12-21T09:22:24Z</dcterms:created>
  <dcterms:modified xsi:type="dcterms:W3CDTF">2024-12-21T09:40:34Z</dcterms:modified>
</cp:coreProperties>
</file>