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3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4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5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0"/>
  </p:notesMasterIdLst>
  <p:sldIdLst>
    <p:sldId id="256" r:id="rId2"/>
    <p:sldId id="282" r:id="rId3"/>
    <p:sldId id="261" r:id="rId4"/>
    <p:sldId id="262" r:id="rId5"/>
    <p:sldId id="263" r:id="rId6"/>
    <p:sldId id="264" r:id="rId7"/>
    <p:sldId id="283" r:id="rId8"/>
    <p:sldId id="277" r:id="rId9"/>
    <p:sldId id="278" r:id="rId10"/>
    <p:sldId id="284" r:id="rId11"/>
    <p:sldId id="279" r:id="rId12"/>
    <p:sldId id="280" r:id="rId13"/>
    <p:sldId id="270" r:id="rId14"/>
    <p:sldId id="271" r:id="rId15"/>
    <p:sldId id="272" r:id="rId16"/>
    <p:sldId id="274" r:id="rId17"/>
    <p:sldId id="273" r:id="rId18"/>
    <p:sldId id="275" r:id="rId19"/>
  </p:sldIdLst>
  <p:sldSz cx="9144000" cy="5143500" type="screen16x9"/>
  <p:notesSz cx="6858000" cy="9144000"/>
  <p:embeddedFontLst>
    <p:embeddedFont>
      <p:font typeface="Nunito" pitchFamily="2" charset="77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81D089-937F-930E-CFEB-3EDF4CA2E4AF}" v="3" dt="2025-04-30T05:27:57.320"/>
    <p1510:client id="{367FE49C-28AB-EA1C-78F6-2E0DDD1C4030}" v="12" dt="2025-04-30T06:03:45.507"/>
    <p1510:client id="{5B420DBA-A092-8B40-9199-EBE96D2BB14F}" v="969" dt="2025-04-30T06:47:36.115"/>
    <p1510:client id="{6659024C-E543-C7BE-7144-96B83A6B57F1}" v="3" dt="2025-04-30T05:33:29.409"/>
    <p1510:client id="{84353BE8-1E36-6807-64A4-978AEF40DA1C}" v="2" dt="2025-04-30T04:38:26.914"/>
    <p1510:client id="{CC1B6F11-4F78-06C3-5EB7-5FA46DE73D20}" v="27" dt="2025-04-30T05:58:29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8"/>
  </p:normalViewPr>
  <p:slideViewPr>
    <p:cSldViewPr snapToGrid="0">
      <p:cViewPr varScale="1">
        <p:scale>
          <a:sx n="169" d="100"/>
          <a:sy n="169" d="100"/>
        </p:scale>
        <p:origin x="192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10" Type="http://schemas.openxmlformats.org/officeDocument/2006/relationships/image" Target="../media/image73.svg"/><Relationship Id="rId4" Type="http://schemas.openxmlformats.org/officeDocument/2006/relationships/image" Target="../media/image67.svg"/><Relationship Id="rId9" Type="http://schemas.openxmlformats.org/officeDocument/2006/relationships/image" Target="../media/image72.pn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svg"/><Relationship Id="rId1" Type="http://schemas.openxmlformats.org/officeDocument/2006/relationships/image" Target="../media/image74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10" Type="http://schemas.openxmlformats.org/officeDocument/2006/relationships/image" Target="../media/image83.svg"/><Relationship Id="rId4" Type="http://schemas.openxmlformats.org/officeDocument/2006/relationships/image" Target="../media/image77.svg"/><Relationship Id="rId9" Type="http://schemas.openxmlformats.org/officeDocument/2006/relationships/image" Target="../media/image82.pn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3.svg"/><Relationship Id="rId4" Type="http://schemas.openxmlformats.org/officeDocument/2006/relationships/image" Target="../media/image87.svg"/><Relationship Id="rId9" Type="http://schemas.openxmlformats.org/officeDocument/2006/relationships/image" Target="../media/image9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1.png"/><Relationship Id="rId7" Type="http://schemas.openxmlformats.org/officeDocument/2006/relationships/image" Target="../media/image1.png"/><Relationship Id="rId2" Type="http://schemas.openxmlformats.org/officeDocument/2006/relationships/hyperlink" Target="http://agmarknet.gov.in/" TargetMode="External"/><Relationship Id="rId1" Type="http://schemas.openxmlformats.org/officeDocument/2006/relationships/hyperlink" Target="http://data.gov.in/" TargetMode="Externa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5.svg"/><Relationship Id="rId4" Type="http://schemas.openxmlformats.org/officeDocument/2006/relationships/image" Target="../media/image30.svg"/><Relationship Id="rId9" Type="http://schemas.openxmlformats.org/officeDocument/2006/relationships/image" Target="../media/image25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53.svg"/><Relationship Id="rId4" Type="http://schemas.openxmlformats.org/officeDocument/2006/relationships/image" Target="../media/image49.svg"/><Relationship Id="rId9" Type="http://schemas.openxmlformats.org/officeDocument/2006/relationships/image" Target="../media/image5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svg"/><Relationship Id="rId1" Type="http://schemas.openxmlformats.org/officeDocument/2006/relationships/image" Target="../media/image54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10" Type="http://schemas.openxmlformats.org/officeDocument/2006/relationships/image" Target="../media/image63.svg"/><Relationship Id="rId4" Type="http://schemas.openxmlformats.org/officeDocument/2006/relationships/image" Target="../media/image57.svg"/><Relationship Id="rId9" Type="http://schemas.openxmlformats.org/officeDocument/2006/relationships/image" Target="../media/image62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10" Type="http://schemas.openxmlformats.org/officeDocument/2006/relationships/image" Target="../media/image73.svg"/><Relationship Id="rId4" Type="http://schemas.openxmlformats.org/officeDocument/2006/relationships/image" Target="../media/image67.svg"/><Relationship Id="rId9" Type="http://schemas.openxmlformats.org/officeDocument/2006/relationships/image" Target="../media/image72.pn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svg"/><Relationship Id="rId1" Type="http://schemas.openxmlformats.org/officeDocument/2006/relationships/image" Target="../media/image74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10" Type="http://schemas.openxmlformats.org/officeDocument/2006/relationships/image" Target="../media/image83.svg"/><Relationship Id="rId4" Type="http://schemas.openxmlformats.org/officeDocument/2006/relationships/image" Target="../media/image77.svg"/><Relationship Id="rId9" Type="http://schemas.openxmlformats.org/officeDocument/2006/relationships/image" Target="../media/image82.pn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sv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svg"/><Relationship Id="rId1" Type="http://schemas.openxmlformats.org/officeDocument/2006/relationships/image" Target="../media/image84.png"/><Relationship Id="rId6" Type="http://schemas.openxmlformats.org/officeDocument/2006/relationships/image" Target="../media/image89.svg"/><Relationship Id="rId5" Type="http://schemas.openxmlformats.org/officeDocument/2006/relationships/image" Target="../media/image88.png"/><Relationship Id="rId10" Type="http://schemas.openxmlformats.org/officeDocument/2006/relationships/image" Target="../media/image93.svg"/><Relationship Id="rId4" Type="http://schemas.openxmlformats.org/officeDocument/2006/relationships/image" Target="../media/image87.svg"/><Relationship Id="rId9" Type="http://schemas.openxmlformats.org/officeDocument/2006/relationships/image" Target="../media/image9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hyperlink" Target="http://data.gov.in/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hyperlink" Target="http://agmarknet.gov.in/" TargetMode="External"/><Relationship Id="rId5" Type="http://schemas.openxmlformats.org/officeDocument/2006/relationships/image" Target="../media/image14.svg"/><Relationship Id="rId10" Type="http://schemas.openxmlformats.org/officeDocument/2006/relationships/image" Target="../media/image16.sv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5.svg"/><Relationship Id="rId4" Type="http://schemas.openxmlformats.org/officeDocument/2006/relationships/image" Target="../media/image30.svg"/><Relationship Id="rId9" Type="http://schemas.openxmlformats.org/officeDocument/2006/relationships/image" Target="../media/image25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53.svg"/><Relationship Id="rId4" Type="http://schemas.openxmlformats.org/officeDocument/2006/relationships/image" Target="../media/image49.svg"/><Relationship Id="rId9" Type="http://schemas.openxmlformats.org/officeDocument/2006/relationships/image" Target="../media/image5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B36EFC-6487-41BF-8FD6-8BAA498362B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EF1BE6-32E6-4923-80A2-090687F81DF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Kisan Call </a:t>
          </a:r>
          <a:r>
            <a:rPr lang="en-GB" b="1" err="1"/>
            <a:t>Centers</a:t>
          </a:r>
          <a:r>
            <a:rPr lang="en-GB" b="1"/>
            <a:t> (KCCs):</a:t>
          </a:r>
          <a:r>
            <a:rPr lang="en-GB"/>
            <a:t> Government sponsored call centres to resolve farmer queries</a:t>
          </a:r>
          <a:br>
            <a:rPr lang="en-GB"/>
          </a:br>
          <a:endParaRPr lang="en-US"/>
        </a:p>
      </dgm:t>
    </dgm:pt>
    <dgm:pt modelId="{A46D6703-12C3-49AC-AEC4-E2A55AEF7C65}" type="parTrans" cxnId="{FF52CC32-FB88-4438-9752-FED6E907B333}">
      <dgm:prSet/>
      <dgm:spPr/>
      <dgm:t>
        <a:bodyPr/>
        <a:lstStyle/>
        <a:p>
          <a:endParaRPr lang="en-US"/>
        </a:p>
      </dgm:t>
    </dgm:pt>
    <dgm:pt modelId="{204A4F18-34BF-4B91-A397-E14E6A9755F6}" type="sibTrans" cxnId="{FF52CC32-FB88-4438-9752-FED6E907B333}">
      <dgm:prSet/>
      <dgm:spPr/>
      <dgm:t>
        <a:bodyPr/>
        <a:lstStyle/>
        <a:p>
          <a:endParaRPr lang="en-US"/>
        </a:p>
      </dgm:t>
    </dgm:pt>
    <dgm:pt modelId="{9285FF59-2048-4DCC-A544-19E0C1D2EF5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Project goal: </a:t>
          </a:r>
          <a:r>
            <a:rPr lang="en-GB"/>
            <a:t>Aims to extract insights from KCC queries; and crop price data to answer queries efficiently. Understand regional issues, seasonal patterns, and price volatility</a:t>
          </a:r>
          <a:br>
            <a:rPr lang="en-GB"/>
          </a:br>
          <a:endParaRPr lang="en-US"/>
        </a:p>
      </dgm:t>
    </dgm:pt>
    <dgm:pt modelId="{E21131A8-F10C-4C38-8669-ED5E0B4EC5EB}" type="parTrans" cxnId="{C7694574-C2D7-43FF-951E-F3FEDC837762}">
      <dgm:prSet/>
      <dgm:spPr/>
      <dgm:t>
        <a:bodyPr/>
        <a:lstStyle/>
        <a:p>
          <a:endParaRPr lang="en-US"/>
        </a:p>
      </dgm:t>
    </dgm:pt>
    <dgm:pt modelId="{795D1E7A-6E0F-4B9A-9AD4-AFD75C04C21F}" type="sibTrans" cxnId="{C7694574-C2D7-43FF-951E-F3FEDC837762}">
      <dgm:prSet/>
      <dgm:spPr/>
      <dgm:t>
        <a:bodyPr/>
        <a:lstStyle/>
        <a:p>
          <a:endParaRPr lang="en-US"/>
        </a:p>
      </dgm:t>
    </dgm:pt>
    <dgm:pt modelId="{5950C73F-A31F-4AC2-A16D-E6B82DFEAB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Project description:</a:t>
          </a:r>
          <a:r>
            <a:rPr lang="en-GB"/>
            <a:t> Interactive dashboard for geospatial, temporal, and semantic exploration for KCC data; geospatial, temporal and variational analysis for Crop Price data</a:t>
          </a:r>
          <a:br>
            <a:rPr lang="en-GB"/>
          </a:br>
          <a:endParaRPr lang="en-US"/>
        </a:p>
      </dgm:t>
    </dgm:pt>
    <dgm:pt modelId="{5C9EAECD-24D9-4614-989D-A946E68D3908}" type="parTrans" cxnId="{4FC8121F-8011-4F54-AADD-F80D0EB26CDB}">
      <dgm:prSet/>
      <dgm:spPr/>
      <dgm:t>
        <a:bodyPr/>
        <a:lstStyle/>
        <a:p>
          <a:endParaRPr lang="en-US"/>
        </a:p>
      </dgm:t>
    </dgm:pt>
    <dgm:pt modelId="{983AB95C-A15E-469B-8679-339AA0261545}" type="sibTrans" cxnId="{4FC8121F-8011-4F54-AADD-F80D0EB26CDB}">
      <dgm:prSet/>
      <dgm:spPr/>
      <dgm:t>
        <a:bodyPr/>
        <a:lstStyle/>
        <a:p>
          <a:endParaRPr lang="en-US"/>
        </a:p>
      </dgm:t>
    </dgm:pt>
    <dgm:pt modelId="{B1E96FD4-28E3-42B6-87DB-016A39FC1BE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Target Audience:</a:t>
          </a:r>
          <a:r>
            <a:rPr lang="en-GB"/>
            <a:t> KCC support staff, policymakers, agribusinesses, farmer advocacy groups, researchers, entrepreneurs.</a:t>
          </a:r>
          <a:br>
            <a:rPr lang="en-GB"/>
          </a:br>
          <a:endParaRPr lang="en-US"/>
        </a:p>
      </dgm:t>
    </dgm:pt>
    <dgm:pt modelId="{84360C6A-8279-4465-8980-CA7D61899C06}" type="parTrans" cxnId="{27CBEB10-BD04-4F17-9642-6DFA8BDC8A80}">
      <dgm:prSet/>
      <dgm:spPr/>
      <dgm:t>
        <a:bodyPr/>
        <a:lstStyle/>
        <a:p>
          <a:endParaRPr lang="en-US"/>
        </a:p>
      </dgm:t>
    </dgm:pt>
    <dgm:pt modelId="{04E00634-9BCB-442E-A78D-2EDCEA68E1AB}" type="sibTrans" cxnId="{27CBEB10-BD04-4F17-9642-6DFA8BDC8A80}">
      <dgm:prSet/>
      <dgm:spPr/>
      <dgm:t>
        <a:bodyPr/>
        <a:lstStyle/>
        <a:p>
          <a:endParaRPr lang="en-US"/>
        </a:p>
      </dgm:t>
    </dgm:pt>
    <dgm:pt modelId="{6F0FD059-72D0-4440-8116-9FB6AD0EAB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How will it help:</a:t>
          </a:r>
          <a:r>
            <a:rPr lang="en-GB"/>
            <a:t> Reveals region-specific and seasonal farming issues for timely intervention. Gives insights about crop price trends for answering queries.</a:t>
          </a:r>
          <a:endParaRPr lang="en-US"/>
        </a:p>
      </dgm:t>
    </dgm:pt>
    <dgm:pt modelId="{C626EA0F-1043-4093-899D-E7B33B48453A}" type="parTrans" cxnId="{3ABA8E31-592E-40DB-9177-43B79D6FBFA7}">
      <dgm:prSet/>
      <dgm:spPr/>
      <dgm:t>
        <a:bodyPr/>
        <a:lstStyle/>
        <a:p>
          <a:endParaRPr lang="en-US"/>
        </a:p>
      </dgm:t>
    </dgm:pt>
    <dgm:pt modelId="{4B55325F-BA5A-497A-A840-0347E3C39AFE}" type="sibTrans" cxnId="{3ABA8E31-592E-40DB-9177-43B79D6FBFA7}">
      <dgm:prSet/>
      <dgm:spPr/>
      <dgm:t>
        <a:bodyPr/>
        <a:lstStyle/>
        <a:p>
          <a:endParaRPr lang="en-US"/>
        </a:p>
      </dgm:t>
    </dgm:pt>
    <dgm:pt modelId="{9455AE79-7ECA-4E65-9CFB-4F2DE33046D6}" type="pres">
      <dgm:prSet presAssocID="{81B36EFC-6487-41BF-8FD6-8BAA498362BF}" presName="root" presStyleCnt="0">
        <dgm:presLayoutVars>
          <dgm:dir/>
          <dgm:resizeHandles val="exact"/>
        </dgm:presLayoutVars>
      </dgm:prSet>
      <dgm:spPr/>
    </dgm:pt>
    <dgm:pt modelId="{1BBF250F-2D3F-4EC5-A566-97647B3EEADE}" type="pres">
      <dgm:prSet presAssocID="{20EF1BE6-32E6-4923-80A2-090687F81DF2}" presName="compNode" presStyleCnt="0"/>
      <dgm:spPr/>
    </dgm:pt>
    <dgm:pt modelId="{D7F673DC-4F69-46DB-A657-1A683A898790}" type="pres">
      <dgm:prSet presAssocID="{20EF1BE6-32E6-4923-80A2-090687F81DF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63614F4B-F5CC-4261-952D-0B27C23A227E}" type="pres">
      <dgm:prSet presAssocID="{20EF1BE6-32E6-4923-80A2-090687F81DF2}" presName="spaceRect" presStyleCnt="0"/>
      <dgm:spPr/>
    </dgm:pt>
    <dgm:pt modelId="{083139F2-2353-4727-94FE-C2AE4036CEFF}" type="pres">
      <dgm:prSet presAssocID="{20EF1BE6-32E6-4923-80A2-090687F81DF2}" presName="textRect" presStyleLbl="revTx" presStyleIdx="0" presStyleCnt="5">
        <dgm:presLayoutVars>
          <dgm:chMax val="1"/>
          <dgm:chPref val="1"/>
        </dgm:presLayoutVars>
      </dgm:prSet>
      <dgm:spPr/>
    </dgm:pt>
    <dgm:pt modelId="{C0707387-5240-4D9F-8AAF-31B11BD07E7D}" type="pres">
      <dgm:prSet presAssocID="{204A4F18-34BF-4B91-A397-E14E6A9755F6}" presName="sibTrans" presStyleCnt="0"/>
      <dgm:spPr/>
    </dgm:pt>
    <dgm:pt modelId="{67C64143-93CA-440B-A26F-BE8CAFB4C94F}" type="pres">
      <dgm:prSet presAssocID="{9285FF59-2048-4DCC-A544-19E0C1D2EF56}" presName="compNode" presStyleCnt="0"/>
      <dgm:spPr/>
    </dgm:pt>
    <dgm:pt modelId="{4A85582A-25AB-4424-8068-B1729B101E5E}" type="pres">
      <dgm:prSet presAssocID="{9285FF59-2048-4DCC-A544-19E0C1D2EF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BCD84DFD-AC09-43FB-9167-98A030D50473}" type="pres">
      <dgm:prSet presAssocID="{9285FF59-2048-4DCC-A544-19E0C1D2EF56}" presName="spaceRect" presStyleCnt="0"/>
      <dgm:spPr/>
    </dgm:pt>
    <dgm:pt modelId="{48861085-D13E-4F7E-B7E3-27BA9F2BEEB2}" type="pres">
      <dgm:prSet presAssocID="{9285FF59-2048-4DCC-A544-19E0C1D2EF56}" presName="textRect" presStyleLbl="revTx" presStyleIdx="1" presStyleCnt="5">
        <dgm:presLayoutVars>
          <dgm:chMax val="1"/>
          <dgm:chPref val="1"/>
        </dgm:presLayoutVars>
      </dgm:prSet>
      <dgm:spPr/>
    </dgm:pt>
    <dgm:pt modelId="{25451BBE-461A-43C1-B8D8-6C5E28B536D9}" type="pres">
      <dgm:prSet presAssocID="{795D1E7A-6E0F-4B9A-9AD4-AFD75C04C21F}" presName="sibTrans" presStyleCnt="0"/>
      <dgm:spPr/>
    </dgm:pt>
    <dgm:pt modelId="{0649F350-362E-4D29-A1E0-3043DB0F699C}" type="pres">
      <dgm:prSet presAssocID="{5950C73F-A31F-4AC2-A16D-E6B82DFEAB40}" presName="compNode" presStyleCnt="0"/>
      <dgm:spPr/>
    </dgm:pt>
    <dgm:pt modelId="{361AFF31-5BA8-4CF0-A3FE-98DA783AD1C3}" type="pres">
      <dgm:prSet presAssocID="{5950C73F-A31F-4AC2-A16D-E6B82DFEAB4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CE13878F-B6E7-4B1A-9027-6E7C4208E2D4}" type="pres">
      <dgm:prSet presAssocID="{5950C73F-A31F-4AC2-A16D-E6B82DFEAB40}" presName="spaceRect" presStyleCnt="0"/>
      <dgm:spPr/>
    </dgm:pt>
    <dgm:pt modelId="{698C3273-A611-4858-A520-D603A590D4D9}" type="pres">
      <dgm:prSet presAssocID="{5950C73F-A31F-4AC2-A16D-E6B82DFEAB40}" presName="textRect" presStyleLbl="revTx" presStyleIdx="2" presStyleCnt="5">
        <dgm:presLayoutVars>
          <dgm:chMax val="1"/>
          <dgm:chPref val="1"/>
        </dgm:presLayoutVars>
      </dgm:prSet>
      <dgm:spPr/>
    </dgm:pt>
    <dgm:pt modelId="{822225EB-982B-487E-BD0A-884134A65391}" type="pres">
      <dgm:prSet presAssocID="{983AB95C-A15E-469B-8679-339AA0261545}" presName="sibTrans" presStyleCnt="0"/>
      <dgm:spPr/>
    </dgm:pt>
    <dgm:pt modelId="{4AD50F10-8D58-4132-8D79-FE8B9E3F260F}" type="pres">
      <dgm:prSet presAssocID="{B1E96FD4-28E3-42B6-87DB-016A39FC1BEB}" presName="compNode" presStyleCnt="0"/>
      <dgm:spPr/>
    </dgm:pt>
    <dgm:pt modelId="{2C13F91E-F45C-4879-8CD4-685E1D6AEB9B}" type="pres">
      <dgm:prSet presAssocID="{B1E96FD4-28E3-42B6-87DB-016A39FC1B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E14C6052-C56A-4E2A-80B4-918E545DDA35}" type="pres">
      <dgm:prSet presAssocID="{B1E96FD4-28E3-42B6-87DB-016A39FC1BEB}" presName="spaceRect" presStyleCnt="0"/>
      <dgm:spPr/>
    </dgm:pt>
    <dgm:pt modelId="{59893A0D-693E-4941-B8A9-F365ABAC4DAD}" type="pres">
      <dgm:prSet presAssocID="{B1E96FD4-28E3-42B6-87DB-016A39FC1BEB}" presName="textRect" presStyleLbl="revTx" presStyleIdx="3" presStyleCnt="5">
        <dgm:presLayoutVars>
          <dgm:chMax val="1"/>
          <dgm:chPref val="1"/>
        </dgm:presLayoutVars>
      </dgm:prSet>
      <dgm:spPr/>
    </dgm:pt>
    <dgm:pt modelId="{117D0023-84D1-41C6-AD28-F6D712742D8F}" type="pres">
      <dgm:prSet presAssocID="{04E00634-9BCB-442E-A78D-2EDCEA68E1AB}" presName="sibTrans" presStyleCnt="0"/>
      <dgm:spPr/>
    </dgm:pt>
    <dgm:pt modelId="{D929EFF6-CA19-4C14-A413-7FD6F519AC74}" type="pres">
      <dgm:prSet presAssocID="{6F0FD059-72D0-4440-8116-9FB6AD0EAB2E}" presName="compNode" presStyleCnt="0"/>
      <dgm:spPr/>
    </dgm:pt>
    <dgm:pt modelId="{89460647-E54A-4852-AFDB-39B5E2D16B4D}" type="pres">
      <dgm:prSet presAssocID="{6F0FD059-72D0-4440-8116-9FB6AD0EAB2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ABC27AB9-F5C6-4C73-90E7-F000D65BC8D9}" type="pres">
      <dgm:prSet presAssocID="{6F0FD059-72D0-4440-8116-9FB6AD0EAB2E}" presName="spaceRect" presStyleCnt="0"/>
      <dgm:spPr/>
    </dgm:pt>
    <dgm:pt modelId="{E059EE36-503E-4459-8620-AFD41C1183D3}" type="pres">
      <dgm:prSet presAssocID="{6F0FD059-72D0-4440-8116-9FB6AD0EAB2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F32C90B-A9FE-4A72-8CF3-22161303C24F}" type="presOf" srcId="{20EF1BE6-32E6-4923-80A2-090687F81DF2}" destId="{083139F2-2353-4727-94FE-C2AE4036CEFF}" srcOrd="0" destOrd="0" presId="urn:microsoft.com/office/officeart/2018/2/layout/IconLabelList"/>
    <dgm:cxn modelId="{27CBEB10-BD04-4F17-9642-6DFA8BDC8A80}" srcId="{81B36EFC-6487-41BF-8FD6-8BAA498362BF}" destId="{B1E96FD4-28E3-42B6-87DB-016A39FC1BEB}" srcOrd="3" destOrd="0" parTransId="{84360C6A-8279-4465-8980-CA7D61899C06}" sibTransId="{04E00634-9BCB-442E-A78D-2EDCEA68E1AB}"/>
    <dgm:cxn modelId="{4FC8121F-8011-4F54-AADD-F80D0EB26CDB}" srcId="{81B36EFC-6487-41BF-8FD6-8BAA498362BF}" destId="{5950C73F-A31F-4AC2-A16D-E6B82DFEAB40}" srcOrd="2" destOrd="0" parTransId="{5C9EAECD-24D9-4614-989D-A946E68D3908}" sibTransId="{983AB95C-A15E-469B-8679-339AA0261545}"/>
    <dgm:cxn modelId="{3ABA8E31-592E-40DB-9177-43B79D6FBFA7}" srcId="{81B36EFC-6487-41BF-8FD6-8BAA498362BF}" destId="{6F0FD059-72D0-4440-8116-9FB6AD0EAB2E}" srcOrd="4" destOrd="0" parTransId="{C626EA0F-1043-4093-899D-E7B33B48453A}" sibTransId="{4B55325F-BA5A-497A-A840-0347E3C39AFE}"/>
    <dgm:cxn modelId="{FF52CC32-FB88-4438-9752-FED6E907B333}" srcId="{81B36EFC-6487-41BF-8FD6-8BAA498362BF}" destId="{20EF1BE6-32E6-4923-80A2-090687F81DF2}" srcOrd="0" destOrd="0" parTransId="{A46D6703-12C3-49AC-AEC4-E2A55AEF7C65}" sibTransId="{204A4F18-34BF-4B91-A397-E14E6A9755F6}"/>
    <dgm:cxn modelId="{045E203C-B0E2-45B8-801C-53C819ABC70A}" type="presOf" srcId="{81B36EFC-6487-41BF-8FD6-8BAA498362BF}" destId="{9455AE79-7ECA-4E65-9CFB-4F2DE33046D6}" srcOrd="0" destOrd="0" presId="urn:microsoft.com/office/officeart/2018/2/layout/IconLabelList"/>
    <dgm:cxn modelId="{33C9B05F-EBE4-4508-878D-03E608818A62}" type="presOf" srcId="{5950C73F-A31F-4AC2-A16D-E6B82DFEAB40}" destId="{698C3273-A611-4858-A520-D603A590D4D9}" srcOrd="0" destOrd="0" presId="urn:microsoft.com/office/officeart/2018/2/layout/IconLabelList"/>
    <dgm:cxn modelId="{5F54D972-5F25-4438-9EA6-9F79D5BFBC22}" type="presOf" srcId="{6F0FD059-72D0-4440-8116-9FB6AD0EAB2E}" destId="{E059EE36-503E-4459-8620-AFD41C1183D3}" srcOrd="0" destOrd="0" presId="urn:microsoft.com/office/officeart/2018/2/layout/IconLabelList"/>
    <dgm:cxn modelId="{C7694574-C2D7-43FF-951E-F3FEDC837762}" srcId="{81B36EFC-6487-41BF-8FD6-8BAA498362BF}" destId="{9285FF59-2048-4DCC-A544-19E0C1D2EF56}" srcOrd="1" destOrd="0" parTransId="{E21131A8-F10C-4C38-8669-ED5E0B4EC5EB}" sibTransId="{795D1E7A-6E0F-4B9A-9AD4-AFD75C04C21F}"/>
    <dgm:cxn modelId="{BD4B0EC2-9BA6-4A9D-887C-A9DDEE0F3877}" type="presOf" srcId="{9285FF59-2048-4DCC-A544-19E0C1D2EF56}" destId="{48861085-D13E-4F7E-B7E3-27BA9F2BEEB2}" srcOrd="0" destOrd="0" presId="urn:microsoft.com/office/officeart/2018/2/layout/IconLabelList"/>
    <dgm:cxn modelId="{007212EF-A314-4B33-BCE6-1D0A9DEBC5A0}" type="presOf" srcId="{B1E96FD4-28E3-42B6-87DB-016A39FC1BEB}" destId="{59893A0D-693E-4941-B8A9-F365ABAC4DAD}" srcOrd="0" destOrd="0" presId="urn:microsoft.com/office/officeart/2018/2/layout/IconLabelList"/>
    <dgm:cxn modelId="{1BA3F05E-D261-4199-9A4C-0AA035C3E038}" type="presParOf" srcId="{9455AE79-7ECA-4E65-9CFB-4F2DE33046D6}" destId="{1BBF250F-2D3F-4EC5-A566-97647B3EEADE}" srcOrd="0" destOrd="0" presId="urn:microsoft.com/office/officeart/2018/2/layout/IconLabelList"/>
    <dgm:cxn modelId="{94B1CB99-3589-47E5-9FFA-3263C3ACE7E6}" type="presParOf" srcId="{1BBF250F-2D3F-4EC5-A566-97647B3EEADE}" destId="{D7F673DC-4F69-46DB-A657-1A683A898790}" srcOrd="0" destOrd="0" presId="urn:microsoft.com/office/officeart/2018/2/layout/IconLabelList"/>
    <dgm:cxn modelId="{5E35892C-B29A-408B-8364-FA1D62E1B593}" type="presParOf" srcId="{1BBF250F-2D3F-4EC5-A566-97647B3EEADE}" destId="{63614F4B-F5CC-4261-952D-0B27C23A227E}" srcOrd="1" destOrd="0" presId="urn:microsoft.com/office/officeart/2018/2/layout/IconLabelList"/>
    <dgm:cxn modelId="{20107551-4D2B-477A-871D-2D1426966901}" type="presParOf" srcId="{1BBF250F-2D3F-4EC5-A566-97647B3EEADE}" destId="{083139F2-2353-4727-94FE-C2AE4036CEFF}" srcOrd="2" destOrd="0" presId="urn:microsoft.com/office/officeart/2018/2/layout/IconLabelList"/>
    <dgm:cxn modelId="{06F75C22-3089-4463-89D8-49E0C7FB018F}" type="presParOf" srcId="{9455AE79-7ECA-4E65-9CFB-4F2DE33046D6}" destId="{C0707387-5240-4D9F-8AAF-31B11BD07E7D}" srcOrd="1" destOrd="0" presId="urn:microsoft.com/office/officeart/2018/2/layout/IconLabelList"/>
    <dgm:cxn modelId="{F01CF5D3-AF85-42F6-A8D6-7A8E18C2F2AF}" type="presParOf" srcId="{9455AE79-7ECA-4E65-9CFB-4F2DE33046D6}" destId="{67C64143-93CA-440B-A26F-BE8CAFB4C94F}" srcOrd="2" destOrd="0" presId="urn:microsoft.com/office/officeart/2018/2/layout/IconLabelList"/>
    <dgm:cxn modelId="{4B1F1CE3-86A8-443C-8531-9DC85C83380C}" type="presParOf" srcId="{67C64143-93CA-440B-A26F-BE8CAFB4C94F}" destId="{4A85582A-25AB-4424-8068-B1729B101E5E}" srcOrd="0" destOrd="0" presId="urn:microsoft.com/office/officeart/2018/2/layout/IconLabelList"/>
    <dgm:cxn modelId="{E26A4FE3-F591-40B9-A34A-D704115AD343}" type="presParOf" srcId="{67C64143-93CA-440B-A26F-BE8CAFB4C94F}" destId="{BCD84DFD-AC09-43FB-9167-98A030D50473}" srcOrd="1" destOrd="0" presId="urn:microsoft.com/office/officeart/2018/2/layout/IconLabelList"/>
    <dgm:cxn modelId="{BF865A1D-9E43-41AD-BAE7-8DF23DD4CD06}" type="presParOf" srcId="{67C64143-93CA-440B-A26F-BE8CAFB4C94F}" destId="{48861085-D13E-4F7E-B7E3-27BA9F2BEEB2}" srcOrd="2" destOrd="0" presId="urn:microsoft.com/office/officeart/2018/2/layout/IconLabelList"/>
    <dgm:cxn modelId="{8AF12532-EAA9-42A8-A910-9149A1385DD6}" type="presParOf" srcId="{9455AE79-7ECA-4E65-9CFB-4F2DE33046D6}" destId="{25451BBE-461A-43C1-B8D8-6C5E28B536D9}" srcOrd="3" destOrd="0" presId="urn:microsoft.com/office/officeart/2018/2/layout/IconLabelList"/>
    <dgm:cxn modelId="{8F87A4B6-7A9D-43BF-8309-329426DFE61C}" type="presParOf" srcId="{9455AE79-7ECA-4E65-9CFB-4F2DE33046D6}" destId="{0649F350-362E-4D29-A1E0-3043DB0F699C}" srcOrd="4" destOrd="0" presId="urn:microsoft.com/office/officeart/2018/2/layout/IconLabelList"/>
    <dgm:cxn modelId="{9EE1CB77-F62F-40DF-A6CC-04F64045F4EE}" type="presParOf" srcId="{0649F350-362E-4D29-A1E0-3043DB0F699C}" destId="{361AFF31-5BA8-4CF0-A3FE-98DA783AD1C3}" srcOrd="0" destOrd="0" presId="urn:microsoft.com/office/officeart/2018/2/layout/IconLabelList"/>
    <dgm:cxn modelId="{3540A24E-AA60-4312-B5FB-6A7780A4F499}" type="presParOf" srcId="{0649F350-362E-4D29-A1E0-3043DB0F699C}" destId="{CE13878F-B6E7-4B1A-9027-6E7C4208E2D4}" srcOrd="1" destOrd="0" presId="urn:microsoft.com/office/officeart/2018/2/layout/IconLabelList"/>
    <dgm:cxn modelId="{D19E5DD1-1999-4CFB-9F15-D0C1A478445E}" type="presParOf" srcId="{0649F350-362E-4D29-A1E0-3043DB0F699C}" destId="{698C3273-A611-4858-A520-D603A590D4D9}" srcOrd="2" destOrd="0" presId="urn:microsoft.com/office/officeart/2018/2/layout/IconLabelList"/>
    <dgm:cxn modelId="{454BCA65-6B90-4A37-806D-DF67D345B79D}" type="presParOf" srcId="{9455AE79-7ECA-4E65-9CFB-4F2DE33046D6}" destId="{822225EB-982B-487E-BD0A-884134A65391}" srcOrd="5" destOrd="0" presId="urn:microsoft.com/office/officeart/2018/2/layout/IconLabelList"/>
    <dgm:cxn modelId="{9617F642-5089-4FC6-96CC-517776AC93D3}" type="presParOf" srcId="{9455AE79-7ECA-4E65-9CFB-4F2DE33046D6}" destId="{4AD50F10-8D58-4132-8D79-FE8B9E3F260F}" srcOrd="6" destOrd="0" presId="urn:microsoft.com/office/officeart/2018/2/layout/IconLabelList"/>
    <dgm:cxn modelId="{DD482C1C-BFB7-4459-AE37-2D7CFB9EFFFB}" type="presParOf" srcId="{4AD50F10-8D58-4132-8D79-FE8B9E3F260F}" destId="{2C13F91E-F45C-4879-8CD4-685E1D6AEB9B}" srcOrd="0" destOrd="0" presId="urn:microsoft.com/office/officeart/2018/2/layout/IconLabelList"/>
    <dgm:cxn modelId="{99FB40BB-3ABA-4BCA-A698-F58C8D33D22E}" type="presParOf" srcId="{4AD50F10-8D58-4132-8D79-FE8B9E3F260F}" destId="{E14C6052-C56A-4E2A-80B4-918E545DDA35}" srcOrd="1" destOrd="0" presId="urn:microsoft.com/office/officeart/2018/2/layout/IconLabelList"/>
    <dgm:cxn modelId="{77895EFB-671B-4FD1-A9BE-E08BE225866C}" type="presParOf" srcId="{4AD50F10-8D58-4132-8D79-FE8B9E3F260F}" destId="{59893A0D-693E-4941-B8A9-F365ABAC4DAD}" srcOrd="2" destOrd="0" presId="urn:microsoft.com/office/officeart/2018/2/layout/IconLabelList"/>
    <dgm:cxn modelId="{A9127EDE-1688-4B71-B28F-037938D62DEC}" type="presParOf" srcId="{9455AE79-7ECA-4E65-9CFB-4F2DE33046D6}" destId="{117D0023-84D1-41C6-AD28-F6D712742D8F}" srcOrd="7" destOrd="0" presId="urn:microsoft.com/office/officeart/2018/2/layout/IconLabelList"/>
    <dgm:cxn modelId="{E942D5CD-4A83-40C0-B408-06C1A1A7197F}" type="presParOf" srcId="{9455AE79-7ECA-4E65-9CFB-4F2DE33046D6}" destId="{D929EFF6-CA19-4C14-A413-7FD6F519AC74}" srcOrd="8" destOrd="0" presId="urn:microsoft.com/office/officeart/2018/2/layout/IconLabelList"/>
    <dgm:cxn modelId="{58BFE275-F8C7-48BE-B6DE-F4C4F66E9A03}" type="presParOf" srcId="{D929EFF6-CA19-4C14-A413-7FD6F519AC74}" destId="{89460647-E54A-4852-AFDB-39B5E2D16B4D}" srcOrd="0" destOrd="0" presId="urn:microsoft.com/office/officeart/2018/2/layout/IconLabelList"/>
    <dgm:cxn modelId="{D58B1674-D174-4EB7-ACC5-E2140F48AEAE}" type="presParOf" srcId="{D929EFF6-CA19-4C14-A413-7FD6F519AC74}" destId="{ABC27AB9-F5C6-4C73-90E7-F000D65BC8D9}" srcOrd="1" destOrd="0" presId="urn:microsoft.com/office/officeart/2018/2/layout/IconLabelList"/>
    <dgm:cxn modelId="{881E2A49-AA0E-4A25-9B26-57636F343C08}" type="presParOf" srcId="{D929EFF6-CA19-4C14-A413-7FD6F519AC74}" destId="{E059EE36-503E-4459-8620-AFD41C1183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6A14734-61E7-4ED2-A1C4-8ECCC2C9059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6378C6-A393-4741-BB1A-F796F54656E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Geospatial price map:</a:t>
          </a:r>
          <a:r>
            <a:rPr lang="en-GB"/>
            <a:t> Shows average crop prices across districts using color-coded scatter points on an interactive map.</a:t>
          </a:r>
          <a:br>
            <a:rPr lang="en-GB"/>
          </a:br>
          <a:endParaRPr lang="en-US"/>
        </a:p>
      </dgm:t>
    </dgm:pt>
    <dgm:pt modelId="{E928D592-E51B-4476-B35C-EAAA9CB35DD2}" type="parTrans" cxnId="{213043D7-1205-4676-A9D0-B390A0E0BF32}">
      <dgm:prSet/>
      <dgm:spPr/>
      <dgm:t>
        <a:bodyPr/>
        <a:lstStyle/>
        <a:p>
          <a:endParaRPr lang="en-US"/>
        </a:p>
      </dgm:t>
    </dgm:pt>
    <dgm:pt modelId="{90E9FCC7-FFF6-482C-BE89-1159BE515012}" type="sibTrans" cxnId="{213043D7-1205-4676-A9D0-B390A0E0BF32}">
      <dgm:prSet/>
      <dgm:spPr/>
      <dgm:t>
        <a:bodyPr/>
        <a:lstStyle/>
        <a:p>
          <a:endParaRPr lang="en-US"/>
        </a:p>
      </dgm:t>
    </dgm:pt>
    <dgm:pt modelId="{1A8E409C-61B4-4954-9DE8-5E2B76970CD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Variance toggle:</a:t>
          </a:r>
          <a:r>
            <a:rPr lang="en-GB"/>
            <a:t> Users can switch to view price variance, helping identify areas with unstable or volatile pricing.</a:t>
          </a:r>
          <a:br>
            <a:rPr lang="en-GB"/>
          </a:br>
          <a:endParaRPr lang="en-US"/>
        </a:p>
      </dgm:t>
    </dgm:pt>
    <dgm:pt modelId="{86BBC4FA-7A1C-49F1-9B2D-07731595B41E}" type="parTrans" cxnId="{9E48B59E-2A9E-48CA-B7A2-607975DF0DD8}">
      <dgm:prSet/>
      <dgm:spPr/>
      <dgm:t>
        <a:bodyPr/>
        <a:lstStyle/>
        <a:p>
          <a:endParaRPr lang="en-US"/>
        </a:p>
      </dgm:t>
    </dgm:pt>
    <dgm:pt modelId="{C362FBD2-A5E5-4671-A31C-9C675F91283E}" type="sibTrans" cxnId="{9E48B59E-2A9E-48CA-B7A2-607975DF0DD8}">
      <dgm:prSet/>
      <dgm:spPr/>
      <dgm:t>
        <a:bodyPr/>
        <a:lstStyle/>
        <a:p>
          <a:endParaRPr lang="en-US"/>
        </a:p>
      </dgm:t>
    </dgm:pt>
    <dgm:pt modelId="{B4B2FF4E-BEAA-4539-ACAB-469E7B7993B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Price disparity insight:</a:t>
          </a:r>
          <a:r>
            <a:rPr lang="en-GB"/>
            <a:t> Highlights significant differences in pricing, such as wheat ranging from ₹1903 in Agra to ₹3794 in Kollam.</a:t>
          </a:r>
          <a:br>
            <a:rPr lang="en-GB"/>
          </a:br>
          <a:endParaRPr lang="en-US"/>
        </a:p>
      </dgm:t>
    </dgm:pt>
    <dgm:pt modelId="{3B3C3D9B-EE0D-46F8-AB98-443BB2F1A542}" type="parTrans" cxnId="{D21B1A8E-6324-419E-920D-D063A9D12DAB}">
      <dgm:prSet/>
      <dgm:spPr/>
      <dgm:t>
        <a:bodyPr/>
        <a:lstStyle/>
        <a:p>
          <a:endParaRPr lang="en-US"/>
        </a:p>
      </dgm:t>
    </dgm:pt>
    <dgm:pt modelId="{70AF7A96-5A3A-43A2-BE6E-EAC4C8C199A5}" type="sibTrans" cxnId="{D21B1A8E-6324-419E-920D-D063A9D12DAB}">
      <dgm:prSet/>
      <dgm:spPr/>
      <dgm:t>
        <a:bodyPr/>
        <a:lstStyle/>
        <a:p>
          <a:endParaRPr lang="en-US"/>
        </a:p>
      </dgm:t>
    </dgm:pt>
    <dgm:pt modelId="{9246B6F7-1591-4793-940F-C3CF164D081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Economic signal:</a:t>
          </a:r>
          <a:r>
            <a:rPr lang="en-GB"/>
            <a:t> Districts with high variance may indicate supply-chain issues or poor market access.</a:t>
          </a:r>
          <a:br>
            <a:rPr lang="en-GB"/>
          </a:br>
          <a:endParaRPr lang="en-US"/>
        </a:p>
      </dgm:t>
    </dgm:pt>
    <dgm:pt modelId="{0A0494DE-A539-42CA-9765-9E4AD178ABC4}" type="parTrans" cxnId="{901E2111-DC43-4EAB-8DA1-71EDCE84097B}">
      <dgm:prSet/>
      <dgm:spPr/>
      <dgm:t>
        <a:bodyPr/>
        <a:lstStyle/>
        <a:p>
          <a:endParaRPr lang="en-US"/>
        </a:p>
      </dgm:t>
    </dgm:pt>
    <dgm:pt modelId="{BAB67E11-F0E7-4BEB-B6BA-ED066374D574}" type="sibTrans" cxnId="{901E2111-DC43-4EAB-8DA1-71EDCE84097B}">
      <dgm:prSet/>
      <dgm:spPr/>
      <dgm:t>
        <a:bodyPr/>
        <a:lstStyle/>
        <a:p>
          <a:endParaRPr lang="en-US"/>
        </a:p>
      </dgm:t>
    </dgm:pt>
    <dgm:pt modelId="{95681C8E-ABCF-4FDA-BF08-A52FCB75DB7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Policy focus tool:</a:t>
          </a:r>
          <a:r>
            <a:rPr lang="en-GB"/>
            <a:t> Supports targeting price stabilization measures or market reforms in vulnerable regions.</a:t>
          </a:r>
          <a:endParaRPr lang="en-US"/>
        </a:p>
      </dgm:t>
    </dgm:pt>
    <dgm:pt modelId="{CDCE2D81-0B32-4C45-9CCA-68AB2CDD1442}" type="parTrans" cxnId="{29F38DA1-4E3A-478F-A5B6-2289892125BA}">
      <dgm:prSet/>
      <dgm:spPr/>
      <dgm:t>
        <a:bodyPr/>
        <a:lstStyle/>
        <a:p>
          <a:endParaRPr lang="en-US"/>
        </a:p>
      </dgm:t>
    </dgm:pt>
    <dgm:pt modelId="{846D4683-1EF2-44D4-8C93-9997F9737E92}" type="sibTrans" cxnId="{29F38DA1-4E3A-478F-A5B6-2289892125BA}">
      <dgm:prSet/>
      <dgm:spPr/>
      <dgm:t>
        <a:bodyPr/>
        <a:lstStyle/>
        <a:p>
          <a:endParaRPr lang="en-US"/>
        </a:p>
      </dgm:t>
    </dgm:pt>
    <dgm:pt modelId="{F40F0539-02B0-465B-BAC0-97C58ECB194C}" type="pres">
      <dgm:prSet presAssocID="{A6A14734-61E7-4ED2-A1C4-8ECCC2C9059F}" presName="root" presStyleCnt="0">
        <dgm:presLayoutVars>
          <dgm:dir/>
          <dgm:resizeHandles val="exact"/>
        </dgm:presLayoutVars>
      </dgm:prSet>
      <dgm:spPr/>
    </dgm:pt>
    <dgm:pt modelId="{C47A9517-5F49-4EC6-BD15-4ED524956F2A}" type="pres">
      <dgm:prSet presAssocID="{A66378C6-A393-4741-BB1A-F796F54656EE}" presName="compNode" presStyleCnt="0"/>
      <dgm:spPr/>
    </dgm:pt>
    <dgm:pt modelId="{95BAF1DD-AF7F-4FD7-80EA-DA5300F280B7}" type="pres">
      <dgm:prSet presAssocID="{A66378C6-A393-4741-BB1A-F796F54656E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- Asia with solid fill"/>
        </a:ext>
      </dgm:extLst>
    </dgm:pt>
    <dgm:pt modelId="{D1F5BF5B-FFE4-4B92-8567-473EB5D36F08}" type="pres">
      <dgm:prSet presAssocID="{A66378C6-A393-4741-BB1A-F796F54656EE}" presName="spaceRect" presStyleCnt="0"/>
      <dgm:spPr/>
    </dgm:pt>
    <dgm:pt modelId="{47E9A1C8-AD84-4D00-AB3F-885812A2FE85}" type="pres">
      <dgm:prSet presAssocID="{A66378C6-A393-4741-BB1A-F796F54656EE}" presName="textRect" presStyleLbl="revTx" presStyleIdx="0" presStyleCnt="5">
        <dgm:presLayoutVars>
          <dgm:chMax val="1"/>
          <dgm:chPref val="1"/>
        </dgm:presLayoutVars>
      </dgm:prSet>
      <dgm:spPr/>
    </dgm:pt>
    <dgm:pt modelId="{8F499976-6118-47CE-9F97-A82183984A3E}" type="pres">
      <dgm:prSet presAssocID="{90E9FCC7-FFF6-482C-BE89-1159BE515012}" presName="sibTrans" presStyleCnt="0"/>
      <dgm:spPr/>
    </dgm:pt>
    <dgm:pt modelId="{7EAE4E11-54A6-4CA8-BFC2-05D674B41B47}" type="pres">
      <dgm:prSet presAssocID="{1A8E409C-61B4-4954-9DE8-5E2B76970CD7}" presName="compNode" presStyleCnt="0"/>
      <dgm:spPr/>
    </dgm:pt>
    <dgm:pt modelId="{A06B719A-B2BF-412E-B9C2-A067071E4D1B}" type="pres">
      <dgm:prSet presAssocID="{1A8E409C-61B4-4954-9DE8-5E2B76970CD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CA13FC38-C981-4D94-AE03-26DEE2378FC6}" type="pres">
      <dgm:prSet presAssocID="{1A8E409C-61B4-4954-9DE8-5E2B76970CD7}" presName="spaceRect" presStyleCnt="0"/>
      <dgm:spPr/>
    </dgm:pt>
    <dgm:pt modelId="{89CDD85D-F5DE-4DC7-B706-7D4B10304B6A}" type="pres">
      <dgm:prSet presAssocID="{1A8E409C-61B4-4954-9DE8-5E2B76970CD7}" presName="textRect" presStyleLbl="revTx" presStyleIdx="1" presStyleCnt="5">
        <dgm:presLayoutVars>
          <dgm:chMax val="1"/>
          <dgm:chPref val="1"/>
        </dgm:presLayoutVars>
      </dgm:prSet>
      <dgm:spPr/>
    </dgm:pt>
    <dgm:pt modelId="{51717E1B-8335-4B3F-821A-85E5606FCBAC}" type="pres">
      <dgm:prSet presAssocID="{C362FBD2-A5E5-4671-A31C-9C675F91283E}" presName="sibTrans" presStyleCnt="0"/>
      <dgm:spPr/>
    </dgm:pt>
    <dgm:pt modelId="{055853EE-D2FE-49B6-AA36-122379BA090C}" type="pres">
      <dgm:prSet presAssocID="{B4B2FF4E-BEAA-4539-ACAB-469E7B7993B3}" presName="compNode" presStyleCnt="0"/>
      <dgm:spPr/>
    </dgm:pt>
    <dgm:pt modelId="{5709A079-F077-4D94-A738-0FF7EED8F2CF}" type="pres">
      <dgm:prSet presAssocID="{B4B2FF4E-BEAA-4539-ACAB-469E7B7993B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28CDC9FA-7DF8-4ED0-8F21-D97BA93589FE}" type="pres">
      <dgm:prSet presAssocID="{B4B2FF4E-BEAA-4539-ACAB-469E7B7993B3}" presName="spaceRect" presStyleCnt="0"/>
      <dgm:spPr/>
    </dgm:pt>
    <dgm:pt modelId="{69A66F42-6880-4926-8BF4-742BD14E41C5}" type="pres">
      <dgm:prSet presAssocID="{B4B2FF4E-BEAA-4539-ACAB-469E7B7993B3}" presName="textRect" presStyleLbl="revTx" presStyleIdx="2" presStyleCnt="5">
        <dgm:presLayoutVars>
          <dgm:chMax val="1"/>
          <dgm:chPref val="1"/>
        </dgm:presLayoutVars>
      </dgm:prSet>
      <dgm:spPr/>
    </dgm:pt>
    <dgm:pt modelId="{348F9079-6787-456A-8F19-CD4B92DAF39C}" type="pres">
      <dgm:prSet presAssocID="{70AF7A96-5A3A-43A2-BE6E-EAC4C8C199A5}" presName="sibTrans" presStyleCnt="0"/>
      <dgm:spPr/>
    </dgm:pt>
    <dgm:pt modelId="{F932725E-9BBC-46A2-BEC9-C11DAA63DEAB}" type="pres">
      <dgm:prSet presAssocID="{9246B6F7-1591-4793-940F-C3CF164D0814}" presName="compNode" presStyleCnt="0"/>
      <dgm:spPr/>
    </dgm:pt>
    <dgm:pt modelId="{142A7150-482A-4DEE-B4DF-E595B8F19CBD}" type="pres">
      <dgm:prSet presAssocID="{9246B6F7-1591-4793-940F-C3CF164D081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3508FBFD-BE73-464A-BF22-71C4C3996332}" type="pres">
      <dgm:prSet presAssocID="{9246B6F7-1591-4793-940F-C3CF164D0814}" presName="spaceRect" presStyleCnt="0"/>
      <dgm:spPr/>
    </dgm:pt>
    <dgm:pt modelId="{9068576D-EAD3-451D-8C47-C020284761EB}" type="pres">
      <dgm:prSet presAssocID="{9246B6F7-1591-4793-940F-C3CF164D0814}" presName="textRect" presStyleLbl="revTx" presStyleIdx="3" presStyleCnt="5">
        <dgm:presLayoutVars>
          <dgm:chMax val="1"/>
          <dgm:chPref val="1"/>
        </dgm:presLayoutVars>
      </dgm:prSet>
      <dgm:spPr/>
    </dgm:pt>
    <dgm:pt modelId="{9EC37523-140A-4198-8ED6-632459F221EB}" type="pres">
      <dgm:prSet presAssocID="{BAB67E11-F0E7-4BEB-B6BA-ED066374D574}" presName="sibTrans" presStyleCnt="0"/>
      <dgm:spPr/>
    </dgm:pt>
    <dgm:pt modelId="{4C18571F-FEA9-4612-B8AD-33F0D5542D68}" type="pres">
      <dgm:prSet presAssocID="{95681C8E-ABCF-4FDA-BF08-A52FCB75DB7F}" presName="compNode" presStyleCnt="0"/>
      <dgm:spPr/>
    </dgm:pt>
    <dgm:pt modelId="{4F6BCFF1-580A-47DB-9BBB-D8EEA087ED78}" type="pres">
      <dgm:prSet presAssocID="{95681C8E-ABCF-4FDA-BF08-A52FCB75DB7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38E5D424-7B10-4FE8-867A-C9AD84FBA2F5}" type="pres">
      <dgm:prSet presAssocID="{95681C8E-ABCF-4FDA-BF08-A52FCB75DB7F}" presName="spaceRect" presStyleCnt="0"/>
      <dgm:spPr/>
    </dgm:pt>
    <dgm:pt modelId="{B41617B6-C871-4133-ABDB-E033DFEC5D92}" type="pres">
      <dgm:prSet presAssocID="{95681C8E-ABCF-4FDA-BF08-A52FCB75DB7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01E2111-DC43-4EAB-8DA1-71EDCE84097B}" srcId="{A6A14734-61E7-4ED2-A1C4-8ECCC2C9059F}" destId="{9246B6F7-1591-4793-940F-C3CF164D0814}" srcOrd="3" destOrd="0" parTransId="{0A0494DE-A539-42CA-9765-9E4AD178ABC4}" sibTransId="{BAB67E11-F0E7-4BEB-B6BA-ED066374D574}"/>
    <dgm:cxn modelId="{5C8FEE4D-5B8D-44E5-B751-2822AA89338A}" type="presOf" srcId="{B4B2FF4E-BEAA-4539-ACAB-469E7B7993B3}" destId="{69A66F42-6880-4926-8BF4-742BD14E41C5}" srcOrd="0" destOrd="0" presId="urn:microsoft.com/office/officeart/2018/2/layout/IconLabelList"/>
    <dgm:cxn modelId="{6EFE917F-F6A1-4E0D-ACDB-E03B2277F859}" type="presOf" srcId="{1A8E409C-61B4-4954-9DE8-5E2B76970CD7}" destId="{89CDD85D-F5DE-4DC7-B706-7D4B10304B6A}" srcOrd="0" destOrd="0" presId="urn:microsoft.com/office/officeart/2018/2/layout/IconLabelList"/>
    <dgm:cxn modelId="{D21B1A8E-6324-419E-920D-D063A9D12DAB}" srcId="{A6A14734-61E7-4ED2-A1C4-8ECCC2C9059F}" destId="{B4B2FF4E-BEAA-4539-ACAB-469E7B7993B3}" srcOrd="2" destOrd="0" parTransId="{3B3C3D9B-EE0D-46F8-AB98-443BB2F1A542}" sibTransId="{70AF7A96-5A3A-43A2-BE6E-EAC4C8C199A5}"/>
    <dgm:cxn modelId="{9E48B59E-2A9E-48CA-B7A2-607975DF0DD8}" srcId="{A6A14734-61E7-4ED2-A1C4-8ECCC2C9059F}" destId="{1A8E409C-61B4-4954-9DE8-5E2B76970CD7}" srcOrd="1" destOrd="0" parTransId="{86BBC4FA-7A1C-49F1-9B2D-07731595B41E}" sibTransId="{C362FBD2-A5E5-4671-A31C-9C675F91283E}"/>
    <dgm:cxn modelId="{29F38DA1-4E3A-478F-A5B6-2289892125BA}" srcId="{A6A14734-61E7-4ED2-A1C4-8ECCC2C9059F}" destId="{95681C8E-ABCF-4FDA-BF08-A52FCB75DB7F}" srcOrd="4" destOrd="0" parTransId="{CDCE2D81-0B32-4C45-9CCA-68AB2CDD1442}" sibTransId="{846D4683-1EF2-44D4-8C93-9997F9737E92}"/>
    <dgm:cxn modelId="{85CF8AA7-9B17-4ADB-BE00-18CDD1A4DA08}" type="presOf" srcId="{95681C8E-ABCF-4FDA-BF08-A52FCB75DB7F}" destId="{B41617B6-C871-4133-ABDB-E033DFEC5D92}" srcOrd="0" destOrd="0" presId="urn:microsoft.com/office/officeart/2018/2/layout/IconLabelList"/>
    <dgm:cxn modelId="{2544FEB2-89D2-4055-B287-50D7EBCDB4A9}" type="presOf" srcId="{9246B6F7-1591-4793-940F-C3CF164D0814}" destId="{9068576D-EAD3-451D-8C47-C020284761EB}" srcOrd="0" destOrd="0" presId="urn:microsoft.com/office/officeart/2018/2/layout/IconLabelList"/>
    <dgm:cxn modelId="{7A5C22BC-A2D3-44FC-8DCB-84E3E02108AD}" type="presOf" srcId="{A6A14734-61E7-4ED2-A1C4-8ECCC2C9059F}" destId="{F40F0539-02B0-465B-BAC0-97C58ECB194C}" srcOrd="0" destOrd="0" presId="urn:microsoft.com/office/officeart/2018/2/layout/IconLabelList"/>
    <dgm:cxn modelId="{213043D7-1205-4676-A9D0-B390A0E0BF32}" srcId="{A6A14734-61E7-4ED2-A1C4-8ECCC2C9059F}" destId="{A66378C6-A393-4741-BB1A-F796F54656EE}" srcOrd="0" destOrd="0" parTransId="{E928D592-E51B-4476-B35C-EAAA9CB35DD2}" sibTransId="{90E9FCC7-FFF6-482C-BE89-1159BE515012}"/>
    <dgm:cxn modelId="{BBE71FDD-66FF-4FD0-94FC-EA9FA07599A3}" type="presOf" srcId="{A66378C6-A393-4741-BB1A-F796F54656EE}" destId="{47E9A1C8-AD84-4D00-AB3F-885812A2FE85}" srcOrd="0" destOrd="0" presId="urn:microsoft.com/office/officeart/2018/2/layout/IconLabelList"/>
    <dgm:cxn modelId="{8163B0A2-7A41-4176-97A2-39198A11DBCF}" type="presParOf" srcId="{F40F0539-02B0-465B-BAC0-97C58ECB194C}" destId="{C47A9517-5F49-4EC6-BD15-4ED524956F2A}" srcOrd="0" destOrd="0" presId="urn:microsoft.com/office/officeart/2018/2/layout/IconLabelList"/>
    <dgm:cxn modelId="{20084731-0371-4B71-B7B2-A81094ED42F0}" type="presParOf" srcId="{C47A9517-5F49-4EC6-BD15-4ED524956F2A}" destId="{95BAF1DD-AF7F-4FD7-80EA-DA5300F280B7}" srcOrd="0" destOrd="0" presId="urn:microsoft.com/office/officeart/2018/2/layout/IconLabelList"/>
    <dgm:cxn modelId="{95EFD310-3851-4760-A298-B8C136569EFB}" type="presParOf" srcId="{C47A9517-5F49-4EC6-BD15-4ED524956F2A}" destId="{D1F5BF5B-FFE4-4B92-8567-473EB5D36F08}" srcOrd="1" destOrd="0" presId="urn:microsoft.com/office/officeart/2018/2/layout/IconLabelList"/>
    <dgm:cxn modelId="{EE5BEA78-B2A8-4FBB-BCDE-72346A4CA2C8}" type="presParOf" srcId="{C47A9517-5F49-4EC6-BD15-4ED524956F2A}" destId="{47E9A1C8-AD84-4D00-AB3F-885812A2FE85}" srcOrd="2" destOrd="0" presId="urn:microsoft.com/office/officeart/2018/2/layout/IconLabelList"/>
    <dgm:cxn modelId="{85DD5B31-DA5A-485B-8A19-43379412854A}" type="presParOf" srcId="{F40F0539-02B0-465B-BAC0-97C58ECB194C}" destId="{8F499976-6118-47CE-9F97-A82183984A3E}" srcOrd="1" destOrd="0" presId="urn:microsoft.com/office/officeart/2018/2/layout/IconLabelList"/>
    <dgm:cxn modelId="{E7959425-8265-48CA-9FFE-EF02CF1C7AB4}" type="presParOf" srcId="{F40F0539-02B0-465B-BAC0-97C58ECB194C}" destId="{7EAE4E11-54A6-4CA8-BFC2-05D674B41B47}" srcOrd="2" destOrd="0" presId="urn:microsoft.com/office/officeart/2018/2/layout/IconLabelList"/>
    <dgm:cxn modelId="{4A1B16CD-88DB-4496-A2B0-83E5C47E32EE}" type="presParOf" srcId="{7EAE4E11-54A6-4CA8-BFC2-05D674B41B47}" destId="{A06B719A-B2BF-412E-B9C2-A067071E4D1B}" srcOrd="0" destOrd="0" presId="urn:microsoft.com/office/officeart/2018/2/layout/IconLabelList"/>
    <dgm:cxn modelId="{E01670E9-83A1-46A1-8033-B10CCB26BD37}" type="presParOf" srcId="{7EAE4E11-54A6-4CA8-BFC2-05D674B41B47}" destId="{CA13FC38-C981-4D94-AE03-26DEE2378FC6}" srcOrd="1" destOrd="0" presId="urn:microsoft.com/office/officeart/2018/2/layout/IconLabelList"/>
    <dgm:cxn modelId="{7F3C6A2C-5846-4B8B-9BDA-F3D9CB918CD6}" type="presParOf" srcId="{7EAE4E11-54A6-4CA8-BFC2-05D674B41B47}" destId="{89CDD85D-F5DE-4DC7-B706-7D4B10304B6A}" srcOrd="2" destOrd="0" presId="urn:microsoft.com/office/officeart/2018/2/layout/IconLabelList"/>
    <dgm:cxn modelId="{C994433A-D68F-4610-A12B-6F6A1B102BA9}" type="presParOf" srcId="{F40F0539-02B0-465B-BAC0-97C58ECB194C}" destId="{51717E1B-8335-4B3F-821A-85E5606FCBAC}" srcOrd="3" destOrd="0" presId="urn:microsoft.com/office/officeart/2018/2/layout/IconLabelList"/>
    <dgm:cxn modelId="{FAD0F5AC-0334-4892-A7A0-0B85393C27A9}" type="presParOf" srcId="{F40F0539-02B0-465B-BAC0-97C58ECB194C}" destId="{055853EE-D2FE-49B6-AA36-122379BA090C}" srcOrd="4" destOrd="0" presId="urn:microsoft.com/office/officeart/2018/2/layout/IconLabelList"/>
    <dgm:cxn modelId="{B2CF5694-DB21-4766-8EFE-A844F18BA152}" type="presParOf" srcId="{055853EE-D2FE-49B6-AA36-122379BA090C}" destId="{5709A079-F077-4D94-A738-0FF7EED8F2CF}" srcOrd="0" destOrd="0" presId="urn:microsoft.com/office/officeart/2018/2/layout/IconLabelList"/>
    <dgm:cxn modelId="{7645DBEB-7A1C-4329-A70E-D2C372B432E4}" type="presParOf" srcId="{055853EE-D2FE-49B6-AA36-122379BA090C}" destId="{28CDC9FA-7DF8-4ED0-8F21-D97BA93589FE}" srcOrd="1" destOrd="0" presId="urn:microsoft.com/office/officeart/2018/2/layout/IconLabelList"/>
    <dgm:cxn modelId="{33D05810-A442-4D3E-AD8E-47B45EE409DF}" type="presParOf" srcId="{055853EE-D2FE-49B6-AA36-122379BA090C}" destId="{69A66F42-6880-4926-8BF4-742BD14E41C5}" srcOrd="2" destOrd="0" presId="urn:microsoft.com/office/officeart/2018/2/layout/IconLabelList"/>
    <dgm:cxn modelId="{0B7899C2-70AD-4CAB-B7FF-9638166A05B0}" type="presParOf" srcId="{F40F0539-02B0-465B-BAC0-97C58ECB194C}" destId="{348F9079-6787-456A-8F19-CD4B92DAF39C}" srcOrd="5" destOrd="0" presId="urn:microsoft.com/office/officeart/2018/2/layout/IconLabelList"/>
    <dgm:cxn modelId="{A6506EAB-21E3-43A8-B0DE-3EE45BCCAD18}" type="presParOf" srcId="{F40F0539-02B0-465B-BAC0-97C58ECB194C}" destId="{F932725E-9BBC-46A2-BEC9-C11DAA63DEAB}" srcOrd="6" destOrd="0" presId="urn:microsoft.com/office/officeart/2018/2/layout/IconLabelList"/>
    <dgm:cxn modelId="{2123EDF9-8FEF-4643-9A67-381B11966A45}" type="presParOf" srcId="{F932725E-9BBC-46A2-BEC9-C11DAA63DEAB}" destId="{142A7150-482A-4DEE-B4DF-E595B8F19CBD}" srcOrd="0" destOrd="0" presId="urn:microsoft.com/office/officeart/2018/2/layout/IconLabelList"/>
    <dgm:cxn modelId="{CC084533-26DB-4E32-8C5F-70849556A579}" type="presParOf" srcId="{F932725E-9BBC-46A2-BEC9-C11DAA63DEAB}" destId="{3508FBFD-BE73-464A-BF22-71C4C3996332}" srcOrd="1" destOrd="0" presId="urn:microsoft.com/office/officeart/2018/2/layout/IconLabelList"/>
    <dgm:cxn modelId="{23F99996-DAAD-4EC7-AE51-A977145F661A}" type="presParOf" srcId="{F932725E-9BBC-46A2-BEC9-C11DAA63DEAB}" destId="{9068576D-EAD3-451D-8C47-C020284761EB}" srcOrd="2" destOrd="0" presId="urn:microsoft.com/office/officeart/2018/2/layout/IconLabelList"/>
    <dgm:cxn modelId="{A7957DEA-A546-460B-8837-DE1BC0A177A9}" type="presParOf" srcId="{F40F0539-02B0-465B-BAC0-97C58ECB194C}" destId="{9EC37523-140A-4198-8ED6-632459F221EB}" srcOrd="7" destOrd="0" presId="urn:microsoft.com/office/officeart/2018/2/layout/IconLabelList"/>
    <dgm:cxn modelId="{2B66814B-A160-4027-B681-8DC073B3957C}" type="presParOf" srcId="{F40F0539-02B0-465B-BAC0-97C58ECB194C}" destId="{4C18571F-FEA9-4612-B8AD-33F0D5542D68}" srcOrd="8" destOrd="0" presId="urn:microsoft.com/office/officeart/2018/2/layout/IconLabelList"/>
    <dgm:cxn modelId="{A375120E-83E1-4292-BD32-D0F77A065841}" type="presParOf" srcId="{4C18571F-FEA9-4612-B8AD-33F0D5542D68}" destId="{4F6BCFF1-580A-47DB-9BBB-D8EEA087ED78}" srcOrd="0" destOrd="0" presId="urn:microsoft.com/office/officeart/2018/2/layout/IconLabelList"/>
    <dgm:cxn modelId="{2CB70C97-8463-4DC3-AF3E-A0E37E297B0F}" type="presParOf" srcId="{4C18571F-FEA9-4612-B8AD-33F0D5542D68}" destId="{38E5D424-7B10-4FE8-867A-C9AD84FBA2F5}" srcOrd="1" destOrd="0" presId="urn:microsoft.com/office/officeart/2018/2/layout/IconLabelList"/>
    <dgm:cxn modelId="{C18E5391-9E9E-44B4-A54F-B182978D061F}" type="presParOf" srcId="{4C18571F-FEA9-4612-B8AD-33F0D5542D68}" destId="{B41617B6-C871-4133-ABDB-E033DFEC5D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A34D9EB-9DDE-4960-B547-5EFF6A8EF4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9733B1-53E1-4525-A150-9695859E33A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Temporal price analysis:</a:t>
          </a:r>
          <a:r>
            <a:rPr lang="en-GB"/>
            <a:t> Displays average crop price trends over time across all districts.</a:t>
          </a:r>
          <a:br>
            <a:rPr lang="en-GB"/>
          </a:br>
          <a:endParaRPr lang="en-US"/>
        </a:p>
      </dgm:t>
    </dgm:pt>
    <dgm:pt modelId="{BF217FA4-BA2B-4F4B-BC59-C893BB8F33C8}" type="parTrans" cxnId="{43B60CEA-2173-49A2-9680-844FC041DA14}">
      <dgm:prSet/>
      <dgm:spPr/>
      <dgm:t>
        <a:bodyPr/>
        <a:lstStyle/>
        <a:p>
          <a:endParaRPr lang="en-US"/>
        </a:p>
      </dgm:t>
    </dgm:pt>
    <dgm:pt modelId="{071E0EC6-1554-4EDF-8116-E4B5EE806CD1}" type="sibTrans" cxnId="{43B60CEA-2173-49A2-9680-844FC041DA14}">
      <dgm:prSet/>
      <dgm:spPr/>
      <dgm:t>
        <a:bodyPr/>
        <a:lstStyle/>
        <a:p>
          <a:endParaRPr lang="en-US"/>
        </a:p>
      </dgm:t>
    </dgm:pt>
    <dgm:pt modelId="{29560617-EC20-4F35-ABD2-425C7821772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Seasonal patterns:</a:t>
          </a:r>
          <a:r>
            <a:rPr lang="en-GB"/>
            <a:t> Identifies regular trends such as price hikes during off-season periods or dips during harvest.</a:t>
          </a:r>
          <a:br>
            <a:rPr lang="en-GB"/>
          </a:br>
          <a:endParaRPr lang="en-US"/>
        </a:p>
      </dgm:t>
    </dgm:pt>
    <dgm:pt modelId="{308F67D8-B8B4-478B-84CD-6A102E0A3272}" type="parTrans" cxnId="{8F4C09CF-4B4B-4AE0-947A-E86D7F699D77}">
      <dgm:prSet/>
      <dgm:spPr/>
      <dgm:t>
        <a:bodyPr/>
        <a:lstStyle/>
        <a:p>
          <a:endParaRPr lang="en-US"/>
        </a:p>
      </dgm:t>
    </dgm:pt>
    <dgm:pt modelId="{EB69BC7C-7E51-4DCD-9615-24786005E6BF}" type="sibTrans" cxnId="{8F4C09CF-4B4B-4AE0-947A-E86D7F699D77}">
      <dgm:prSet/>
      <dgm:spPr/>
      <dgm:t>
        <a:bodyPr/>
        <a:lstStyle/>
        <a:p>
          <a:endParaRPr lang="en-US"/>
        </a:p>
      </dgm:t>
    </dgm:pt>
    <dgm:pt modelId="{6B2E6EC4-B378-425A-96B6-6E424F30A2E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Forecast modeling:</a:t>
          </a:r>
          <a:r>
            <a:rPr lang="en-GB"/>
            <a:t> </a:t>
          </a:r>
          <a:r>
            <a:rPr lang="en-GB">
              <a:latin typeface="Aptos Display" panose="02110004020202020204"/>
            </a:rPr>
            <a:t>SARIMA</a:t>
          </a:r>
          <a:r>
            <a:rPr lang="en-GB"/>
            <a:t> model is used to generate 1-year forward predictions based on past price behavior.</a:t>
          </a:r>
          <a:br>
            <a:rPr lang="en-GB"/>
          </a:br>
          <a:endParaRPr lang="en-US"/>
        </a:p>
      </dgm:t>
    </dgm:pt>
    <dgm:pt modelId="{2F452657-DB63-46B4-B96B-AACEE5A8FFBA}" type="parTrans" cxnId="{90054614-08CE-4BC1-9D19-AED1D72A50E7}">
      <dgm:prSet/>
      <dgm:spPr/>
      <dgm:t>
        <a:bodyPr/>
        <a:lstStyle/>
        <a:p>
          <a:endParaRPr lang="en-US"/>
        </a:p>
      </dgm:t>
    </dgm:pt>
    <dgm:pt modelId="{9E3AD49E-09A2-41A8-B2E2-A32FE2B148AB}" type="sibTrans" cxnId="{90054614-08CE-4BC1-9D19-AED1D72A50E7}">
      <dgm:prSet/>
      <dgm:spPr/>
      <dgm:t>
        <a:bodyPr/>
        <a:lstStyle/>
        <a:p>
          <a:endParaRPr lang="en-US"/>
        </a:p>
      </dgm:t>
    </dgm:pt>
    <dgm:pt modelId="{B54E29D5-EA09-4FFA-A419-7116D13385B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Planning benefit:</a:t>
          </a:r>
          <a:r>
            <a:rPr lang="en-GB"/>
            <a:t> Farmers and traders can anticipate price trends and optimize storage, selling, or procurement decisions.</a:t>
          </a:r>
          <a:br>
            <a:rPr lang="en-GB"/>
          </a:br>
          <a:endParaRPr lang="en-US"/>
        </a:p>
      </dgm:t>
    </dgm:pt>
    <dgm:pt modelId="{8A89EB44-3F9D-4E3F-B371-1E7F54817400}" type="parTrans" cxnId="{A3F6EA0F-24C1-4467-826D-E2D85F9DF2C0}">
      <dgm:prSet/>
      <dgm:spPr/>
      <dgm:t>
        <a:bodyPr/>
        <a:lstStyle/>
        <a:p>
          <a:endParaRPr lang="en-US"/>
        </a:p>
      </dgm:t>
    </dgm:pt>
    <dgm:pt modelId="{1BEE13E6-0D8C-49BD-BC2D-2B04760B6B2C}" type="sibTrans" cxnId="{A3F6EA0F-24C1-4467-826D-E2D85F9DF2C0}">
      <dgm:prSet/>
      <dgm:spPr/>
      <dgm:t>
        <a:bodyPr/>
        <a:lstStyle/>
        <a:p>
          <a:endParaRPr lang="en-US"/>
        </a:p>
      </dgm:t>
    </dgm:pt>
    <dgm:pt modelId="{2B0FC222-572A-43AD-ACEA-9E460D13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Trend interpretation:</a:t>
          </a:r>
          <a:r>
            <a:rPr lang="en-GB"/>
            <a:t> The decomposition into trend and seasonality provides a clearer understanding of price dynamics.</a:t>
          </a:r>
          <a:endParaRPr lang="en-US"/>
        </a:p>
      </dgm:t>
    </dgm:pt>
    <dgm:pt modelId="{B8384B94-0D97-4C41-BA51-140DFAEFEF28}" type="parTrans" cxnId="{8C894EA6-1935-4032-975B-25E022445944}">
      <dgm:prSet/>
      <dgm:spPr/>
      <dgm:t>
        <a:bodyPr/>
        <a:lstStyle/>
        <a:p>
          <a:endParaRPr lang="en-US"/>
        </a:p>
      </dgm:t>
    </dgm:pt>
    <dgm:pt modelId="{B2035710-9C58-4AE7-8581-EC0FBB0A8F49}" type="sibTrans" cxnId="{8C894EA6-1935-4032-975B-25E022445944}">
      <dgm:prSet/>
      <dgm:spPr/>
      <dgm:t>
        <a:bodyPr/>
        <a:lstStyle/>
        <a:p>
          <a:endParaRPr lang="en-US"/>
        </a:p>
      </dgm:t>
    </dgm:pt>
    <dgm:pt modelId="{C75328DA-3D21-4F7D-9B87-22EA2D5AA5C9}" type="pres">
      <dgm:prSet presAssocID="{2A34D9EB-9DDE-4960-B547-5EFF6A8EF425}" presName="root" presStyleCnt="0">
        <dgm:presLayoutVars>
          <dgm:dir/>
          <dgm:resizeHandles val="exact"/>
        </dgm:presLayoutVars>
      </dgm:prSet>
      <dgm:spPr/>
    </dgm:pt>
    <dgm:pt modelId="{5059BC90-5E69-4EF0-824D-0B5091EB0011}" type="pres">
      <dgm:prSet presAssocID="{669733B1-53E1-4525-A150-9695859E33A3}" presName="compNode" presStyleCnt="0"/>
      <dgm:spPr/>
    </dgm:pt>
    <dgm:pt modelId="{14294EE3-2A17-4670-BB35-868C28EBE5EA}" type="pres">
      <dgm:prSet presAssocID="{669733B1-53E1-4525-A150-9695859E33A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08184EC1-E47B-415E-B288-46EB193C14EA}" type="pres">
      <dgm:prSet presAssocID="{669733B1-53E1-4525-A150-9695859E33A3}" presName="spaceRect" presStyleCnt="0"/>
      <dgm:spPr/>
    </dgm:pt>
    <dgm:pt modelId="{45B3A587-1FD3-4871-BE31-15253A5C00ED}" type="pres">
      <dgm:prSet presAssocID="{669733B1-53E1-4525-A150-9695859E33A3}" presName="textRect" presStyleLbl="revTx" presStyleIdx="0" presStyleCnt="5">
        <dgm:presLayoutVars>
          <dgm:chMax val="1"/>
          <dgm:chPref val="1"/>
        </dgm:presLayoutVars>
      </dgm:prSet>
      <dgm:spPr/>
    </dgm:pt>
    <dgm:pt modelId="{4A13908B-9B40-45D3-AE1C-734F17E26CF8}" type="pres">
      <dgm:prSet presAssocID="{071E0EC6-1554-4EDF-8116-E4B5EE806CD1}" presName="sibTrans" presStyleCnt="0"/>
      <dgm:spPr/>
    </dgm:pt>
    <dgm:pt modelId="{FEA823BC-A6D1-4B37-9DAF-357449858DFA}" type="pres">
      <dgm:prSet presAssocID="{29560617-EC20-4F35-ABD2-425C78217723}" presName="compNode" presStyleCnt="0"/>
      <dgm:spPr/>
    </dgm:pt>
    <dgm:pt modelId="{0E83F56F-D43F-4A52-BF1C-4EE5A5E0A38A}" type="pres">
      <dgm:prSet presAssocID="{29560617-EC20-4F35-ABD2-425C7821772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0E8CFEE0-1C03-4915-911D-1167BCBCEF0F}" type="pres">
      <dgm:prSet presAssocID="{29560617-EC20-4F35-ABD2-425C78217723}" presName="spaceRect" presStyleCnt="0"/>
      <dgm:spPr/>
    </dgm:pt>
    <dgm:pt modelId="{58A0966E-B9C3-4CD3-9EA5-132DAAC0465B}" type="pres">
      <dgm:prSet presAssocID="{29560617-EC20-4F35-ABD2-425C78217723}" presName="textRect" presStyleLbl="revTx" presStyleIdx="1" presStyleCnt="5">
        <dgm:presLayoutVars>
          <dgm:chMax val="1"/>
          <dgm:chPref val="1"/>
        </dgm:presLayoutVars>
      </dgm:prSet>
      <dgm:spPr/>
    </dgm:pt>
    <dgm:pt modelId="{9D9B1F0B-BD6E-4E79-9EB2-6682687E2F9B}" type="pres">
      <dgm:prSet presAssocID="{EB69BC7C-7E51-4DCD-9615-24786005E6BF}" presName="sibTrans" presStyleCnt="0"/>
      <dgm:spPr/>
    </dgm:pt>
    <dgm:pt modelId="{B4FA3481-EA72-47F2-9D56-46C32028ED8D}" type="pres">
      <dgm:prSet presAssocID="{6B2E6EC4-B378-425A-96B6-6E424F30A2E4}" presName="compNode" presStyleCnt="0"/>
      <dgm:spPr/>
    </dgm:pt>
    <dgm:pt modelId="{6C3A020E-1242-4017-830F-CF61478D8A0E}" type="pres">
      <dgm:prSet presAssocID="{6B2E6EC4-B378-425A-96B6-6E424F30A2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onential Graph with solid fill"/>
        </a:ext>
      </dgm:extLst>
    </dgm:pt>
    <dgm:pt modelId="{89D886BA-41F6-4316-86B5-3C725E079C53}" type="pres">
      <dgm:prSet presAssocID="{6B2E6EC4-B378-425A-96B6-6E424F30A2E4}" presName="spaceRect" presStyleCnt="0"/>
      <dgm:spPr/>
    </dgm:pt>
    <dgm:pt modelId="{A15CD20C-3365-4479-8FDB-1B621B0FE887}" type="pres">
      <dgm:prSet presAssocID="{6B2E6EC4-B378-425A-96B6-6E424F30A2E4}" presName="textRect" presStyleLbl="revTx" presStyleIdx="2" presStyleCnt="5">
        <dgm:presLayoutVars>
          <dgm:chMax val="1"/>
          <dgm:chPref val="1"/>
        </dgm:presLayoutVars>
      </dgm:prSet>
      <dgm:spPr/>
    </dgm:pt>
    <dgm:pt modelId="{1066ABC5-C2AB-473B-8BD1-94D71650CB44}" type="pres">
      <dgm:prSet presAssocID="{9E3AD49E-09A2-41A8-B2E2-A32FE2B148AB}" presName="sibTrans" presStyleCnt="0"/>
      <dgm:spPr/>
    </dgm:pt>
    <dgm:pt modelId="{CD0AA0AB-8652-4E05-AFFE-78DF66A64B95}" type="pres">
      <dgm:prSet presAssocID="{B54E29D5-EA09-4FFA-A419-7116D13385B2}" presName="compNode" presStyleCnt="0"/>
      <dgm:spPr/>
    </dgm:pt>
    <dgm:pt modelId="{A7450721-11B5-479E-86D5-CFA05868ACBD}" type="pres">
      <dgm:prSet presAssocID="{B54E29D5-EA09-4FFA-A419-7116D13385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ACAFFDDF-C8CD-4BDE-AA6B-8EFC706961E2}" type="pres">
      <dgm:prSet presAssocID="{B54E29D5-EA09-4FFA-A419-7116D13385B2}" presName="spaceRect" presStyleCnt="0"/>
      <dgm:spPr/>
    </dgm:pt>
    <dgm:pt modelId="{516C358B-A47B-4641-B0AD-8E903D12D4FA}" type="pres">
      <dgm:prSet presAssocID="{B54E29D5-EA09-4FFA-A419-7116D13385B2}" presName="textRect" presStyleLbl="revTx" presStyleIdx="3" presStyleCnt="5">
        <dgm:presLayoutVars>
          <dgm:chMax val="1"/>
          <dgm:chPref val="1"/>
        </dgm:presLayoutVars>
      </dgm:prSet>
      <dgm:spPr/>
    </dgm:pt>
    <dgm:pt modelId="{4449B769-7D79-410B-A278-09FD0EB40450}" type="pres">
      <dgm:prSet presAssocID="{1BEE13E6-0D8C-49BD-BC2D-2B04760B6B2C}" presName="sibTrans" presStyleCnt="0"/>
      <dgm:spPr/>
    </dgm:pt>
    <dgm:pt modelId="{8149BD33-D721-42EB-B7BE-59BFB7D3F8D8}" type="pres">
      <dgm:prSet presAssocID="{2B0FC222-572A-43AD-ACEA-9E460D13DC09}" presName="compNode" presStyleCnt="0"/>
      <dgm:spPr/>
    </dgm:pt>
    <dgm:pt modelId="{0894D72E-EBD6-4C54-8E45-BF9D736BDD38}" type="pres">
      <dgm:prSet presAssocID="{2B0FC222-572A-43AD-ACEA-9E460D13DC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 with solid fill"/>
        </a:ext>
      </dgm:extLst>
    </dgm:pt>
    <dgm:pt modelId="{5CDFF336-6AE1-499E-8101-963193534936}" type="pres">
      <dgm:prSet presAssocID="{2B0FC222-572A-43AD-ACEA-9E460D13DC09}" presName="spaceRect" presStyleCnt="0"/>
      <dgm:spPr/>
    </dgm:pt>
    <dgm:pt modelId="{DAC3994C-C0FE-4637-A9F6-7701A180A1AB}" type="pres">
      <dgm:prSet presAssocID="{2B0FC222-572A-43AD-ACEA-9E460D13DC0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1F5E806-A86B-4408-8965-6E63F1EF117C}" type="presOf" srcId="{B54E29D5-EA09-4FFA-A419-7116D13385B2}" destId="{516C358B-A47B-4641-B0AD-8E903D12D4FA}" srcOrd="0" destOrd="0" presId="urn:microsoft.com/office/officeart/2018/2/layout/IconLabelList"/>
    <dgm:cxn modelId="{A3F6EA0F-24C1-4467-826D-E2D85F9DF2C0}" srcId="{2A34D9EB-9DDE-4960-B547-5EFF6A8EF425}" destId="{B54E29D5-EA09-4FFA-A419-7116D13385B2}" srcOrd="3" destOrd="0" parTransId="{8A89EB44-3F9D-4E3F-B371-1E7F54817400}" sibTransId="{1BEE13E6-0D8C-49BD-BC2D-2B04760B6B2C}"/>
    <dgm:cxn modelId="{90054614-08CE-4BC1-9D19-AED1D72A50E7}" srcId="{2A34D9EB-9DDE-4960-B547-5EFF6A8EF425}" destId="{6B2E6EC4-B378-425A-96B6-6E424F30A2E4}" srcOrd="2" destOrd="0" parTransId="{2F452657-DB63-46B4-B96B-AACEE5A8FFBA}" sibTransId="{9E3AD49E-09A2-41A8-B2E2-A32FE2B148AB}"/>
    <dgm:cxn modelId="{1B702A58-ACEB-4BEA-9405-2961142AFAA3}" type="presOf" srcId="{669733B1-53E1-4525-A150-9695859E33A3}" destId="{45B3A587-1FD3-4871-BE31-15253A5C00ED}" srcOrd="0" destOrd="0" presId="urn:microsoft.com/office/officeart/2018/2/layout/IconLabelList"/>
    <dgm:cxn modelId="{F8D6D081-6996-429F-8BA9-DDEB3B3C7D91}" type="presOf" srcId="{2A34D9EB-9DDE-4960-B547-5EFF6A8EF425}" destId="{C75328DA-3D21-4F7D-9B87-22EA2D5AA5C9}" srcOrd="0" destOrd="0" presId="urn:microsoft.com/office/officeart/2018/2/layout/IconLabelList"/>
    <dgm:cxn modelId="{057B9192-834F-4BEA-B5E4-2A3EF3EC8860}" type="presOf" srcId="{29560617-EC20-4F35-ABD2-425C78217723}" destId="{58A0966E-B9C3-4CD3-9EA5-132DAAC0465B}" srcOrd="0" destOrd="0" presId="urn:microsoft.com/office/officeart/2018/2/layout/IconLabelList"/>
    <dgm:cxn modelId="{8C894EA6-1935-4032-975B-25E022445944}" srcId="{2A34D9EB-9DDE-4960-B547-5EFF6A8EF425}" destId="{2B0FC222-572A-43AD-ACEA-9E460D13DC09}" srcOrd="4" destOrd="0" parTransId="{B8384B94-0D97-4C41-BA51-140DFAEFEF28}" sibTransId="{B2035710-9C58-4AE7-8581-EC0FBB0A8F49}"/>
    <dgm:cxn modelId="{D629B3BD-CE3B-4043-B528-1B277495E2BE}" type="presOf" srcId="{6B2E6EC4-B378-425A-96B6-6E424F30A2E4}" destId="{A15CD20C-3365-4479-8FDB-1B621B0FE887}" srcOrd="0" destOrd="0" presId="urn:microsoft.com/office/officeart/2018/2/layout/IconLabelList"/>
    <dgm:cxn modelId="{DFBEBCBF-F5D8-40DC-AC2D-7DF9A0431B2E}" type="presOf" srcId="{2B0FC222-572A-43AD-ACEA-9E460D13DC09}" destId="{DAC3994C-C0FE-4637-A9F6-7701A180A1AB}" srcOrd="0" destOrd="0" presId="urn:microsoft.com/office/officeart/2018/2/layout/IconLabelList"/>
    <dgm:cxn modelId="{8F4C09CF-4B4B-4AE0-947A-E86D7F699D77}" srcId="{2A34D9EB-9DDE-4960-B547-5EFF6A8EF425}" destId="{29560617-EC20-4F35-ABD2-425C78217723}" srcOrd="1" destOrd="0" parTransId="{308F67D8-B8B4-478B-84CD-6A102E0A3272}" sibTransId="{EB69BC7C-7E51-4DCD-9615-24786005E6BF}"/>
    <dgm:cxn modelId="{43B60CEA-2173-49A2-9680-844FC041DA14}" srcId="{2A34D9EB-9DDE-4960-B547-5EFF6A8EF425}" destId="{669733B1-53E1-4525-A150-9695859E33A3}" srcOrd="0" destOrd="0" parTransId="{BF217FA4-BA2B-4F4B-BC59-C893BB8F33C8}" sibTransId="{071E0EC6-1554-4EDF-8116-E4B5EE806CD1}"/>
    <dgm:cxn modelId="{C56F261B-25DA-4925-AD64-0DE80B670806}" type="presParOf" srcId="{C75328DA-3D21-4F7D-9B87-22EA2D5AA5C9}" destId="{5059BC90-5E69-4EF0-824D-0B5091EB0011}" srcOrd="0" destOrd="0" presId="urn:microsoft.com/office/officeart/2018/2/layout/IconLabelList"/>
    <dgm:cxn modelId="{12286C3B-5F35-43FD-8477-6D10CA40245E}" type="presParOf" srcId="{5059BC90-5E69-4EF0-824D-0B5091EB0011}" destId="{14294EE3-2A17-4670-BB35-868C28EBE5EA}" srcOrd="0" destOrd="0" presId="urn:microsoft.com/office/officeart/2018/2/layout/IconLabelList"/>
    <dgm:cxn modelId="{1E8C0C44-EAB7-4C9C-809C-9B9B8DEE55E0}" type="presParOf" srcId="{5059BC90-5E69-4EF0-824D-0B5091EB0011}" destId="{08184EC1-E47B-415E-B288-46EB193C14EA}" srcOrd="1" destOrd="0" presId="urn:microsoft.com/office/officeart/2018/2/layout/IconLabelList"/>
    <dgm:cxn modelId="{9C672D58-EF8D-49BE-AB68-74C3F908F700}" type="presParOf" srcId="{5059BC90-5E69-4EF0-824D-0B5091EB0011}" destId="{45B3A587-1FD3-4871-BE31-15253A5C00ED}" srcOrd="2" destOrd="0" presId="urn:microsoft.com/office/officeart/2018/2/layout/IconLabelList"/>
    <dgm:cxn modelId="{B914BDC2-AA63-4AE0-97D8-D3F49DC23005}" type="presParOf" srcId="{C75328DA-3D21-4F7D-9B87-22EA2D5AA5C9}" destId="{4A13908B-9B40-45D3-AE1C-734F17E26CF8}" srcOrd="1" destOrd="0" presId="urn:microsoft.com/office/officeart/2018/2/layout/IconLabelList"/>
    <dgm:cxn modelId="{432C3787-CEC2-4440-A9A3-6CB945890432}" type="presParOf" srcId="{C75328DA-3D21-4F7D-9B87-22EA2D5AA5C9}" destId="{FEA823BC-A6D1-4B37-9DAF-357449858DFA}" srcOrd="2" destOrd="0" presId="urn:microsoft.com/office/officeart/2018/2/layout/IconLabelList"/>
    <dgm:cxn modelId="{B9738B75-0F8F-435A-9946-79DE3276BC29}" type="presParOf" srcId="{FEA823BC-A6D1-4B37-9DAF-357449858DFA}" destId="{0E83F56F-D43F-4A52-BF1C-4EE5A5E0A38A}" srcOrd="0" destOrd="0" presId="urn:microsoft.com/office/officeart/2018/2/layout/IconLabelList"/>
    <dgm:cxn modelId="{3A74D1D2-D657-4FD0-B801-5EC27356EFF3}" type="presParOf" srcId="{FEA823BC-A6D1-4B37-9DAF-357449858DFA}" destId="{0E8CFEE0-1C03-4915-911D-1167BCBCEF0F}" srcOrd="1" destOrd="0" presId="urn:microsoft.com/office/officeart/2018/2/layout/IconLabelList"/>
    <dgm:cxn modelId="{5C13DB54-904B-4CC5-941B-E8B129404E18}" type="presParOf" srcId="{FEA823BC-A6D1-4B37-9DAF-357449858DFA}" destId="{58A0966E-B9C3-4CD3-9EA5-132DAAC0465B}" srcOrd="2" destOrd="0" presId="urn:microsoft.com/office/officeart/2018/2/layout/IconLabelList"/>
    <dgm:cxn modelId="{86F2148F-E9CE-4A95-93AF-4B30D6C428EA}" type="presParOf" srcId="{C75328DA-3D21-4F7D-9B87-22EA2D5AA5C9}" destId="{9D9B1F0B-BD6E-4E79-9EB2-6682687E2F9B}" srcOrd="3" destOrd="0" presId="urn:microsoft.com/office/officeart/2018/2/layout/IconLabelList"/>
    <dgm:cxn modelId="{5B2BEF9D-4997-4F82-B1BC-F6A292FE2D57}" type="presParOf" srcId="{C75328DA-3D21-4F7D-9B87-22EA2D5AA5C9}" destId="{B4FA3481-EA72-47F2-9D56-46C32028ED8D}" srcOrd="4" destOrd="0" presId="urn:microsoft.com/office/officeart/2018/2/layout/IconLabelList"/>
    <dgm:cxn modelId="{57E13013-788D-406D-A8B0-1804BF814073}" type="presParOf" srcId="{B4FA3481-EA72-47F2-9D56-46C32028ED8D}" destId="{6C3A020E-1242-4017-830F-CF61478D8A0E}" srcOrd="0" destOrd="0" presId="urn:microsoft.com/office/officeart/2018/2/layout/IconLabelList"/>
    <dgm:cxn modelId="{A919FF98-6D2A-482B-BB14-5B22FB875139}" type="presParOf" srcId="{B4FA3481-EA72-47F2-9D56-46C32028ED8D}" destId="{89D886BA-41F6-4316-86B5-3C725E079C53}" srcOrd="1" destOrd="0" presId="urn:microsoft.com/office/officeart/2018/2/layout/IconLabelList"/>
    <dgm:cxn modelId="{CBE06144-88D5-4B5B-9CCB-CDD55943913F}" type="presParOf" srcId="{B4FA3481-EA72-47F2-9D56-46C32028ED8D}" destId="{A15CD20C-3365-4479-8FDB-1B621B0FE887}" srcOrd="2" destOrd="0" presId="urn:microsoft.com/office/officeart/2018/2/layout/IconLabelList"/>
    <dgm:cxn modelId="{69E99C26-BA0D-4B83-951A-1F7F56B257AE}" type="presParOf" srcId="{C75328DA-3D21-4F7D-9B87-22EA2D5AA5C9}" destId="{1066ABC5-C2AB-473B-8BD1-94D71650CB44}" srcOrd="5" destOrd="0" presId="urn:microsoft.com/office/officeart/2018/2/layout/IconLabelList"/>
    <dgm:cxn modelId="{80F96830-DAD7-45A4-BA76-BF1801898CD0}" type="presParOf" srcId="{C75328DA-3D21-4F7D-9B87-22EA2D5AA5C9}" destId="{CD0AA0AB-8652-4E05-AFFE-78DF66A64B95}" srcOrd="6" destOrd="0" presId="urn:microsoft.com/office/officeart/2018/2/layout/IconLabelList"/>
    <dgm:cxn modelId="{85AB7DAB-FB64-4204-8617-70C8B52019AF}" type="presParOf" srcId="{CD0AA0AB-8652-4E05-AFFE-78DF66A64B95}" destId="{A7450721-11B5-479E-86D5-CFA05868ACBD}" srcOrd="0" destOrd="0" presId="urn:microsoft.com/office/officeart/2018/2/layout/IconLabelList"/>
    <dgm:cxn modelId="{85E40668-C6FE-4618-BF1F-A284AD98B40E}" type="presParOf" srcId="{CD0AA0AB-8652-4E05-AFFE-78DF66A64B95}" destId="{ACAFFDDF-C8CD-4BDE-AA6B-8EFC706961E2}" srcOrd="1" destOrd="0" presId="urn:microsoft.com/office/officeart/2018/2/layout/IconLabelList"/>
    <dgm:cxn modelId="{F2B88EE6-3019-4133-A969-896F216B2CD0}" type="presParOf" srcId="{CD0AA0AB-8652-4E05-AFFE-78DF66A64B95}" destId="{516C358B-A47B-4641-B0AD-8E903D12D4FA}" srcOrd="2" destOrd="0" presId="urn:microsoft.com/office/officeart/2018/2/layout/IconLabelList"/>
    <dgm:cxn modelId="{76286493-13DB-409F-87C0-D431C526EA2F}" type="presParOf" srcId="{C75328DA-3D21-4F7D-9B87-22EA2D5AA5C9}" destId="{4449B769-7D79-410B-A278-09FD0EB40450}" srcOrd="7" destOrd="0" presId="urn:microsoft.com/office/officeart/2018/2/layout/IconLabelList"/>
    <dgm:cxn modelId="{8815D8DC-D0E3-4E71-8C4F-91F7A6EBBEED}" type="presParOf" srcId="{C75328DA-3D21-4F7D-9B87-22EA2D5AA5C9}" destId="{8149BD33-D721-42EB-B7BE-59BFB7D3F8D8}" srcOrd="8" destOrd="0" presId="urn:microsoft.com/office/officeart/2018/2/layout/IconLabelList"/>
    <dgm:cxn modelId="{0C405A88-49F7-4C7D-85C2-A553D39A8EA8}" type="presParOf" srcId="{8149BD33-D721-42EB-B7BE-59BFB7D3F8D8}" destId="{0894D72E-EBD6-4C54-8E45-BF9D736BDD38}" srcOrd="0" destOrd="0" presId="urn:microsoft.com/office/officeart/2018/2/layout/IconLabelList"/>
    <dgm:cxn modelId="{8019A46B-AA4F-4B48-9EEF-5E02B4BF9A03}" type="presParOf" srcId="{8149BD33-D721-42EB-B7BE-59BFB7D3F8D8}" destId="{5CDFF336-6AE1-499E-8101-963193534936}" srcOrd="1" destOrd="0" presId="urn:microsoft.com/office/officeart/2018/2/layout/IconLabelList"/>
    <dgm:cxn modelId="{465A8DAA-7AC8-4B85-8502-F99DF214C34B}" type="presParOf" srcId="{8149BD33-D721-42EB-B7BE-59BFB7D3F8D8}" destId="{DAC3994C-C0FE-4637-A9F6-7701A180A1A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77981E1-EAD5-4535-A664-7D12FC791B2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3F840A-C563-451B-8466-FAD032AEC8D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Model decomposition:</a:t>
          </a:r>
          <a:r>
            <a:rPr lang="en-GB"/>
            <a:t> </a:t>
          </a:r>
          <a:r>
            <a:rPr lang="en-GB">
              <a:latin typeface="Aptos Display" panose="02110004020202020204"/>
            </a:rPr>
            <a:t>SARIMA</a:t>
          </a:r>
          <a:r>
            <a:rPr lang="en-GB"/>
            <a:t> splits time series into trend, seasonal, and residual components.</a:t>
          </a:r>
          <a:r>
            <a:rPr lang="en-GB">
              <a:solidFill>
                <a:srgbClr val="010000"/>
              </a:solidFill>
              <a:latin typeface="Aptos Display" panose="02110004020202020204"/>
            </a:rPr>
            <a:t> </a:t>
          </a:r>
          <a:br>
            <a:rPr lang="en-GB"/>
          </a:br>
          <a:endParaRPr lang="en-US">
            <a:solidFill>
              <a:srgbClr val="010000"/>
            </a:solidFill>
            <a:latin typeface="Aptos Display" panose="02110004020202020204"/>
          </a:endParaRPr>
        </a:p>
      </dgm:t>
    </dgm:pt>
    <dgm:pt modelId="{EEF4816B-245F-4060-B00F-89840EEEFAF8}" type="parTrans" cxnId="{52CD1D63-15A5-4013-9404-11F62B94678E}">
      <dgm:prSet/>
      <dgm:spPr/>
      <dgm:t>
        <a:bodyPr/>
        <a:lstStyle/>
        <a:p>
          <a:endParaRPr lang="en-US"/>
        </a:p>
      </dgm:t>
    </dgm:pt>
    <dgm:pt modelId="{4A35BB22-DADC-48E3-8E11-D710587DA67D}" type="sibTrans" cxnId="{52CD1D63-15A5-4013-9404-11F62B94678E}">
      <dgm:prSet/>
      <dgm:spPr/>
      <dgm:t>
        <a:bodyPr/>
        <a:lstStyle/>
        <a:p>
          <a:endParaRPr lang="en-US"/>
        </a:p>
      </dgm:t>
    </dgm:pt>
    <dgm:pt modelId="{A8964688-15D6-43A0-A741-43BA48B65DC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Aptos Display" panose="02110004020202020204"/>
            </a:rPr>
            <a:t>Residual noise</a:t>
          </a:r>
          <a:r>
            <a:rPr lang="en-GB" b="1"/>
            <a:t>:</a:t>
          </a:r>
          <a:r>
            <a:rPr lang="en-GB"/>
            <a:t> Residual analysis helps identify unusual fluctuations not explained by season or trend.</a:t>
          </a:r>
          <a:br>
            <a:rPr lang="en-GB"/>
          </a:br>
          <a:endParaRPr lang="en-US"/>
        </a:p>
      </dgm:t>
    </dgm:pt>
    <dgm:pt modelId="{E3F66D31-A974-4E03-99F6-A5A8C429E00F}" type="parTrans" cxnId="{98E14A36-8F2C-48FD-B7F4-845918BB93BE}">
      <dgm:prSet/>
      <dgm:spPr/>
      <dgm:t>
        <a:bodyPr/>
        <a:lstStyle/>
        <a:p>
          <a:endParaRPr lang="en-US"/>
        </a:p>
      </dgm:t>
    </dgm:pt>
    <dgm:pt modelId="{2BD21252-AE6D-47AA-AF1A-E2177740B9C6}" type="sibTrans" cxnId="{98E14A36-8F2C-48FD-B7F4-845918BB93BE}">
      <dgm:prSet/>
      <dgm:spPr/>
      <dgm:t>
        <a:bodyPr/>
        <a:lstStyle/>
        <a:p>
          <a:endParaRPr lang="en-US"/>
        </a:p>
      </dgm:t>
    </dgm:pt>
    <dgm:pt modelId="{501691BF-3A8E-4254-B361-CD4BFF2E49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Aptos Display" panose="02110004020202020204"/>
            </a:rPr>
            <a:t>Price prediction</a:t>
          </a:r>
          <a:r>
            <a:rPr lang="en-GB" b="1"/>
            <a:t>:</a:t>
          </a:r>
          <a:r>
            <a:rPr lang="en-GB"/>
            <a:t> Understanding components improves confidence in future price forecasts.</a:t>
          </a:r>
          <a:br>
            <a:rPr lang="en-GB"/>
          </a:br>
          <a:endParaRPr lang="en-US"/>
        </a:p>
      </dgm:t>
    </dgm:pt>
    <dgm:pt modelId="{C12EAD62-C25E-4EAA-8BD8-1F6DF4EC96C3}" type="parTrans" cxnId="{42A23534-72E0-4B2A-9C64-1DDFA71E704E}">
      <dgm:prSet/>
      <dgm:spPr/>
      <dgm:t>
        <a:bodyPr/>
        <a:lstStyle/>
        <a:p>
          <a:endParaRPr lang="en-US"/>
        </a:p>
      </dgm:t>
    </dgm:pt>
    <dgm:pt modelId="{F4BB1923-F7CB-477E-A694-6D13B9565B8B}" type="sibTrans" cxnId="{42A23534-72E0-4B2A-9C64-1DDFA71E704E}">
      <dgm:prSet/>
      <dgm:spPr/>
      <dgm:t>
        <a:bodyPr/>
        <a:lstStyle/>
        <a:p>
          <a:endParaRPr lang="en-US"/>
        </a:p>
      </dgm:t>
    </dgm:pt>
    <dgm:pt modelId="{E859EA28-A667-4444-B922-808307C8463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Aptos Display" panose="02110004020202020204"/>
            </a:rPr>
            <a:t>Use case</a:t>
          </a:r>
          <a:r>
            <a:rPr lang="en-GB" b="1"/>
            <a:t>:</a:t>
          </a:r>
          <a:r>
            <a:rPr lang="en-GB"/>
            <a:t> </a:t>
          </a:r>
          <a:br>
            <a:rPr lang="en-GB">
              <a:latin typeface="Aptos Display" panose="02110004020202020204"/>
            </a:rPr>
          </a:br>
          <a:r>
            <a:rPr lang="en-GB"/>
            <a:t>Helps users differentiate between regular seasonal cycles and broader economic trends</a:t>
          </a:r>
          <a:r>
            <a:rPr lang="en-GB">
              <a:latin typeface="Aptos Display" panose="02110004020202020204"/>
            </a:rPr>
            <a:t>; also helps answering price queries.</a:t>
          </a:r>
          <a:endParaRPr lang="en-US">
            <a:latin typeface="Aptos Display" panose="02110004020202020204"/>
          </a:endParaRPr>
        </a:p>
      </dgm:t>
    </dgm:pt>
    <dgm:pt modelId="{98574D47-6425-46DB-8270-1498947455BE}" type="parTrans" cxnId="{7051B212-95B4-4E90-A47E-7CD7CB864671}">
      <dgm:prSet/>
      <dgm:spPr/>
      <dgm:t>
        <a:bodyPr/>
        <a:lstStyle/>
        <a:p>
          <a:endParaRPr lang="en-US"/>
        </a:p>
      </dgm:t>
    </dgm:pt>
    <dgm:pt modelId="{98439E32-205E-4FC8-AC37-4F23A8961843}" type="sibTrans" cxnId="{7051B212-95B4-4E90-A47E-7CD7CB864671}">
      <dgm:prSet/>
      <dgm:spPr/>
      <dgm:t>
        <a:bodyPr/>
        <a:lstStyle/>
        <a:p>
          <a:endParaRPr lang="en-US"/>
        </a:p>
      </dgm:t>
    </dgm:pt>
    <dgm:pt modelId="{B31D41C6-4637-412A-B150-1596B335EC2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rgbClr val="010000"/>
              </a:solidFill>
              <a:latin typeface="Aptos Display" panose="02110004020202020204"/>
            </a:rPr>
            <a:t>Crop-specific behavior:</a:t>
          </a:r>
          <a:r>
            <a:rPr lang="en-GB">
              <a:solidFill>
                <a:srgbClr val="010000"/>
              </a:solidFill>
              <a:latin typeface="Aptos Display" panose="02110004020202020204"/>
            </a:rPr>
            <a:t> Some crops like apples show high seasonal variation, while others like wheat are stable year-round.</a:t>
          </a:r>
          <a:br>
            <a:rPr lang="en-GB"/>
          </a:br>
          <a:endParaRPr lang="en-US"/>
        </a:p>
      </dgm:t>
    </dgm:pt>
    <dgm:pt modelId="{68C41E9F-3D19-4CC7-BFCB-7193CE6C5F0C}" type="parTrans" cxnId="{5E6891AC-2948-4428-A0FD-0B190A7D59EB}">
      <dgm:prSet/>
      <dgm:spPr/>
    </dgm:pt>
    <dgm:pt modelId="{C406E896-4F7B-40C2-B5F6-FA334C510E8B}" type="sibTrans" cxnId="{5E6891AC-2948-4428-A0FD-0B190A7D59EB}">
      <dgm:prSet/>
      <dgm:spPr/>
    </dgm:pt>
    <dgm:pt modelId="{66D701F5-334E-4013-B962-7E800FEA51E6}" type="pres">
      <dgm:prSet presAssocID="{377981E1-EAD5-4535-A664-7D12FC791B2A}" presName="root" presStyleCnt="0">
        <dgm:presLayoutVars>
          <dgm:dir/>
          <dgm:resizeHandles val="exact"/>
        </dgm:presLayoutVars>
      </dgm:prSet>
      <dgm:spPr/>
    </dgm:pt>
    <dgm:pt modelId="{924484D1-8E21-4D48-8301-A45D350FDD91}" type="pres">
      <dgm:prSet presAssocID="{5B3F840A-C563-451B-8466-FAD032AEC8D8}" presName="compNode" presStyleCnt="0"/>
      <dgm:spPr/>
    </dgm:pt>
    <dgm:pt modelId="{800E91F0-C3D6-4362-93A9-01058373E17D}" type="pres">
      <dgm:prSet presAssocID="{5B3F840A-C563-451B-8466-FAD032AEC8D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C5536E1-D333-45B9-BC5A-15C81A3A753F}" type="pres">
      <dgm:prSet presAssocID="{5B3F840A-C563-451B-8466-FAD032AEC8D8}" presName="spaceRect" presStyleCnt="0"/>
      <dgm:spPr/>
    </dgm:pt>
    <dgm:pt modelId="{12024F60-BA13-4617-B7C6-DECA106A6BBD}" type="pres">
      <dgm:prSet presAssocID="{5B3F840A-C563-451B-8466-FAD032AEC8D8}" presName="textRect" presStyleLbl="revTx" presStyleIdx="0" presStyleCnt="5">
        <dgm:presLayoutVars>
          <dgm:chMax val="1"/>
          <dgm:chPref val="1"/>
        </dgm:presLayoutVars>
      </dgm:prSet>
      <dgm:spPr/>
    </dgm:pt>
    <dgm:pt modelId="{3EA6513B-08DD-4083-80F7-71D1F54421F7}" type="pres">
      <dgm:prSet presAssocID="{4A35BB22-DADC-48E3-8E11-D710587DA67D}" presName="sibTrans" presStyleCnt="0"/>
      <dgm:spPr/>
    </dgm:pt>
    <dgm:pt modelId="{698BD1C9-0B64-4794-9224-B12E83871D6A}" type="pres">
      <dgm:prSet presAssocID="{B31D41C6-4637-412A-B150-1596B335EC2F}" presName="compNode" presStyleCnt="0"/>
      <dgm:spPr/>
    </dgm:pt>
    <dgm:pt modelId="{2C75FF61-716A-4A0E-82D0-68AFAA03FCAB}" type="pres">
      <dgm:prSet presAssocID="{B31D41C6-4637-412A-B150-1596B335EC2F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700868AC-E527-4D23-85BE-B8674CA76ED0}" type="pres">
      <dgm:prSet presAssocID="{B31D41C6-4637-412A-B150-1596B335EC2F}" presName="spaceRect" presStyleCnt="0"/>
      <dgm:spPr/>
    </dgm:pt>
    <dgm:pt modelId="{FC11FC71-2FA4-4349-9FD6-59D5E2AA2291}" type="pres">
      <dgm:prSet presAssocID="{B31D41C6-4637-412A-B150-1596B335EC2F}" presName="textRect" presStyleLbl="revTx" presStyleIdx="1" presStyleCnt="5">
        <dgm:presLayoutVars>
          <dgm:chMax val="1"/>
          <dgm:chPref val="1"/>
        </dgm:presLayoutVars>
      </dgm:prSet>
      <dgm:spPr/>
    </dgm:pt>
    <dgm:pt modelId="{9F34A440-FBED-42FC-8362-EC7F27F51B66}" type="pres">
      <dgm:prSet presAssocID="{C406E896-4F7B-40C2-B5F6-FA334C510E8B}" presName="sibTrans" presStyleCnt="0"/>
      <dgm:spPr/>
    </dgm:pt>
    <dgm:pt modelId="{C4BA3B50-6B1B-48CC-AFB4-36BD8F87A658}" type="pres">
      <dgm:prSet presAssocID="{A8964688-15D6-43A0-A741-43BA48B65DCB}" presName="compNode" presStyleCnt="0"/>
      <dgm:spPr/>
    </dgm:pt>
    <dgm:pt modelId="{E1D2C8D7-6C09-40FC-BE50-BAE41CE47329}" type="pres">
      <dgm:prSet presAssocID="{A8964688-15D6-43A0-A741-43BA48B65D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ice"/>
        </a:ext>
      </dgm:extLst>
    </dgm:pt>
    <dgm:pt modelId="{3F2DEC8B-9FF4-49BD-B4B3-1E6115A2E46B}" type="pres">
      <dgm:prSet presAssocID="{A8964688-15D6-43A0-A741-43BA48B65DCB}" presName="spaceRect" presStyleCnt="0"/>
      <dgm:spPr/>
    </dgm:pt>
    <dgm:pt modelId="{F18737B7-3778-4575-8D9D-038495F7BB00}" type="pres">
      <dgm:prSet presAssocID="{A8964688-15D6-43A0-A741-43BA48B65DCB}" presName="textRect" presStyleLbl="revTx" presStyleIdx="2" presStyleCnt="5">
        <dgm:presLayoutVars>
          <dgm:chMax val="1"/>
          <dgm:chPref val="1"/>
        </dgm:presLayoutVars>
      </dgm:prSet>
      <dgm:spPr/>
    </dgm:pt>
    <dgm:pt modelId="{6607B071-8F7C-4601-B48B-76ECFF52EA99}" type="pres">
      <dgm:prSet presAssocID="{2BD21252-AE6D-47AA-AF1A-E2177740B9C6}" presName="sibTrans" presStyleCnt="0"/>
      <dgm:spPr/>
    </dgm:pt>
    <dgm:pt modelId="{992CE612-8AF6-4BC3-BA37-4856943878F5}" type="pres">
      <dgm:prSet presAssocID="{501691BF-3A8E-4254-B361-CD4BFF2E49AF}" presName="compNode" presStyleCnt="0"/>
      <dgm:spPr/>
    </dgm:pt>
    <dgm:pt modelId="{AA771B6D-1404-4E9A-9B4A-56CF3209B06B}" type="pres">
      <dgm:prSet presAssocID="{501691BF-3A8E-4254-B361-CD4BFF2E49A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0442A8C-FC73-4EF3-A127-D269A8D03C0A}" type="pres">
      <dgm:prSet presAssocID="{501691BF-3A8E-4254-B361-CD4BFF2E49AF}" presName="spaceRect" presStyleCnt="0"/>
      <dgm:spPr/>
    </dgm:pt>
    <dgm:pt modelId="{686C9674-0DB5-4C01-B48C-37A43E1A9675}" type="pres">
      <dgm:prSet presAssocID="{501691BF-3A8E-4254-B361-CD4BFF2E49AF}" presName="textRect" presStyleLbl="revTx" presStyleIdx="3" presStyleCnt="5">
        <dgm:presLayoutVars>
          <dgm:chMax val="1"/>
          <dgm:chPref val="1"/>
        </dgm:presLayoutVars>
      </dgm:prSet>
      <dgm:spPr/>
    </dgm:pt>
    <dgm:pt modelId="{6A5FDB28-230D-44A9-9076-CBE51B2480AF}" type="pres">
      <dgm:prSet presAssocID="{F4BB1923-F7CB-477E-A694-6D13B9565B8B}" presName="sibTrans" presStyleCnt="0"/>
      <dgm:spPr/>
    </dgm:pt>
    <dgm:pt modelId="{717630BB-4BB6-4F44-AF85-2D1DE5F1C3C5}" type="pres">
      <dgm:prSet presAssocID="{E859EA28-A667-4444-B922-808307C8463D}" presName="compNode" presStyleCnt="0"/>
      <dgm:spPr/>
    </dgm:pt>
    <dgm:pt modelId="{F3EB9913-D776-482E-8795-C352AD278030}" type="pres">
      <dgm:prSet presAssocID="{E859EA28-A667-4444-B922-808307C846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440002E-5C30-450D-A4B4-A89033D88B67}" type="pres">
      <dgm:prSet presAssocID="{E859EA28-A667-4444-B922-808307C8463D}" presName="spaceRect" presStyleCnt="0"/>
      <dgm:spPr/>
    </dgm:pt>
    <dgm:pt modelId="{2F49CBA9-5755-490C-9E76-F7AD91D3309B}" type="pres">
      <dgm:prSet presAssocID="{E859EA28-A667-4444-B922-808307C8463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DC9BB11-65FB-45DF-8EE1-E85388D7902E}" type="presOf" srcId="{5B3F840A-C563-451B-8466-FAD032AEC8D8}" destId="{12024F60-BA13-4617-B7C6-DECA106A6BBD}" srcOrd="0" destOrd="0" presId="urn:microsoft.com/office/officeart/2018/2/layout/IconLabelList"/>
    <dgm:cxn modelId="{7051B212-95B4-4E90-A47E-7CD7CB864671}" srcId="{377981E1-EAD5-4535-A664-7D12FC791B2A}" destId="{E859EA28-A667-4444-B922-808307C8463D}" srcOrd="4" destOrd="0" parTransId="{98574D47-6425-46DB-8270-1498947455BE}" sibTransId="{98439E32-205E-4FC8-AC37-4F23A8961843}"/>
    <dgm:cxn modelId="{9EF81434-7444-478E-9F51-DB68C6177900}" type="presOf" srcId="{B31D41C6-4637-412A-B150-1596B335EC2F}" destId="{FC11FC71-2FA4-4349-9FD6-59D5E2AA2291}" srcOrd="0" destOrd="0" presId="urn:microsoft.com/office/officeart/2018/2/layout/IconLabelList"/>
    <dgm:cxn modelId="{42A23534-72E0-4B2A-9C64-1DDFA71E704E}" srcId="{377981E1-EAD5-4535-A664-7D12FC791B2A}" destId="{501691BF-3A8E-4254-B361-CD4BFF2E49AF}" srcOrd="3" destOrd="0" parTransId="{C12EAD62-C25E-4EAA-8BD8-1F6DF4EC96C3}" sibTransId="{F4BB1923-F7CB-477E-A694-6D13B9565B8B}"/>
    <dgm:cxn modelId="{98E14A36-8F2C-48FD-B7F4-845918BB93BE}" srcId="{377981E1-EAD5-4535-A664-7D12FC791B2A}" destId="{A8964688-15D6-43A0-A741-43BA48B65DCB}" srcOrd="2" destOrd="0" parTransId="{E3F66D31-A974-4E03-99F6-A5A8C429E00F}" sibTransId="{2BD21252-AE6D-47AA-AF1A-E2177740B9C6}"/>
    <dgm:cxn modelId="{C4C90240-D7F4-4C20-9506-FB89FB2F0B64}" type="presOf" srcId="{A8964688-15D6-43A0-A741-43BA48B65DCB}" destId="{F18737B7-3778-4575-8D9D-038495F7BB00}" srcOrd="0" destOrd="0" presId="urn:microsoft.com/office/officeart/2018/2/layout/IconLabelList"/>
    <dgm:cxn modelId="{B7F62757-74A5-46A9-92E2-8D347B968123}" type="presOf" srcId="{377981E1-EAD5-4535-A664-7D12FC791B2A}" destId="{66D701F5-334E-4013-B962-7E800FEA51E6}" srcOrd="0" destOrd="0" presId="urn:microsoft.com/office/officeart/2018/2/layout/IconLabelList"/>
    <dgm:cxn modelId="{52CD1D63-15A5-4013-9404-11F62B94678E}" srcId="{377981E1-EAD5-4535-A664-7D12FC791B2A}" destId="{5B3F840A-C563-451B-8466-FAD032AEC8D8}" srcOrd="0" destOrd="0" parTransId="{EEF4816B-245F-4060-B00F-89840EEEFAF8}" sibTransId="{4A35BB22-DADC-48E3-8E11-D710587DA67D}"/>
    <dgm:cxn modelId="{BAB60C90-0459-4741-A632-A8B6C50333A3}" type="presOf" srcId="{501691BF-3A8E-4254-B361-CD4BFF2E49AF}" destId="{686C9674-0DB5-4C01-B48C-37A43E1A9675}" srcOrd="0" destOrd="0" presId="urn:microsoft.com/office/officeart/2018/2/layout/IconLabelList"/>
    <dgm:cxn modelId="{C85AE596-D3B5-468C-A6AA-FDEA26A3404F}" type="presOf" srcId="{E859EA28-A667-4444-B922-808307C8463D}" destId="{2F49CBA9-5755-490C-9E76-F7AD91D3309B}" srcOrd="0" destOrd="0" presId="urn:microsoft.com/office/officeart/2018/2/layout/IconLabelList"/>
    <dgm:cxn modelId="{5E6891AC-2948-4428-A0FD-0B190A7D59EB}" srcId="{377981E1-EAD5-4535-A664-7D12FC791B2A}" destId="{B31D41C6-4637-412A-B150-1596B335EC2F}" srcOrd="1" destOrd="0" parTransId="{68C41E9F-3D19-4CC7-BFCB-7193CE6C5F0C}" sibTransId="{C406E896-4F7B-40C2-B5F6-FA334C510E8B}"/>
    <dgm:cxn modelId="{804A6C2D-C981-4A61-84D1-1B4A73179D64}" type="presParOf" srcId="{66D701F5-334E-4013-B962-7E800FEA51E6}" destId="{924484D1-8E21-4D48-8301-A45D350FDD91}" srcOrd="0" destOrd="0" presId="urn:microsoft.com/office/officeart/2018/2/layout/IconLabelList"/>
    <dgm:cxn modelId="{6B3D1530-75B9-4389-9F98-2BA3D75C5D03}" type="presParOf" srcId="{924484D1-8E21-4D48-8301-A45D350FDD91}" destId="{800E91F0-C3D6-4362-93A9-01058373E17D}" srcOrd="0" destOrd="0" presId="urn:microsoft.com/office/officeart/2018/2/layout/IconLabelList"/>
    <dgm:cxn modelId="{0D399482-CB9D-4C77-ACAD-B3A258300B50}" type="presParOf" srcId="{924484D1-8E21-4D48-8301-A45D350FDD91}" destId="{0C5536E1-D333-45B9-BC5A-15C81A3A753F}" srcOrd="1" destOrd="0" presId="urn:microsoft.com/office/officeart/2018/2/layout/IconLabelList"/>
    <dgm:cxn modelId="{6890A4D6-47EE-439F-A28E-82F6F9116072}" type="presParOf" srcId="{924484D1-8E21-4D48-8301-A45D350FDD91}" destId="{12024F60-BA13-4617-B7C6-DECA106A6BBD}" srcOrd="2" destOrd="0" presId="urn:microsoft.com/office/officeart/2018/2/layout/IconLabelList"/>
    <dgm:cxn modelId="{90446EC4-EDE8-4C64-8AC8-066D2C11FC59}" type="presParOf" srcId="{66D701F5-334E-4013-B962-7E800FEA51E6}" destId="{3EA6513B-08DD-4083-80F7-71D1F54421F7}" srcOrd="1" destOrd="0" presId="urn:microsoft.com/office/officeart/2018/2/layout/IconLabelList"/>
    <dgm:cxn modelId="{BBF758ED-9EB7-478C-B9EB-2BFF88A3CFFB}" type="presParOf" srcId="{66D701F5-334E-4013-B962-7E800FEA51E6}" destId="{698BD1C9-0B64-4794-9224-B12E83871D6A}" srcOrd="2" destOrd="0" presId="urn:microsoft.com/office/officeart/2018/2/layout/IconLabelList"/>
    <dgm:cxn modelId="{32D10847-EA2C-4BDF-AC93-9E6FFDA36CBF}" type="presParOf" srcId="{698BD1C9-0B64-4794-9224-B12E83871D6A}" destId="{2C75FF61-716A-4A0E-82D0-68AFAA03FCAB}" srcOrd="0" destOrd="0" presId="urn:microsoft.com/office/officeart/2018/2/layout/IconLabelList"/>
    <dgm:cxn modelId="{5C107816-56A1-439F-A478-4AA9C11A5E02}" type="presParOf" srcId="{698BD1C9-0B64-4794-9224-B12E83871D6A}" destId="{700868AC-E527-4D23-85BE-B8674CA76ED0}" srcOrd="1" destOrd="0" presId="urn:microsoft.com/office/officeart/2018/2/layout/IconLabelList"/>
    <dgm:cxn modelId="{78BCF780-DABD-48BD-A802-E84FDF5650F0}" type="presParOf" srcId="{698BD1C9-0B64-4794-9224-B12E83871D6A}" destId="{FC11FC71-2FA4-4349-9FD6-59D5E2AA2291}" srcOrd="2" destOrd="0" presId="urn:microsoft.com/office/officeart/2018/2/layout/IconLabelList"/>
    <dgm:cxn modelId="{FA244206-8349-4903-A459-78908C4C35EC}" type="presParOf" srcId="{66D701F5-334E-4013-B962-7E800FEA51E6}" destId="{9F34A440-FBED-42FC-8362-EC7F27F51B66}" srcOrd="3" destOrd="0" presId="urn:microsoft.com/office/officeart/2018/2/layout/IconLabelList"/>
    <dgm:cxn modelId="{DD30289C-4907-4D45-ABD9-E7D6FC3F6EE6}" type="presParOf" srcId="{66D701F5-334E-4013-B962-7E800FEA51E6}" destId="{C4BA3B50-6B1B-48CC-AFB4-36BD8F87A658}" srcOrd="4" destOrd="0" presId="urn:microsoft.com/office/officeart/2018/2/layout/IconLabelList"/>
    <dgm:cxn modelId="{E584D8D8-248E-42A3-B334-879C288ADC0A}" type="presParOf" srcId="{C4BA3B50-6B1B-48CC-AFB4-36BD8F87A658}" destId="{E1D2C8D7-6C09-40FC-BE50-BAE41CE47329}" srcOrd="0" destOrd="0" presId="urn:microsoft.com/office/officeart/2018/2/layout/IconLabelList"/>
    <dgm:cxn modelId="{52C66944-C1B5-4915-9BC4-C71A0F1877EF}" type="presParOf" srcId="{C4BA3B50-6B1B-48CC-AFB4-36BD8F87A658}" destId="{3F2DEC8B-9FF4-49BD-B4B3-1E6115A2E46B}" srcOrd="1" destOrd="0" presId="urn:microsoft.com/office/officeart/2018/2/layout/IconLabelList"/>
    <dgm:cxn modelId="{583EB31C-EC33-45FA-AE3A-6349567546A4}" type="presParOf" srcId="{C4BA3B50-6B1B-48CC-AFB4-36BD8F87A658}" destId="{F18737B7-3778-4575-8D9D-038495F7BB00}" srcOrd="2" destOrd="0" presId="urn:microsoft.com/office/officeart/2018/2/layout/IconLabelList"/>
    <dgm:cxn modelId="{55291EF0-4CDA-489D-9838-06F1B46832DA}" type="presParOf" srcId="{66D701F5-334E-4013-B962-7E800FEA51E6}" destId="{6607B071-8F7C-4601-B48B-76ECFF52EA99}" srcOrd="5" destOrd="0" presId="urn:microsoft.com/office/officeart/2018/2/layout/IconLabelList"/>
    <dgm:cxn modelId="{43F98E2D-68BC-494C-A80B-2416C9D1C3AD}" type="presParOf" srcId="{66D701F5-334E-4013-B962-7E800FEA51E6}" destId="{992CE612-8AF6-4BC3-BA37-4856943878F5}" srcOrd="6" destOrd="0" presId="urn:microsoft.com/office/officeart/2018/2/layout/IconLabelList"/>
    <dgm:cxn modelId="{9CB859D3-74BE-4053-B2AA-C88B074EC16F}" type="presParOf" srcId="{992CE612-8AF6-4BC3-BA37-4856943878F5}" destId="{AA771B6D-1404-4E9A-9B4A-56CF3209B06B}" srcOrd="0" destOrd="0" presId="urn:microsoft.com/office/officeart/2018/2/layout/IconLabelList"/>
    <dgm:cxn modelId="{99E6B4F5-53B9-4A98-94AB-1F1DAC0FCF43}" type="presParOf" srcId="{992CE612-8AF6-4BC3-BA37-4856943878F5}" destId="{00442A8C-FC73-4EF3-A127-D269A8D03C0A}" srcOrd="1" destOrd="0" presId="urn:microsoft.com/office/officeart/2018/2/layout/IconLabelList"/>
    <dgm:cxn modelId="{C6D01B12-6A12-449A-B0AB-0AFED564DF54}" type="presParOf" srcId="{992CE612-8AF6-4BC3-BA37-4856943878F5}" destId="{686C9674-0DB5-4C01-B48C-37A43E1A9675}" srcOrd="2" destOrd="0" presId="urn:microsoft.com/office/officeart/2018/2/layout/IconLabelList"/>
    <dgm:cxn modelId="{31D35954-3966-4325-BD3F-AE8BC33FFA5F}" type="presParOf" srcId="{66D701F5-334E-4013-B962-7E800FEA51E6}" destId="{6A5FDB28-230D-44A9-9076-CBE51B2480AF}" srcOrd="7" destOrd="0" presId="urn:microsoft.com/office/officeart/2018/2/layout/IconLabelList"/>
    <dgm:cxn modelId="{FC9D15B2-CEA4-42DF-9938-DC82AA7A6C52}" type="presParOf" srcId="{66D701F5-334E-4013-B962-7E800FEA51E6}" destId="{717630BB-4BB6-4F44-AF85-2D1DE5F1C3C5}" srcOrd="8" destOrd="0" presId="urn:microsoft.com/office/officeart/2018/2/layout/IconLabelList"/>
    <dgm:cxn modelId="{BB7B7534-091E-434F-8F1D-EEBF059D9340}" type="presParOf" srcId="{717630BB-4BB6-4F44-AF85-2D1DE5F1C3C5}" destId="{F3EB9913-D776-482E-8795-C352AD278030}" srcOrd="0" destOrd="0" presId="urn:microsoft.com/office/officeart/2018/2/layout/IconLabelList"/>
    <dgm:cxn modelId="{D34868EC-167B-4C0A-A9ED-C2C588712FCB}" type="presParOf" srcId="{717630BB-4BB6-4F44-AF85-2D1DE5F1C3C5}" destId="{E440002E-5C30-450D-A4B4-A89033D88B67}" srcOrd="1" destOrd="0" presId="urn:microsoft.com/office/officeart/2018/2/layout/IconLabelList"/>
    <dgm:cxn modelId="{78C8CE67-CB9D-456B-845A-A49CA7BB1C6C}" type="presParOf" srcId="{717630BB-4BB6-4F44-AF85-2D1DE5F1C3C5}" destId="{2F49CBA9-5755-490C-9E76-F7AD91D330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ECC93F3-0F54-48C5-BE99-60AEF9DAB7A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BF934F7-CC0A-4D1A-BAFA-7750898293E4}">
      <dgm:prSet/>
      <dgm:spPr/>
      <dgm:t>
        <a:bodyPr/>
        <a:lstStyle/>
        <a:p>
          <a:r>
            <a:rPr lang="en-GB" b="1"/>
            <a:t>Price histogram:</a:t>
          </a:r>
          <a:r>
            <a:rPr lang="en-GB"/>
            <a:t> </a:t>
          </a:r>
          <a:r>
            <a:rPr lang="en-GB">
              <a:solidFill>
                <a:schemeClr val="tx1"/>
              </a:solidFill>
            </a:rPr>
            <a:t>Shows average prices of the top 10 varieties for the selected crop.</a:t>
          </a:r>
          <a:br>
            <a:rPr lang="en-GB"/>
          </a:br>
          <a:endParaRPr lang="en-US"/>
        </a:p>
      </dgm:t>
    </dgm:pt>
    <dgm:pt modelId="{EA0997BB-4E61-4293-92DB-C3CE80860F8B}" type="parTrans" cxnId="{987A930B-DB31-40F4-933B-212E6B6E65A9}">
      <dgm:prSet/>
      <dgm:spPr/>
      <dgm:t>
        <a:bodyPr/>
        <a:lstStyle/>
        <a:p>
          <a:endParaRPr lang="en-US"/>
        </a:p>
      </dgm:t>
    </dgm:pt>
    <dgm:pt modelId="{89066150-F256-44A9-9255-E2D0CAD7A647}" type="sibTrans" cxnId="{987A930B-DB31-40F4-933B-212E6B6E65A9}">
      <dgm:prSet/>
      <dgm:spPr/>
      <dgm:t>
        <a:bodyPr/>
        <a:lstStyle/>
        <a:p>
          <a:endParaRPr lang="en-US"/>
        </a:p>
      </dgm:t>
    </dgm:pt>
    <dgm:pt modelId="{422EF028-1493-4661-AE0E-742C5D533BD1}">
      <dgm:prSet/>
      <dgm:spPr/>
      <dgm:t>
        <a:bodyPr/>
        <a:lstStyle/>
        <a:p>
          <a:r>
            <a:rPr lang="en-GB" b="1"/>
            <a:t>Varietal comparison:</a:t>
          </a:r>
          <a:r>
            <a:rPr lang="en-GB"/>
            <a:t> </a:t>
          </a:r>
          <a:r>
            <a:rPr lang="en-GB">
              <a:solidFill>
                <a:schemeClr val="tx1"/>
              </a:solidFill>
            </a:rPr>
            <a:t>Reveals price gaps across varieties (e.g., American apple &gt; Red Gold), informing farmer choices.</a:t>
          </a:r>
          <a:br>
            <a:rPr lang="en-GB"/>
          </a:br>
          <a:endParaRPr lang="en-US"/>
        </a:p>
      </dgm:t>
    </dgm:pt>
    <dgm:pt modelId="{7A21A80B-8B11-4755-A11D-762127FFF529}" type="parTrans" cxnId="{9DC6AC5C-3399-4871-86EF-3B3F3EDFF4ED}">
      <dgm:prSet/>
      <dgm:spPr/>
      <dgm:t>
        <a:bodyPr/>
        <a:lstStyle/>
        <a:p>
          <a:endParaRPr lang="en-US"/>
        </a:p>
      </dgm:t>
    </dgm:pt>
    <dgm:pt modelId="{F183C3A6-AF29-4BBD-8F68-CBEA2F3D31C4}" type="sibTrans" cxnId="{9DC6AC5C-3399-4871-86EF-3B3F3EDFF4ED}">
      <dgm:prSet/>
      <dgm:spPr/>
      <dgm:t>
        <a:bodyPr/>
        <a:lstStyle/>
        <a:p>
          <a:endParaRPr lang="en-US"/>
        </a:p>
      </dgm:t>
    </dgm:pt>
    <dgm:pt modelId="{8AB8C437-C73E-47E8-AA76-5F87A9964C3C}">
      <dgm:prSet/>
      <dgm:spPr/>
      <dgm:t>
        <a:bodyPr/>
        <a:lstStyle/>
        <a:p>
          <a:r>
            <a:rPr lang="en-GB" b="1"/>
            <a:t>Market insight:</a:t>
          </a:r>
          <a:r>
            <a:rPr lang="en-GB"/>
            <a:t> </a:t>
          </a:r>
          <a:r>
            <a:rPr lang="en-GB">
              <a:solidFill>
                <a:schemeClr val="tx1"/>
              </a:solidFill>
            </a:rPr>
            <a:t>Higher prices often reflect better demand, quality, or shelf life—important for variety selection.</a:t>
          </a:r>
          <a:br>
            <a:rPr lang="en-GB"/>
          </a:br>
          <a:endParaRPr lang="en-US"/>
        </a:p>
      </dgm:t>
    </dgm:pt>
    <dgm:pt modelId="{9EE11EB2-5B62-4ADF-B6C6-81402B7B3CE5}" type="parTrans" cxnId="{DD00EF4E-D8C7-4C37-8CC9-739CABBD49A4}">
      <dgm:prSet/>
      <dgm:spPr/>
      <dgm:t>
        <a:bodyPr/>
        <a:lstStyle/>
        <a:p>
          <a:endParaRPr lang="en-US"/>
        </a:p>
      </dgm:t>
    </dgm:pt>
    <dgm:pt modelId="{371C353D-1A0E-4E7C-A067-425D37019BEA}" type="sibTrans" cxnId="{DD00EF4E-D8C7-4C37-8CC9-739CABBD49A4}">
      <dgm:prSet/>
      <dgm:spPr/>
      <dgm:t>
        <a:bodyPr/>
        <a:lstStyle/>
        <a:p>
          <a:endParaRPr lang="en-US"/>
        </a:p>
      </dgm:t>
    </dgm:pt>
    <dgm:pt modelId="{A6C2AD90-880E-4EFC-9AEA-09E069AD1FBD}">
      <dgm:prSet/>
      <dgm:spPr/>
      <dgm:t>
        <a:bodyPr/>
        <a:lstStyle/>
        <a:p>
          <a:r>
            <a:rPr lang="en-GB" b="1"/>
            <a:t>Region-agnostic view:</a:t>
          </a:r>
          <a:r>
            <a:rPr lang="en-GB"/>
            <a:t> </a:t>
          </a:r>
          <a:r>
            <a:rPr lang="en-GB">
              <a:solidFill>
                <a:schemeClr val="tx1"/>
              </a:solidFill>
            </a:rPr>
            <a:t>Averages are calculated across all districts and time, giving a general market perspective.</a:t>
          </a:r>
          <a:br>
            <a:rPr lang="en-GB"/>
          </a:br>
          <a:endParaRPr lang="en-US"/>
        </a:p>
      </dgm:t>
    </dgm:pt>
    <dgm:pt modelId="{6DD57797-DC6B-4598-AF40-8AB3D1F3B3AF}" type="parTrans" cxnId="{DF091115-411F-4FE0-BE6A-CBDCA4AA4F50}">
      <dgm:prSet/>
      <dgm:spPr/>
      <dgm:t>
        <a:bodyPr/>
        <a:lstStyle/>
        <a:p>
          <a:endParaRPr lang="en-US"/>
        </a:p>
      </dgm:t>
    </dgm:pt>
    <dgm:pt modelId="{EA977F75-FFDF-4C0C-B820-A32E643CC84A}" type="sibTrans" cxnId="{DF091115-411F-4FE0-BE6A-CBDCA4AA4F50}">
      <dgm:prSet/>
      <dgm:spPr/>
      <dgm:t>
        <a:bodyPr/>
        <a:lstStyle/>
        <a:p>
          <a:endParaRPr lang="en-US"/>
        </a:p>
      </dgm:t>
    </dgm:pt>
    <dgm:pt modelId="{AD7E561F-A1AD-4F9F-9EAB-4AA38D15AD83}">
      <dgm:prSet/>
      <dgm:spPr/>
      <dgm:t>
        <a:bodyPr/>
        <a:lstStyle/>
        <a:p>
          <a:r>
            <a:rPr lang="en-GB" b="1"/>
            <a:t>Decision-making aid:</a:t>
          </a:r>
          <a:r>
            <a:rPr lang="en-GB"/>
            <a:t> </a:t>
          </a:r>
          <a:r>
            <a:rPr lang="en-GB">
              <a:solidFill>
                <a:schemeClr val="tx1"/>
              </a:solidFill>
            </a:rPr>
            <a:t>Helps farmers and buyers choose varieties that maximize profitability or fit market needs.</a:t>
          </a:r>
          <a:endParaRPr lang="en-US">
            <a:solidFill>
              <a:schemeClr val="tx1"/>
            </a:solidFill>
          </a:endParaRPr>
        </a:p>
      </dgm:t>
    </dgm:pt>
    <dgm:pt modelId="{9C197A43-F9F5-4E8B-B43A-A8627980EA5F}" type="parTrans" cxnId="{35D50769-8708-42AE-82CD-26E3081E6503}">
      <dgm:prSet/>
      <dgm:spPr/>
      <dgm:t>
        <a:bodyPr/>
        <a:lstStyle/>
        <a:p>
          <a:endParaRPr lang="en-US"/>
        </a:p>
      </dgm:t>
    </dgm:pt>
    <dgm:pt modelId="{72EE33AD-44AD-4243-A3CA-B54B66FE8152}" type="sibTrans" cxnId="{35D50769-8708-42AE-82CD-26E3081E6503}">
      <dgm:prSet/>
      <dgm:spPr/>
      <dgm:t>
        <a:bodyPr/>
        <a:lstStyle/>
        <a:p>
          <a:endParaRPr lang="en-US"/>
        </a:p>
      </dgm:t>
    </dgm:pt>
    <dgm:pt modelId="{45DE1B2C-1552-4FEB-B7CE-33B8456D5D55}" type="pres">
      <dgm:prSet presAssocID="{DECC93F3-0F54-48C5-BE99-60AEF9DAB7A6}" presName="root" presStyleCnt="0">
        <dgm:presLayoutVars>
          <dgm:dir/>
          <dgm:resizeHandles val="exact"/>
        </dgm:presLayoutVars>
      </dgm:prSet>
      <dgm:spPr/>
    </dgm:pt>
    <dgm:pt modelId="{BBF81AAB-AA2D-438C-9C7F-315D3376134C}" type="pres">
      <dgm:prSet presAssocID="{DECC93F3-0F54-48C5-BE99-60AEF9DAB7A6}" presName="container" presStyleCnt="0">
        <dgm:presLayoutVars>
          <dgm:dir/>
          <dgm:resizeHandles val="exact"/>
        </dgm:presLayoutVars>
      </dgm:prSet>
      <dgm:spPr/>
    </dgm:pt>
    <dgm:pt modelId="{5F793820-58AE-488E-8C46-327F2DBE4998}" type="pres">
      <dgm:prSet presAssocID="{1BF934F7-CC0A-4D1A-BAFA-7750898293E4}" presName="compNode" presStyleCnt="0"/>
      <dgm:spPr/>
    </dgm:pt>
    <dgm:pt modelId="{D20B8833-5C7E-40D6-AB93-8B5717FDF7FC}" type="pres">
      <dgm:prSet presAssocID="{1BF934F7-CC0A-4D1A-BAFA-7750898293E4}" presName="iconBgRect" presStyleLbl="bgShp" presStyleIdx="0" presStyleCnt="5"/>
      <dgm:spPr/>
    </dgm:pt>
    <dgm:pt modelId="{636BAC12-6748-422F-A08D-DCBAB46219A9}" type="pres">
      <dgm:prSet presAssocID="{1BF934F7-CC0A-4D1A-BAFA-7750898293E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key"/>
        </a:ext>
      </dgm:extLst>
    </dgm:pt>
    <dgm:pt modelId="{0542BCC9-2F96-4DD5-A2E4-ABE62388655A}" type="pres">
      <dgm:prSet presAssocID="{1BF934F7-CC0A-4D1A-BAFA-7750898293E4}" presName="spaceRect" presStyleCnt="0"/>
      <dgm:spPr/>
    </dgm:pt>
    <dgm:pt modelId="{92DDDE9E-78CB-4B8B-BBA2-F54CCCD2CE6D}" type="pres">
      <dgm:prSet presAssocID="{1BF934F7-CC0A-4D1A-BAFA-7750898293E4}" presName="textRect" presStyleLbl="revTx" presStyleIdx="0" presStyleCnt="5">
        <dgm:presLayoutVars>
          <dgm:chMax val="1"/>
          <dgm:chPref val="1"/>
        </dgm:presLayoutVars>
      </dgm:prSet>
      <dgm:spPr/>
    </dgm:pt>
    <dgm:pt modelId="{272BEFF4-5DFF-4505-B606-5D351AEF9D25}" type="pres">
      <dgm:prSet presAssocID="{89066150-F256-44A9-9255-E2D0CAD7A647}" presName="sibTrans" presStyleLbl="sibTrans2D1" presStyleIdx="0" presStyleCnt="0"/>
      <dgm:spPr/>
    </dgm:pt>
    <dgm:pt modelId="{BFF52610-6BCF-4887-BA18-A1EADDE94138}" type="pres">
      <dgm:prSet presAssocID="{422EF028-1493-4661-AE0E-742C5D533BD1}" presName="compNode" presStyleCnt="0"/>
      <dgm:spPr/>
    </dgm:pt>
    <dgm:pt modelId="{D88892F5-35C1-4D68-956D-B552DFB2AF57}" type="pres">
      <dgm:prSet presAssocID="{422EF028-1493-4661-AE0E-742C5D533BD1}" presName="iconBgRect" presStyleLbl="bgShp" presStyleIdx="1" presStyleCnt="5"/>
      <dgm:spPr/>
    </dgm:pt>
    <dgm:pt modelId="{19AAB2D8-AFEC-4A75-A7FA-72008718239E}" type="pres">
      <dgm:prSet presAssocID="{422EF028-1493-4661-AE0E-742C5D533BD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rries"/>
        </a:ext>
      </dgm:extLst>
    </dgm:pt>
    <dgm:pt modelId="{2E7D266E-6BEB-448E-AC75-B694293CC907}" type="pres">
      <dgm:prSet presAssocID="{422EF028-1493-4661-AE0E-742C5D533BD1}" presName="spaceRect" presStyleCnt="0"/>
      <dgm:spPr/>
    </dgm:pt>
    <dgm:pt modelId="{2520DFE0-CF67-4FAA-A49B-CB2F56E3A303}" type="pres">
      <dgm:prSet presAssocID="{422EF028-1493-4661-AE0E-742C5D533BD1}" presName="textRect" presStyleLbl="revTx" presStyleIdx="1" presStyleCnt="5">
        <dgm:presLayoutVars>
          <dgm:chMax val="1"/>
          <dgm:chPref val="1"/>
        </dgm:presLayoutVars>
      </dgm:prSet>
      <dgm:spPr/>
    </dgm:pt>
    <dgm:pt modelId="{C50B18E9-C20B-416B-81D0-941731C10170}" type="pres">
      <dgm:prSet presAssocID="{F183C3A6-AF29-4BBD-8F68-CBEA2F3D31C4}" presName="sibTrans" presStyleLbl="sibTrans2D1" presStyleIdx="0" presStyleCnt="0"/>
      <dgm:spPr/>
    </dgm:pt>
    <dgm:pt modelId="{28D453F1-9194-41D1-BD41-D0B87AA3C788}" type="pres">
      <dgm:prSet presAssocID="{8AB8C437-C73E-47E8-AA76-5F87A9964C3C}" presName="compNode" presStyleCnt="0"/>
      <dgm:spPr/>
    </dgm:pt>
    <dgm:pt modelId="{1D79B783-DCC8-4141-B17F-4143163AB20E}" type="pres">
      <dgm:prSet presAssocID="{8AB8C437-C73E-47E8-AA76-5F87A9964C3C}" presName="iconBgRect" presStyleLbl="bgShp" presStyleIdx="2" presStyleCnt="5"/>
      <dgm:spPr/>
    </dgm:pt>
    <dgm:pt modelId="{09729577-FFB4-406E-87CF-8B302BE49DF8}" type="pres">
      <dgm:prSet presAssocID="{8AB8C437-C73E-47E8-AA76-5F87A9964C3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0614CBD5-CB48-4111-ACF8-123DB5B1A34A}" type="pres">
      <dgm:prSet presAssocID="{8AB8C437-C73E-47E8-AA76-5F87A9964C3C}" presName="spaceRect" presStyleCnt="0"/>
      <dgm:spPr/>
    </dgm:pt>
    <dgm:pt modelId="{BAB409B4-98AA-4E2D-9110-F3C337D3DA9D}" type="pres">
      <dgm:prSet presAssocID="{8AB8C437-C73E-47E8-AA76-5F87A9964C3C}" presName="textRect" presStyleLbl="revTx" presStyleIdx="2" presStyleCnt="5">
        <dgm:presLayoutVars>
          <dgm:chMax val="1"/>
          <dgm:chPref val="1"/>
        </dgm:presLayoutVars>
      </dgm:prSet>
      <dgm:spPr/>
    </dgm:pt>
    <dgm:pt modelId="{4818EC18-3625-4F03-BA78-D20B776CF00D}" type="pres">
      <dgm:prSet presAssocID="{371C353D-1A0E-4E7C-A067-425D37019BEA}" presName="sibTrans" presStyleLbl="sibTrans2D1" presStyleIdx="0" presStyleCnt="0"/>
      <dgm:spPr/>
    </dgm:pt>
    <dgm:pt modelId="{5BC2F4EF-3AD3-4EC8-BF6F-C4E30D7E5977}" type="pres">
      <dgm:prSet presAssocID="{A6C2AD90-880E-4EFC-9AEA-09E069AD1FBD}" presName="compNode" presStyleCnt="0"/>
      <dgm:spPr/>
    </dgm:pt>
    <dgm:pt modelId="{97AFBBD9-0964-4B37-BC1E-6EDFFE7B9186}" type="pres">
      <dgm:prSet presAssocID="{A6C2AD90-880E-4EFC-9AEA-09E069AD1FBD}" presName="iconBgRect" presStyleLbl="bgShp" presStyleIdx="3" presStyleCnt="5"/>
      <dgm:spPr/>
    </dgm:pt>
    <dgm:pt modelId="{5DA0A9CE-7AE3-4F99-B607-6C3249FA8906}" type="pres">
      <dgm:prSet presAssocID="{A6C2AD90-880E-4EFC-9AEA-09E069AD1FB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2375BC4-9819-4171-9CBD-BBE15F0D6CB6}" type="pres">
      <dgm:prSet presAssocID="{A6C2AD90-880E-4EFC-9AEA-09E069AD1FBD}" presName="spaceRect" presStyleCnt="0"/>
      <dgm:spPr/>
    </dgm:pt>
    <dgm:pt modelId="{DC936543-E8B8-4F06-A157-052CD851BB1A}" type="pres">
      <dgm:prSet presAssocID="{A6C2AD90-880E-4EFC-9AEA-09E069AD1FBD}" presName="textRect" presStyleLbl="revTx" presStyleIdx="3" presStyleCnt="5">
        <dgm:presLayoutVars>
          <dgm:chMax val="1"/>
          <dgm:chPref val="1"/>
        </dgm:presLayoutVars>
      </dgm:prSet>
      <dgm:spPr/>
    </dgm:pt>
    <dgm:pt modelId="{4C2A3A93-C440-4945-A9DB-7D54E7486A49}" type="pres">
      <dgm:prSet presAssocID="{EA977F75-FFDF-4C0C-B820-A32E643CC84A}" presName="sibTrans" presStyleLbl="sibTrans2D1" presStyleIdx="0" presStyleCnt="0"/>
      <dgm:spPr/>
    </dgm:pt>
    <dgm:pt modelId="{BE1332EF-7427-450F-971F-4B2667C6F8EB}" type="pres">
      <dgm:prSet presAssocID="{AD7E561F-A1AD-4F9F-9EAB-4AA38D15AD83}" presName="compNode" presStyleCnt="0"/>
      <dgm:spPr/>
    </dgm:pt>
    <dgm:pt modelId="{9198491A-D1EF-4763-B75B-2FB776E75AE5}" type="pres">
      <dgm:prSet presAssocID="{AD7E561F-A1AD-4F9F-9EAB-4AA38D15AD83}" presName="iconBgRect" presStyleLbl="bgShp" presStyleIdx="4" presStyleCnt="5"/>
      <dgm:spPr/>
    </dgm:pt>
    <dgm:pt modelId="{52190631-ABF2-4F0F-8065-ED2BB4CA8948}" type="pres">
      <dgm:prSet presAssocID="{AD7E561F-A1AD-4F9F-9EAB-4AA38D15AD8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8240545E-F8E0-49E2-A25C-AB39E317C6FA}" type="pres">
      <dgm:prSet presAssocID="{AD7E561F-A1AD-4F9F-9EAB-4AA38D15AD83}" presName="spaceRect" presStyleCnt="0"/>
      <dgm:spPr/>
    </dgm:pt>
    <dgm:pt modelId="{C45A2E11-6678-4434-84E2-A712AA7530E7}" type="pres">
      <dgm:prSet presAssocID="{AD7E561F-A1AD-4F9F-9EAB-4AA38D15AD8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87A930B-DB31-40F4-933B-212E6B6E65A9}" srcId="{DECC93F3-0F54-48C5-BE99-60AEF9DAB7A6}" destId="{1BF934F7-CC0A-4D1A-BAFA-7750898293E4}" srcOrd="0" destOrd="0" parTransId="{EA0997BB-4E61-4293-92DB-C3CE80860F8B}" sibTransId="{89066150-F256-44A9-9255-E2D0CAD7A647}"/>
    <dgm:cxn modelId="{DF091115-411F-4FE0-BE6A-CBDCA4AA4F50}" srcId="{DECC93F3-0F54-48C5-BE99-60AEF9DAB7A6}" destId="{A6C2AD90-880E-4EFC-9AEA-09E069AD1FBD}" srcOrd="3" destOrd="0" parTransId="{6DD57797-DC6B-4598-AF40-8AB3D1F3B3AF}" sibTransId="{EA977F75-FFDF-4C0C-B820-A32E643CC84A}"/>
    <dgm:cxn modelId="{7A604818-ACF2-41F5-9650-A85EED43A8B8}" type="presOf" srcId="{371C353D-1A0E-4E7C-A067-425D37019BEA}" destId="{4818EC18-3625-4F03-BA78-D20B776CF00D}" srcOrd="0" destOrd="0" presId="urn:microsoft.com/office/officeart/2018/2/layout/IconCircleList"/>
    <dgm:cxn modelId="{4E94BB1D-A232-42A8-AA12-86F997ADAC31}" type="presOf" srcId="{F183C3A6-AF29-4BBD-8F68-CBEA2F3D31C4}" destId="{C50B18E9-C20B-416B-81D0-941731C10170}" srcOrd="0" destOrd="0" presId="urn:microsoft.com/office/officeart/2018/2/layout/IconCircleList"/>
    <dgm:cxn modelId="{BD30642F-A3BC-4CD4-B333-AAEDD5CDC339}" type="presOf" srcId="{1BF934F7-CC0A-4D1A-BAFA-7750898293E4}" destId="{92DDDE9E-78CB-4B8B-BBA2-F54CCCD2CE6D}" srcOrd="0" destOrd="0" presId="urn:microsoft.com/office/officeart/2018/2/layout/IconCircleList"/>
    <dgm:cxn modelId="{68F89730-F450-463E-B202-2FF52C488F91}" type="presOf" srcId="{89066150-F256-44A9-9255-E2D0CAD7A647}" destId="{272BEFF4-5DFF-4505-B606-5D351AEF9D25}" srcOrd="0" destOrd="0" presId="urn:microsoft.com/office/officeart/2018/2/layout/IconCircleList"/>
    <dgm:cxn modelId="{8E0B3136-A6BB-4B8D-B299-DC4E7F9040BB}" type="presOf" srcId="{EA977F75-FFDF-4C0C-B820-A32E643CC84A}" destId="{4C2A3A93-C440-4945-A9DB-7D54E7486A49}" srcOrd="0" destOrd="0" presId="urn:microsoft.com/office/officeart/2018/2/layout/IconCircleList"/>
    <dgm:cxn modelId="{DD00EF4E-D8C7-4C37-8CC9-739CABBD49A4}" srcId="{DECC93F3-0F54-48C5-BE99-60AEF9DAB7A6}" destId="{8AB8C437-C73E-47E8-AA76-5F87A9964C3C}" srcOrd="2" destOrd="0" parTransId="{9EE11EB2-5B62-4ADF-B6C6-81402B7B3CE5}" sibTransId="{371C353D-1A0E-4E7C-A067-425D37019BEA}"/>
    <dgm:cxn modelId="{9DC6AC5C-3399-4871-86EF-3B3F3EDFF4ED}" srcId="{DECC93F3-0F54-48C5-BE99-60AEF9DAB7A6}" destId="{422EF028-1493-4661-AE0E-742C5D533BD1}" srcOrd="1" destOrd="0" parTransId="{7A21A80B-8B11-4755-A11D-762127FFF529}" sibTransId="{F183C3A6-AF29-4BBD-8F68-CBEA2F3D31C4}"/>
    <dgm:cxn modelId="{35D50769-8708-42AE-82CD-26E3081E6503}" srcId="{DECC93F3-0F54-48C5-BE99-60AEF9DAB7A6}" destId="{AD7E561F-A1AD-4F9F-9EAB-4AA38D15AD83}" srcOrd="4" destOrd="0" parTransId="{9C197A43-F9F5-4E8B-B43A-A8627980EA5F}" sibTransId="{72EE33AD-44AD-4243-A3CA-B54B66FE8152}"/>
    <dgm:cxn modelId="{24DF727F-DA69-41B5-8029-90B85A60591A}" type="presOf" srcId="{DECC93F3-0F54-48C5-BE99-60AEF9DAB7A6}" destId="{45DE1B2C-1552-4FEB-B7CE-33B8456D5D55}" srcOrd="0" destOrd="0" presId="urn:microsoft.com/office/officeart/2018/2/layout/IconCircleList"/>
    <dgm:cxn modelId="{732CC99C-8F49-4D81-B514-E4AC924EC90C}" type="presOf" srcId="{A6C2AD90-880E-4EFC-9AEA-09E069AD1FBD}" destId="{DC936543-E8B8-4F06-A157-052CD851BB1A}" srcOrd="0" destOrd="0" presId="urn:microsoft.com/office/officeart/2018/2/layout/IconCircleList"/>
    <dgm:cxn modelId="{DBCDA19F-C731-4C0D-81E8-A0EF22DF2B72}" type="presOf" srcId="{422EF028-1493-4661-AE0E-742C5D533BD1}" destId="{2520DFE0-CF67-4FAA-A49B-CB2F56E3A303}" srcOrd="0" destOrd="0" presId="urn:microsoft.com/office/officeart/2018/2/layout/IconCircleList"/>
    <dgm:cxn modelId="{35A995AF-7A60-4746-8562-10FBE1BAD29F}" type="presOf" srcId="{8AB8C437-C73E-47E8-AA76-5F87A9964C3C}" destId="{BAB409B4-98AA-4E2D-9110-F3C337D3DA9D}" srcOrd="0" destOrd="0" presId="urn:microsoft.com/office/officeart/2018/2/layout/IconCircleList"/>
    <dgm:cxn modelId="{C76740E6-64A8-428A-942E-D99828E6FCA2}" type="presOf" srcId="{AD7E561F-A1AD-4F9F-9EAB-4AA38D15AD83}" destId="{C45A2E11-6678-4434-84E2-A712AA7530E7}" srcOrd="0" destOrd="0" presId="urn:microsoft.com/office/officeart/2018/2/layout/IconCircleList"/>
    <dgm:cxn modelId="{28540691-3818-45CD-9C56-E8A8A8B2719C}" type="presParOf" srcId="{45DE1B2C-1552-4FEB-B7CE-33B8456D5D55}" destId="{BBF81AAB-AA2D-438C-9C7F-315D3376134C}" srcOrd="0" destOrd="0" presId="urn:microsoft.com/office/officeart/2018/2/layout/IconCircleList"/>
    <dgm:cxn modelId="{43866FA9-22E5-4982-8E5E-D6863EA2F9BD}" type="presParOf" srcId="{BBF81AAB-AA2D-438C-9C7F-315D3376134C}" destId="{5F793820-58AE-488E-8C46-327F2DBE4998}" srcOrd="0" destOrd="0" presId="urn:microsoft.com/office/officeart/2018/2/layout/IconCircleList"/>
    <dgm:cxn modelId="{2D268699-7E3B-46BD-9E6E-C5CC4B473E98}" type="presParOf" srcId="{5F793820-58AE-488E-8C46-327F2DBE4998}" destId="{D20B8833-5C7E-40D6-AB93-8B5717FDF7FC}" srcOrd="0" destOrd="0" presId="urn:microsoft.com/office/officeart/2018/2/layout/IconCircleList"/>
    <dgm:cxn modelId="{8D7AD1B7-9567-4DC0-BD0D-3365E700A5D2}" type="presParOf" srcId="{5F793820-58AE-488E-8C46-327F2DBE4998}" destId="{636BAC12-6748-422F-A08D-DCBAB46219A9}" srcOrd="1" destOrd="0" presId="urn:microsoft.com/office/officeart/2018/2/layout/IconCircleList"/>
    <dgm:cxn modelId="{5DE115C4-2E3C-4420-9EBE-45B55AC38BD5}" type="presParOf" srcId="{5F793820-58AE-488E-8C46-327F2DBE4998}" destId="{0542BCC9-2F96-4DD5-A2E4-ABE62388655A}" srcOrd="2" destOrd="0" presId="urn:microsoft.com/office/officeart/2018/2/layout/IconCircleList"/>
    <dgm:cxn modelId="{D009CC99-1DF7-4C4B-A74E-587C6D37ADBA}" type="presParOf" srcId="{5F793820-58AE-488E-8C46-327F2DBE4998}" destId="{92DDDE9E-78CB-4B8B-BBA2-F54CCCD2CE6D}" srcOrd="3" destOrd="0" presId="urn:microsoft.com/office/officeart/2018/2/layout/IconCircleList"/>
    <dgm:cxn modelId="{2B737B20-E50A-408E-95C3-FA598EA412CE}" type="presParOf" srcId="{BBF81AAB-AA2D-438C-9C7F-315D3376134C}" destId="{272BEFF4-5DFF-4505-B606-5D351AEF9D25}" srcOrd="1" destOrd="0" presId="urn:microsoft.com/office/officeart/2018/2/layout/IconCircleList"/>
    <dgm:cxn modelId="{123204B2-F3BE-4D10-A775-DCE49AFB0A2D}" type="presParOf" srcId="{BBF81AAB-AA2D-438C-9C7F-315D3376134C}" destId="{BFF52610-6BCF-4887-BA18-A1EADDE94138}" srcOrd="2" destOrd="0" presId="urn:microsoft.com/office/officeart/2018/2/layout/IconCircleList"/>
    <dgm:cxn modelId="{B1480D08-0399-422E-83F1-70CB5C637BB1}" type="presParOf" srcId="{BFF52610-6BCF-4887-BA18-A1EADDE94138}" destId="{D88892F5-35C1-4D68-956D-B552DFB2AF57}" srcOrd="0" destOrd="0" presId="urn:microsoft.com/office/officeart/2018/2/layout/IconCircleList"/>
    <dgm:cxn modelId="{D709A279-197F-4BE2-AF36-895B647501D9}" type="presParOf" srcId="{BFF52610-6BCF-4887-BA18-A1EADDE94138}" destId="{19AAB2D8-AFEC-4A75-A7FA-72008718239E}" srcOrd="1" destOrd="0" presId="urn:microsoft.com/office/officeart/2018/2/layout/IconCircleList"/>
    <dgm:cxn modelId="{7E64FE1D-A9B7-4335-B57D-07943012752B}" type="presParOf" srcId="{BFF52610-6BCF-4887-BA18-A1EADDE94138}" destId="{2E7D266E-6BEB-448E-AC75-B694293CC907}" srcOrd="2" destOrd="0" presId="urn:microsoft.com/office/officeart/2018/2/layout/IconCircleList"/>
    <dgm:cxn modelId="{5B787E7E-86B4-4BD2-A35E-21CA3394BC68}" type="presParOf" srcId="{BFF52610-6BCF-4887-BA18-A1EADDE94138}" destId="{2520DFE0-CF67-4FAA-A49B-CB2F56E3A303}" srcOrd="3" destOrd="0" presId="urn:microsoft.com/office/officeart/2018/2/layout/IconCircleList"/>
    <dgm:cxn modelId="{67A1EF17-E7B6-424B-B42F-29FE956A37C3}" type="presParOf" srcId="{BBF81AAB-AA2D-438C-9C7F-315D3376134C}" destId="{C50B18E9-C20B-416B-81D0-941731C10170}" srcOrd="3" destOrd="0" presId="urn:microsoft.com/office/officeart/2018/2/layout/IconCircleList"/>
    <dgm:cxn modelId="{3AEC6796-2EAE-42E1-94D8-C4CF060221ED}" type="presParOf" srcId="{BBF81AAB-AA2D-438C-9C7F-315D3376134C}" destId="{28D453F1-9194-41D1-BD41-D0B87AA3C788}" srcOrd="4" destOrd="0" presId="urn:microsoft.com/office/officeart/2018/2/layout/IconCircleList"/>
    <dgm:cxn modelId="{F0BE2D34-B1A7-4BF1-A73E-4ACDA605A6C1}" type="presParOf" srcId="{28D453F1-9194-41D1-BD41-D0B87AA3C788}" destId="{1D79B783-DCC8-4141-B17F-4143163AB20E}" srcOrd="0" destOrd="0" presId="urn:microsoft.com/office/officeart/2018/2/layout/IconCircleList"/>
    <dgm:cxn modelId="{D4280CB8-8190-4818-BA3C-DA4916158939}" type="presParOf" srcId="{28D453F1-9194-41D1-BD41-D0B87AA3C788}" destId="{09729577-FFB4-406E-87CF-8B302BE49DF8}" srcOrd="1" destOrd="0" presId="urn:microsoft.com/office/officeart/2018/2/layout/IconCircleList"/>
    <dgm:cxn modelId="{BE456713-E284-4C7C-A921-451C3561EF3B}" type="presParOf" srcId="{28D453F1-9194-41D1-BD41-D0B87AA3C788}" destId="{0614CBD5-CB48-4111-ACF8-123DB5B1A34A}" srcOrd="2" destOrd="0" presId="urn:microsoft.com/office/officeart/2018/2/layout/IconCircleList"/>
    <dgm:cxn modelId="{F969F04D-AFFE-4BAF-B00B-F6FBF7ACD606}" type="presParOf" srcId="{28D453F1-9194-41D1-BD41-D0B87AA3C788}" destId="{BAB409B4-98AA-4E2D-9110-F3C337D3DA9D}" srcOrd="3" destOrd="0" presId="urn:microsoft.com/office/officeart/2018/2/layout/IconCircleList"/>
    <dgm:cxn modelId="{F0DEB6A6-98CC-45AA-A12B-0E6E92F9DAB6}" type="presParOf" srcId="{BBF81AAB-AA2D-438C-9C7F-315D3376134C}" destId="{4818EC18-3625-4F03-BA78-D20B776CF00D}" srcOrd="5" destOrd="0" presId="urn:microsoft.com/office/officeart/2018/2/layout/IconCircleList"/>
    <dgm:cxn modelId="{D9505178-8632-4BB9-8EF6-7A9485126EB0}" type="presParOf" srcId="{BBF81AAB-AA2D-438C-9C7F-315D3376134C}" destId="{5BC2F4EF-3AD3-4EC8-BF6F-C4E30D7E5977}" srcOrd="6" destOrd="0" presId="urn:microsoft.com/office/officeart/2018/2/layout/IconCircleList"/>
    <dgm:cxn modelId="{D16C2CE5-0328-436A-9419-D3CE8061F08B}" type="presParOf" srcId="{5BC2F4EF-3AD3-4EC8-BF6F-C4E30D7E5977}" destId="{97AFBBD9-0964-4B37-BC1E-6EDFFE7B9186}" srcOrd="0" destOrd="0" presId="urn:microsoft.com/office/officeart/2018/2/layout/IconCircleList"/>
    <dgm:cxn modelId="{AFACEF9E-614D-4069-8D33-8BEE2F0F45A0}" type="presParOf" srcId="{5BC2F4EF-3AD3-4EC8-BF6F-C4E30D7E5977}" destId="{5DA0A9CE-7AE3-4F99-B607-6C3249FA8906}" srcOrd="1" destOrd="0" presId="urn:microsoft.com/office/officeart/2018/2/layout/IconCircleList"/>
    <dgm:cxn modelId="{1E37B8F4-A0E5-4B3B-847B-E6D9BB79FDFD}" type="presParOf" srcId="{5BC2F4EF-3AD3-4EC8-BF6F-C4E30D7E5977}" destId="{A2375BC4-9819-4171-9CBD-BBE15F0D6CB6}" srcOrd="2" destOrd="0" presId="urn:microsoft.com/office/officeart/2018/2/layout/IconCircleList"/>
    <dgm:cxn modelId="{0D246B7E-4142-4C3D-8181-B0790442D4FA}" type="presParOf" srcId="{5BC2F4EF-3AD3-4EC8-BF6F-C4E30D7E5977}" destId="{DC936543-E8B8-4F06-A157-052CD851BB1A}" srcOrd="3" destOrd="0" presId="urn:microsoft.com/office/officeart/2018/2/layout/IconCircleList"/>
    <dgm:cxn modelId="{8F3956FF-FD12-45D2-9D43-BAB68ABEB8A6}" type="presParOf" srcId="{BBF81AAB-AA2D-438C-9C7F-315D3376134C}" destId="{4C2A3A93-C440-4945-A9DB-7D54E7486A49}" srcOrd="7" destOrd="0" presId="urn:microsoft.com/office/officeart/2018/2/layout/IconCircleList"/>
    <dgm:cxn modelId="{E8E4324F-C782-47CC-B40C-5BD2899A6229}" type="presParOf" srcId="{BBF81AAB-AA2D-438C-9C7F-315D3376134C}" destId="{BE1332EF-7427-450F-971F-4B2667C6F8EB}" srcOrd="8" destOrd="0" presId="urn:microsoft.com/office/officeart/2018/2/layout/IconCircleList"/>
    <dgm:cxn modelId="{0D2B0219-6E5A-4B98-B8E0-15527CBA3B4F}" type="presParOf" srcId="{BE1332EF-7427-450F-971F-4B2667C6F8EB}" destId="{9198491A-D1EF-4763-B75B-2FB776E75AE5}" srcOrd="0" destOrd="0" presId="urn:microsoft.com/office/officeart/2018/2/layout/IconCircleList"/>
    <dgm:cxn modelId="{6CFCDC98-D0E9-42B6-8008-9CE9DF04A01F}" type="presParOf" srcId="{BE1332EF-7427-450F-971F-4B2667C6F8EB}" destId="{52190631-ABF2-4F0F-8065-ED2BB4CA8948}" srcOrd="1" destOrd="0" presId="urn:microsoft.com/office/officeart/2018/2/layout/IconCircleList"/>
    <dgm:cxn modelId="{6DC95B10-EE97-425B-9A83-FD0E8B80198A}" type="presParOf" srcId="{BE1332EF-7427-450F-971F-4B2667C6F8EB}" destId="{8240545E-F8E0-49E2-A25C-AB39E317C6FA}" srcOrd="2" destOrd="0" presId="urn:microsoft.com/office/officeart/2018/2/layout/IconCircleList"/>
    <dgm:cxn modelId="{D1B2A79B-F80A-4563-AFB3-A509B3E0B33A}" type="presParOf" srcId="{BE1332EF-7427-450F-971F-4B2667C6F8EB}" destId="{C45A2E11-6678-4434-84E2-A712AA7530E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9738A3AF-8EC1-4B39-9D1D-52E88CEE637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3C8D29A-801F-42BE-9FA5-6A8D724B66BA}">
      <dgm:prSet/>
      <dgm:spPr/>
      <dgm:t>
        <a:bodyPr/>
        <a:lstStyle/>
        <a:p>
          <a:r>
            <a:rPr lang="en-US" b="1"/>
            <a:t>Geographic patterns:</a:t>
          </a:r>
          <a:r>
            <a:rPr lang="en-US"/>
            <a:t> Spatial maps revealed high-query and high-volatility districts, useful for targeted interventions.</a:t>
          </a:r>
          <a:br>
            <a:rPr lang="en-US"/>
          </a:br>
          <a:endParaRPr lang="en-US"/>
        </a:p>
      </dgm:t>
    </dgm:pt>
    <dgm:pt modelId="{E04980AF-0C0C-4FF2-8CF2-0607B3410852}" type="parTrans" cxnId="{01182670-534E-4424-9264-261E540A5CE9}">
      <dgm:prSet/>
      <dgm:spPr/>
      <dgm:t>
        <a:bodyPr/>
        <a:lstStyle/>
        <a:p>
          <a:endParaRPr lang="en-US"/>
        </a:p>
      </dgm:t>
    </dgm:pt>
    <dgm:pt modelId="{1EBA0BFA-FBE8-49E4-8D6E-94A5DF912E4A}" type="sibTrans" cxnId="{01182670-534E-4424-9264-261E540A5CE9}">
      <dgm:prSet/>
      <dgm:spPr/>
      <dgm:t>
        <a:bodyPr/>
        <a:lstStyle/>
        <a:p>
          <a:endParaRPr lang="en-US"/>
        </a:p>
      </dgm:t>
    </dgm:pt>
    <dgm:pt modelId="{091F3FC0-35CD-4D8B-B50D-ADEA458A00EA}">
      <dgm:prSet/>
      <dgm:spPr/>
      <dgm:t>
        <a:bodyPr/>
        <a:lstStyle/>
        <a:p>
          <a:r>
            <a:rPr lang="en-US" b="1"/>
            <a:t>Semantic themes:</a:t>
          </a:r>
          <a:r>
            <a:rPr lang="en-US"/>
            <a:t> Word clouds and node graphs exposed dominant issues and co-occurring agricultural concerns.</a:t>
          </a:r>
          <a:br>
            <a:rPr lang="en-US"/>
          </a:br>
          <a:endParaRPr lang="en-US"/>
        </a:p>
      </dgm:t>
    </dgm:pt>
    <dgm:pt modelId="{16A8A56A-E58D-4CE9-A718-52A1D868C22D}" type="parTrans" cxnId="{FDD83634-72F5-495B-A058-39C95DC5317F}">
      <dgm:prSet/>
      <dgm:spPr/>
      <dgm:t>
        <a:bodyPr/>
        <a:lstStyle/>
        <a:p>
          <a:endParaRPr lang="en-US"/>
        </a:p>
      </dgm:t>
    </dgm:pt>
    <dgm:pt modelId="{39D46BD0-0008-4D3F-B898-81F7CD673C25}" type="sibTrans" cxnId="{FDD83634-72F5-495B-A058-39C95DC5317F}">
      <dgm:prSet/>
      <dgm:spPr/>
      <dgm:t>
        <a:bodyPr/>
        <a:lstStyle/>
        <a:p>
          <a:endParaRPr lang="en-US"/>
        </a:p>
      </dgm:t>
    </dgm:pt>
    <dgm:pt modelId="{7F356BE4-39D7-4C15-9349-8658A6EBE38F}">
      <dgm:prSet/>
      <dgm:spPr/>
      <dgm:t>
        <a:bodyPr/>
        <a:lstStyle/>
        <a:p>
          <a:r>
            <a:rPr lang="en-US" b="1"/>
            <a:t>Temporal insights:</a:t>
          </a:r>
          <a:r>
            <a:rPr lang="en-US"/>
            <a:t> Stream graphs and monthly breakdowns illustrated seasonal patterns in farmer queries.</a:t>
          </a:r>
          <a:br>
            <a:rPr lang="en-US"/>
          </a:br>
          <a:endParaRPr lang="en-US"/>
        </a:p>
      </dgm:t>
    </dgm:pt>
    <dgm:pt modelId="{853CBF0C-B070-4952-8764-8696238DECA5}" type="parTrans" cxnId="{01D3943A-42B9-468F-A143-46C267C0D8A4}">
      <dgm:prSet/>
      <dgm:spPr/>
      <dgm:t>
        <a:bodyPr/>
        <a:lstStyle/>
        <a:p>
          <a:endParaRPr lang="en-US"/>
        </a:p>
      </dgm:t>
    </dgm:pt>
    <dgm:pt modelId="{88F8AF8C-186E-4D10-91BB-5B96FBF50253}" type="sibTrans" cxnId="{01D3943A-42B9-468F-A143-46C267C0D8A4}">
      <dgm:prSet/>
      <dgm:spPr/>
      <dgm:t>
        <a:bodyPr/>
        <a:lstStyle/>
        <a:p>
          <a:endParaRPr lang="en-US"/>
        </a:p>
      </dgm:t>
    </dgm:pt>
    <dgm:pt modelId="{2BA4225B-6E30-41CF-8EFF-5C9495C1E1AD}">
      <dgm:prSet/>
      <dgm:spPr/>
      <dgm:t>
        <a:bodyPr/>
        <a:lstStyle/>
        <a:p>
          <a:r>
            <a:rPr lang="en-US" b="1"/>
            <a:t>Market dynamics:</a:t>
          </a:r>
          <a:r>
            <a:rPr lang="en-US"/>
            <a:t> Time series analysis uncovered pricing trends, volatility, and seasonal price swings.</a:t>
          </a:r>
          <a:br>
            <a:rPr lang="en-US"/>
          </a:br>
          <a:endParaRPr lang="en-US"/>
        </a:p>
      </dgm:t>
    </dgm:pt>
    <dgm:pt modelId="{569A0034-658C-4055-A6C4-5CF52D74FCA2}" type="parTrans" cxnId="{6B0EC3E8-02E6-4B61-89D4-C780AA575E12}">
      <dgm:prSet/>
      <dgm:spPr/>
      <dgm:t>
        <a:bodyPr/>
        <a:lstStyle/>
        <a:p>
          <a:endParaRPr lang="en-US"/>
        </a:p>
      </dgm:t>
    </dgm:pt>
    <dgm:pt modelId="{EF656114-3D76-47DA-B717-15D581CC2BBC}" type="sibTrans" cxnId="{6B0EC3E8-02E6-4B61-89D4-C780AA575E12}">
      <dgm:prSet/>
      <dgm:spPr/>
      <dgm:t>
        <a:bodyPr/>
        <a:lstStyle/>
        <a:p>
          <a:endParaRPr lang="en-US"/>
        </a:p>
      </dgm:t>
    </dgm:pt>
    <dgm:pt modelId="{FDEA62D9-E412-42A1-81B9-1D3A887099BD}">
      <dgm:prSet/>
      <dgm:spPr/>
      <dgm:t>
        <a:bodyPr/>
        <a:lstStyle/>
        <a:p>
          <a:r>
            <a:rPr lang="en-US" b="1"/>
            <a:t>Forecasting and planning:</a:t>
          </a:r>
          <a:r>
            <a:rPr lang="en-US"/>
            <a:t> SARIMAX predictions and varietal analysis supported forward-looking agricultural decisions.</a:t>
          </a:r>
        </a:p>
      </dgm:t>
    </dgm:pt>
    <dgm:pt modelId="{B1BAC822-7BAF-42A9-A416-E5502A1C7DBF}" type="parTrans" cxnId="{E2499C07-0E3A-4375-B6DA-08FD69F5F085}">
      <dgm:prSet/>
      <dgm:spPr/>
      <dgm:t>
        <a:bodyPr/>
        <a:lstStyle/>
        <a:p>
          <a:endParaRPr lang="en-US"/>
        </a:p>
      </dgm:t>
    </dgm:pt>
    <dgm:pt modelId="{F30B2963-6C0A-469A-8116-224799C18C6B}" type="sibTrans" cxnId="{E2499C07-0E3A-4375-B6DA-08FD69F5F085}">
      <dgm:prSet/>
      <dgm:spPr/>
      <dgm:t>
        <a:bodyPr/>
        <a:lstStyle/>
        <a:p>
          <a:endParaRPr lang="en-US"/>
        </a:p>
      </dgm:t>
    </dgm:pt>
    <dgm:pt modelId="{264C072E-EEE0-9549-BCE7-465B8539FFF0}" type="pres">
      <dgm:prSet presAssocID="{9738A3AF-8EC1-4B39-9D1D-52E88CEE637D}" presName="linear" presStyleCnt="0">
        <dgm:presLayoutVars>
          <dgm:animLvl val="lvl"/>
          <dgm:resizeHandles val="exact"/>
        </dgm:presLayoutVars>
      </dgm:prSet>
      <dgm:spPr/>
    </dgm:pt>
    <dgm:pt modelId="{E1681E32-5CB9-D547-8AB4-603BBB73A567}" type="pres">
      <dgm:prSet presAssocID="{33C8D29A-801F-42BE-9FA5-6A8D724B66B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BBF88A0-725E-5842-851D-A0A3E67E789B}" type="pres">
      <dgm:prSet presAssocID="{1EBA0BFA-FBE8-49E4-8D6E-94A5DF912E4A}" presName="spacer" presStyleCnt="0"/>
      <dgm:spPr/>
    </dgm:pt>
    <dgm:pt modelId="{56B063E1-5CE6-5044-8A36-0844C87C5DB4}" type="pres">
      <dgm:prSet presAssocID="{091F3FC0-35CD-4D8B-B50D-ADEA458A00E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30799EA-6E18-2440-8476-9F4023F9C3C1}" type="pres">
      <dgm:prSet presAssocID="{39D46BD0-0008-4D3F-B898-81F7CD673C25}" presName="spacer" presStyleCnt="0"/>
      <dgm:spPr/>
    </dgm:pt>
    <dgm:pt modelId="{AC96ED55-66FF-AB48-8A74-FA5A04475318}" type="pres">
      <dgm:prSet presAssocID="{7F356BE4-39D7-4C15-9349-8658A6EBE38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FA7D591-F731-6340-8CAC-6DC5CD7B098D}" type="pres">
      <dgm:prSet presAssocID="{88F8AF8C-186E-4D10-91BB-5B96FBF50253}" presName="spacer" presStyleCnt="0"/>
      <dgm:spPr/>
    </dgm:pt>
    <dgm:pt modelId="{7797A7C4-1DB7-614A-AC86-1A4CF13AE737}" type="pres">
      <dgm:prSet presAssocID="{2BA4225B-6E30-41CF-8EFF-5C9495C1E1A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C2C3C2F-38C3-AB40-A6E0-77928059ACD8}" type="pres">
      <dgm:prSet presAssocID="{EF656114-3D76-47DA-B717-15D581CC2BBC}" presName="spacer" presStyleCnt="0"/>
      <dgm:spPr/>
    </dgm:pt>
    <dgm:pt modelId="{32F465B7-1BC4-884A-9CF3-3FD1E0867510}" type="pres">
      <dgm:prSet presAssocID="{FDEA62D9-E412-42A1-81B9-1D3A887099B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499C07-0E3A-4375-B6DA-08FD69F5F085}" srcId="{9738A3AF-8EC1-4B39-9D1D-52E88CEE637D}" destId="{FDEA62D9-E412-42A1-81B9-1D3A887099BD}" srcOrd="4" destOrd="0" parTransId="{B1BAC822-7BAF-42A9-A416-E5502A1C7DBF}" sibTransId="{F30B2963-6C0A-469A-8116-224799C18C6B}"/>
    <dgm:cxn modelId="{9D5BA729-0592-CC46-867D-4B115C7D0AD7}" type="presOf" srcId="{091F3FC0-35CD-4D8B-B50D-ADEA458A00EA}" destId="{56B063E1-5CE6-5044-8A36-0844C87C5DB4}" srcOrd="0" destOrd="0" presId="urn:microsoft.com/office/officeart/2005/8/layout/vList2"/>
    <dgm:cxn modelId="{FDD83634-72F5-495B-A058-39C95DC5317F}" srcId="{9738A3AF-8EC1-4B39-9D1D-52E88CEE637D}" destId="{091F3FC0-35CD-4D8B-B50D-ADEA458A00EA}" srcOrd="1" destOrd="0" parTransId="{16A8A56A-E58D-4CE9-A718-52A1D868C22D}" sibTransId="{39D46BD0-0008-4D3F-B898-81F7CD673C25}"/>
    <dgm:cxn modelId="{9B88B039-D101-9044-BBB6-EADD638C9366}" type="presOf" srcId="{FDEA62D9-E412-42A1-81B9-1D3A887099BD}" destId="{32F465B7-1BC4-884A-9CF3-3FD1E0867510}" srcOrd="0" destOrd="0" presId="urn:microsoft.com/office/officeart/2005/8/layout/vList2"/>
    <dgm:cxn modelId="{01D3943A-42B9-468F-A143-46C267C0D8A4}" srcId="{9738A3AF-8EC1-4B39-9D1D-52E88CEE637D}" destId="{7F356BE4-39D7-4C15-9349-8658A6EBE38F}" srcOrd="2" destOrd="0" parTransId="{853CBF0C-B070-4952-8764-8696238DECA5}" sibTransId="{88F8AF8C-186E-4D10-91BB-5B96FBF50253}"/>
    <dgm:cxn modelId="{01182670-534E-4424-9264-261E540A5CE9}" srcId="{9738A3AF-8EC1-4B39-9D1D-52E88CEE637D}" destId="{33C8D29A-801F-42BE-9FA5-6A8D724B66BA}" srcOrd="0" destOrd="0" parTransId="{E04980AF-0C0C-4FF2-8CF2-0607B3410852}" sibTransId="{1EBA0BFA-FBE8-49E4-8D6E-94A5DF912E4A}"/>
    <dgm:cxn modelId="{EE7F6A7C-4F24-E242-B995-E979FB94CEC7}" type="presOf" srcId="{33C8D29A-801F-42BE-9FA5-6A8D724B66BA}" destId="{E1681E32-5CB9-D547-8AB4-603BBB73A567}" srcOrd="0" destOrd="0" presId="urn:microsoft.com/office/officeart/2005/8/layout/vList2"/>
    <dgm:cxn modelId="{626485B9-A0D8-8845-B9E0-FF98CE74454B}" type="presOf" srcId="{7F356BE4-39D7-4C15-9349-8658A6EBE38F}" destId="{AC96ED55-66FF-AB48-8A74-FA5A04475318}" srcOrd="0" destOrd="0" presId="urn:microsoft.com/office/officeart/2005/8/layout/vList2"/>
    <dgm:cxn modelId="{709E9FBB-AC15-3C42-846B-B3C6CA2A5296}" type="presOf" srcId="{9738A3AF-8EC1-4B39-9D1D-52E88CEE637D}" destId="{264C072E-EEE0-9549-BCE7-465B8539FFF0}" srcOrd="0" destOrd="0" presId="urn:microsoft.com/office/officeart/2005/8/layout/vList2"/>
    <dgm:cxn modelId="{EDBBE5C6-7BF2-C74E-A5C6-EF6E36585291}" type="presOf" srcId="{2BA4225B-6E30-41CF-8EFF-5C9495C1E1AD}" destId="{7797A7C4-1DB7-614A-AC86-1A4CF13AE737}" srcOrd="0" destOrd="0" presId="urn:microsoft.com/office/officeart/2005/8/layout/vList2"/>
    <dgm:cxn modelId="{6B0EC3E8-02E6-4B61-89D4-C780AA575E12}" srcId="{9738A3AF-8EC1-4B39-9D1D-52E88CEE637D}" destId="{2BA4225B-6E30-41CF-8EFF-5C9495C1E1AD}" srcOrd="3" destOrd="0" parTransId="{569A0034-658C-4055-A6C4-5CF52D74FCA2}" sibTransId="{EF656114-3D76-47DA-B717-15D581CC2BBC}"/>
    <dgm:cxn modelId="{1944F014-8E98-F344-BFBF-0267B246782E}" type="presParOf" srcId="{264C072E-EEE0-9549-BCE7-465B8539FFF0}" destId="{E1681E32-5CB9-D547-8AB4-603BBB73A567}" srcOrd="0" destOrd="0" presId="urn:microsoft.com/office/officeart/2005/8/layout/vList2"/>
    <dgm:cxn modelId="{E5DDA196-043A-7C48-B673-93267DAE27BE}" type="presParOf" srcId="{264C072E-EEE0-9549-BCE7-465B8539FFF0}" destId="{2BBF88A0-725E-5842-851D-A0A3E67E789B}" srcOrd="1" destOrd="0" presId="urn:microsoft.com/office/officeart/2005/8/layout/vList2"/>
    <dgm:cxn modelId="{0D7E3D27-7482-C749-A085-E55CC86E03D8}" type="presParOf" srcId="{264C072E-EEE0-9549-BCE7-465B8539FFF0}" destId="{56B063E1-5CE6-5044-8A36-0844C87C5DB4}" srcOrd="2" destOrd="0" presId="urn:microsoft.com/office/officeart/2005/8/layout/vList2"/>
    <dgm:cxn modelId="{A3A6A1DB-7F00-0945-919A-482878B86A09}" type="presParOf" srcId="{264C072E-EEE0-9549-BCE7-465B8539FFF0}" destId="{730799EA-6E18-2440-8476-9F4023F9C3C1}" srcOrd="3" destOrd="0" presId="urn:microsoft.com/office/officeart/2005/8/layout/vList2"/>
    <dgm:cxn modelId="{BEF4167D-D97C-F84D-9748-1CB89FAAA0CE}" type="presParOf" srcId="{264C072E-EEE0-9549-BCE7-465B8539FFF0}" destId="{AC96ED55-66FF-AB48-8A74-FA5A04475318}" srcOrd="4" destOrd="0" presId="urn:microsoft.com/office/officeart/2005/8/layout/vList2"/>
    <dgm:cxn modelId="{2D3A8F9B-30E6-B648-8DD9-E30FED8DCD40}" type="presParOf" srcId="{264C072E-EEE0-9549-BCE7-465B8539FFF0}" destId="{4FA7D591-F731-6340-8CAC-6DC5CD7B098D}" srcOrd="5" destOrd="0" presId="urn:microsoft.com/office/officeart/2005/8/layout/vList2"/>
    <dgm:cxn modelId="{DDA8FF66-E4AA-C342-80DB-0E88657B93D5}" type="presParOf" srcId="{264C072E-EEE0-9549-BCE7-465B8539FFF0}" destId="{7797A7C4-1DB7-614A-AC86-1A4CF13AE737}" srcOrd="6" destOrd="0" presId="urn:microsoft.com/office/officeart/2005/8/layout/vList2"/>
    <dgm:cxn modelId="{313AE108-C497-5F4F-A43B-97A8DB27427A}" type="presParOf" srcId="{264C072E-EEE0-9549-BCE7-465B8539FFF0}" destId="{8C2C3C2F-38C3-AB40-A6E0-77928059ACD8}" srcOrd="7" destOrd="0" presId="urn:microsoft.com/office/officeart/2005/8/layout/vList2"/>
    <dgm:cxn modelId="{62AEF38A-1768-184E-8E6C-8105EEE9AEA8}" type="presParOf" srcId="{264C072E-EEE0-9549-BCE7-465B8539FFF0}" destId="{32F465B7-1BC4-884A-9CF3-3FD1E086751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2C5B76-86DE-4358-ABD5-7B1EC122AD0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35A027-F2BA-4EC0-8924-CA16DF65A76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KCC Data:</a:t>
          </a:r>
          <a:endParaRPr lang="en-US"/>
        </a:p>
      </dgm:t>
    </dgm:pt>
    <dgm:pt modelId="{BF930146-2114-4ABE-B859-FE368ABDD787}" type="parTrans" cxnId="{A4251B4A-FAE4-4A00-9EB3-41A4E23E1D7F}">
      <dgm:prSet/>
      <dgm:spPr/>
      <dgm:t>
        <a:bodyPr/>
        <a:lstStyle/>
        <a:p>
          <a:endParaRPr lang="en-US"/>
        </a:p>
      </dgm:t>
    </dgm:pt>
    <dgm:pt modelId="{4D030CB2-C0C7-4871-B44D-1B684DC1A058}" type="sibTrans" cxnId="{A4251B4A-FAE4-4A00-9EB3-41A4E23E1D7F}">
      <dgm:prSet/>
      <dgm:spPr/>
      <dgm:t>
        <a:bodyPr/>
        <a:lstStyle/>
        <a:p>
          <a:endParaRPr lang="en-US"/>
        </a:p>
      </dgm:t>
    </dgm:pt>
    <dgm:pt modelId="{83D61AF9-1D51-4136-AC11-DDFD94CC3F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</a:t>
          </a:r>
          <a:r>
            <a:rPr lang="en-US"/>
            <a:t>: Contains 4M+ farmer queries from 2006 - present.</a:t>
          </a:r>
        </a:p>
      </dgm:t>
    </dgm:pt>
    <dgm:pt modelId="{935A22A1-DCC2-4E78-BDA5-1F1A6FD26CBB}" type="parTrans" cxnId="{1381B13B-9906-4886-9806-E823E1113F41}">
      <dgm:prSet/>
      <dgm:spPr/>
      <dgm:t>
        <a:bodyPr/>
        <a:lstStyle/>
        <a:p>
          <a:endParaRPr lang="en-US"/>
        </a:p>
      </dgm:t>
    </dgm:pt>
    <dgm:pt modelId="{564791C0-418C-471B-A3E7-A19B8087FC79}" type="sibTrans" cxnId="{1381B13B-9906-4886-9806-E823E1113F41}">
      <dgm:prSet/>
      <dgm:spPr/>
      <dgm:t>
        <a:bodyPr/>
        <a:lstStyle/>
        <a:p>
          <a:endParaRPr lang="en-US"/>
        </a:p>
      </dgm:t>
    </dgm:pt>
    <dgm:pt modelId="{C096307F-0566-417C-B6C2-2E24E111A7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Fields</a:t>
          </a:r>
          <a:r>
            <a:rPr lang="en-US"/>
            <a:t>: </a:t>
          </a:r>
          <a:r>
            <a:rPr lang="en-US" err="1"/>
            <a:t>StateName</a:t>
          </a:r>
          <a:r>
            <a:rPr lang="en-US"/>
            <a:t>, </a:t>
          </a:r>
          <a:r>
            <a:rPr lang="en-US" err="1"/>
            <a:t>DistrictName</a:t>
          </a:r>
          <a:r>
            <a:rPr lang="en-US"/>
            <a:t>, Season, Sector, Category, Crop, </a:t>
          </a:r>
          <a:r>
            <a:rPr lang="en-US" err="1"/>
            <a:t>QueryType</a:t>
          </a:r>
          <a:r>
            <a:rPr lang="en-US"/>
            <a:t>, </a:t>
          </a:r>
          <a:r>
            <a:rPr lang="en-US" err="1"/>
            <a:t>QueryText</a:t>
          </a:r>
          <a:r>
            <a:rPr lang="en-US"/>
            <a:t>, </a:t>
          </a:r>
          <a:r>
            <a:rPr lang="en-US" err="1"/>
            <a:t>CreatedOn</a:t>
          </a:r>
          <a:r>
            <a:rPr lang="en-US"/>
            <a:t> </a:t>
          </a:r>
        </a:p>
      </dgm:t>
    </dgm:pt>
    <dgm:pt modelId="{B11F456A-AFD3-424F-84A3-3EB6ADAC4B98}" type="parTrans" cxnId="{A4B060AC-6164-47AC-A30B-58F90382C04E}">
      <dgm:prSet/>
      <dgm:spPr/>
      <dgm:t>
        <a:bodyPr/>
        <a:lstStyle/>
        <a:p>
          <a:endParaRPr lang="en-US"/>
        </a:p>
      </dgm:t>
    </dgm:pt>
    <dgm:pt modelId="{F73E87BD-ABB4-4108-8DBA-BB7BA7F8E53D}" type="sibTrans" cxnId="{A4B060AC-6164-47AC-A30B-58F90382C04E}">
      <dgm:prSet/>
      <dgm:spPr/>
      <dgm:t>
        <a:bodyPr/>
        <a:lstStyle/>
        <a:p>
          <a:endParaRPr lang="en-US"/>
        </a:p>
      </dgm:t>
    </dgm:pt>
    <dgm:pt modelId="{44F4F74F-B284-4044-B31C-3A8344099F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Source</a:t>
          </a:r>
          <a:r>
            <a:rPr lang="en-US"/>
            <a:t>: Indian Government; Publicly available at </a:t>
          </a:r>
          <a:r>
            <a:rPr lang="en-US" u="sng">
              <a:hlinkClick xmlns:r="http://schemas.openxmlformats.org/officeDocument/2006/relationships" r:id="rId1"/>
            </a:rPr>
            <a:t>data.gov.in</a:t>
          </a:r>
          <a:br>
            <a:rPr lang="en-US"/>
          </a:br>
          <a:endParaRPr lang="en-US"/>
        </a:p>
      </dgm:t>
    </dgm:pt>
    <dgm:pt modelId="{EA63C76F-8683-4C1A-B04E-226EF71D135D}" type="parTrans" cxnId="{E87CA421-F732-48FF-B979-EC888F40EEA2}">
      <dgm:prSet/>
      <dgm:spPr/>
      <dgm:t>
        <a:bodyPr/>
        <a:lstStyle/>
        <a:p>
          <a:endParaRPr lang="en-US"/>
        </a:p>
      </dgm:t>
    </dgm:pt>
    <dgm:pt modelId="{09ADC24D-25B3-4F8B-9E90-2B9DDF8F64C8}" type="sibTrans" cxnId="{E87CA421-F732-48FF-B979-EC888F40EEA2}">
      <dgm:prSet/>
      <dgm:spPr/>
      <dgm:t>
        <a:bodyPr/>
        <a:lstStyle/>
        <a:p>
          <a:endParaRPr lang="en-US"/>
        </a:p>
      </dgm:t>
    </dgm:pt>
    <dgm:pt modelId="{4A68B21E-5CB4-445A-809E-658BA0097F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Crop Price Data:</a:t>
          </a:r>
          <a:endParaRPr lang="en-US"/>
        </a:p>
      </dgm:t>
    </dgm:pt>
    <dgm:pt modelId="{6DC2481A-152A-4B93-8C70-1FF5A286EBB3}" type="parTrans" cxnId="{15253C8E-6AA4-44AE-BCC7-039E632CF2FA}">
      <dgm:prSet/>
      <dgm:spPr/>
      <dgm:t>
        <a:bodyPr/>
        <a:lstStyle/>
        <a:p>
          <a:endParaRPr lang="en-US"/>
        </a:p>
      </dgm:t>
    </dgm:pt>
    <dgm:pt modelId="{9ECCCAC4-F001-4AE5-9929-B99084B39DC1}" type="sibTrans" cxnId="{15253C8E-6AA4-44AE-BCC7-039E632CF2FA}">
      <dgm:prSet/>
      <dgm:spPr/>
      <dgm:t>
        <a:bodyPr/>
        <a:lstStyle/>
        <a:p>
          <a:endParaRPr lang="en-US"/>
        </a:p>
      </dgm:t>
    </dgm:pt>
    <dgm:pt modelId="{A422F31F-2057-4C9F-8E1C-9B62191956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</a:t>
          </a:r>
          <a:r>
            <a:rPr lang="en-US"/>
            <a:t>: Covers 10M+ records from 2015 -present.</a:t>
          </a:r>
        </a:p>
        <a:p>
          <a:pPr>
            <a:lnSpc>
              <a:spcPct val="100000"/>
            </a:lnSpc>
          </a:pPr>
          <a:r>
            <a:rPr lang="en-US" b="1"/>
            <a:t>Fields:</a:t>
          </a:r>
          <a:r>
            <a:rPr lang="en-US"/>
            <a:t> District, Market, Commodity, Variety, Standard, </a:t>
          </a:r>
          <a:r>
            <a:rPr lang="en-US" err="1"/>
            <a:t>MinPrice</a:t>
          </a:r>
          <a:r>
            <a:rPr lang="en-US"/>
            <a:t>, </a:t>
          </a:r>
          <a:r>
            <a:rPr lang="en-US" err="1"/>
            <a:t>MaxPrice</a:t>
          </a:r>
          <a:r>
            <a:rPr lang="en-US"/>
            <a:t>, </a:t>
          </a:r>
          <a:r>
            <a:rPr lang="en-US" err="1"/>
            <a:t>ModalPrice</a:t>
          </a:r>
          <a:r>
            <a:rPr lang="en-US"/>
            <a:t>, </a:t>
          </a:r>
          <a:r>
            <a:rPr lang="en-US" err="1"/>
            <a:t>PriceDate</a:t>
          </a:r>
          <a:endParaRPr lang="en-US"/>
        </a:p>
        <a:p>
          <a:pPr>
            <a:lnSpc>
              <a:spcPct val="100000"/>
            </a:lnSpc>
          </a:pPr>
          <a:r>
            <a:rPr lang="en-US" b="1"/>
            <a:t>Source: </a:t>
          </a:r>
          <a:r>
            <a:rPr lang="en-US" b="0"/>
            <a:t>Indian Government; </a:t>
          </a:r>
          <a:r>
            <a:rPr lang="en-US"/>
            <a:t>Publicly available at </a:t>
          </a:r>
          <a:r>
            <a:rPr lang="en-US" u="sng">
              <a:hlinkClick xmlns:r="http://schemas.openxmlformats.org/officeDocument/2006/relationships" r:id="rId2"/>
            </a:rPr>
            <a:t>agmarknet.gov.in</a:t>
          </a:r>
          <a:endParaRPr lang="en-US"/>
        </a:p>
      </dgm:t>
    </dgm:pt>
    <dgm:pt modelId="{24D832BC-C069-44CB-9DA6-2D482302EFD0}" type="parTrans" cxnId="{CD80D6C5-9205-4C9B-9960-9388894323CB}">
      <dgm:prSet/>
      <dgm:spPr/>
      <dgm:t>
        <a:bodyPr/>
        <a:lstStyle/>
        <a:p>
          <a:endParaRPr lang="en-US"/>
        </a:p>
      </dgm:t>
    </dgm:pt>
    <dgm:pt modelId="{7039D1F8-32CB-49B8-B0B9-10DE20FDB364}" type="sibTrans" cxnId="{CD80D6C5-9205-4C9B-9960-9388894323CB}">
      <dgm:prSet/>
      <dgm:spPr/>
      <dgm:t>
        <a:bodyPr/>
        <a:lstStyle/>
        <a:p>
          <a:endParaRPr lang="en-US"/>
        </a:p>
      </dgm:t>
    </dgm:pt>
    <dgm:pt modelId="{B6F243B2-A1D9-4581-8248-111D2C04874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Other API Data:</a:t>
          </a:r>
          <a:endParaRPr lang="en-US"/>
        </a:p>
      </dgm:t>
    </dgm:pt>
    <dgm:pt modelId="{F92A2772-899C-45DA-B5F0-7B1CF1AA4289}" type="parTrans" cxnId="{96272D92-927E-4E2A-A31C-14F02AA43A44}">
      <dgm:prSet/>
      <dgm:spPr/>
      <dgm:t>
        <a:bodyPr/>
        <a:lstStyle/>
        <a:p>
          <a:endParaRPr lang="en-US"/>
        </a:p>
      </dgm:t>
    </dgm:pt>
    <dgm:pt modelId="{F88D2C16-C4DF-4A5C-B1BB-3BB97A641AA1}" type="sibTrans" cxnId="{96272D92-927E-4E2A-A31C-14F02AA43A44}">
      <dgm:prSet/>
      <dgm:spPr/>
      <dgm:t>
        <a:bodyPr/>
        <a:lstStyle/>
        <a:p>
          <a:endParaRPr lang="en-US"/>
        </a:p>
      </dgm:t>
    </dgm:pt>
    <dgm:pt modelId="{26C4A99A-C0E7-4CF0-95E5-B1AAFB2498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err="1"/>
            <a:t>OpenWeatherMap</a:t>
          </a:r>
          <a:r>
            <a:rPr lang="en-US"/>
            <a:t> for getting </a:t>
          </a:r>
          <a:r>
            <a:rPr lang="en-US" err="1"/>
            <a:t>GeoCodes</a:t>
          </a:r>
          <a:r>
            <a:rPr lang="en-US"/>
            <a:t> of Districts in Price Map.</a:t>
          </a:r>
        </a:p>
      </dgm:t>
    </dgm:pt>
    <dgm:pt modelId="{FDFC1817-CDE5-4223-89F9-94F6FE181753}" type="parTrans" cxnId="{4FCAF24A-31A8-42B1-B285-649142B950B3}">
      <dgm:prSet/>
      <dgm:spPr/>
      <dgm:t>
        <a:bodyPr/>
        <a:lstStyle/>
        <a:p>
          <a:endParaRPr lang="en-US"/>
        </a:p>
      </dgm:t>
    </dgm:pt>
    <dgm:pt modelId="{83DA5E88-0CF6-4321-BE5C-3A32ED4B2E2C}" type="sibTrans" cxnId="{4FCAF24A-31A8-42B1-B285-649142B950B3}">
      <dgm:prSet/>
      <dgm:spPr/>
      <dgm:t>
        <a:bodyPr/>
        <a:lstStyle/>
        <a:p>
          <a:endParaRPr lang="en-US"/>
        </a:p>
      </dgm:t>
    </dgm:pt>
    <dgm:pt modelId="{2F556F5D-0DBD-4CA7-861B-F8B43A290F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Precomputed </a:t>
          </a:r>
          <a:r>
            <a:rPr lang="en-US" b="1" err="1"/>
            <a:t>Geojson</a:t>
          </a:r>
          <a:r>
            <a:rPr lang="en-US"/>
            <a:t> for States and Districts</a:t>
          </a:r>
        </a:p>
      </dgm:t>
    </dgm:pt>
    <dgm:pt modelId="{01FF45A0-6151-4CA2-92A6-38DB874AC2D8}" type="parTrans" cxnId="{18EBEF66-7402-4E85-B2E4-6E182E2FED59}">
      <dgm:prSet/>
      <dgm:spPr/>
      <dgm:t>
        <a:bodyPr/>
        <a:lstStyle/>
        <a:p>
          <a:endParaRPr lang="en-US"/>
        </a:p>
      </dgm:t>
    </dgm:pt>
    <dgm:pt modelId="{58998F39-0C11-441C-93C8-60DBDD0C5097}" type="sibTrans" cxnId="{18EBEF66-7402-4E85-B2E4-6E182E2FED59}">
      <dgm:prSet/>
      <dgm:spPr/>
      <dgm:t>
        <a:bodyPr/>
        <a:lstStyle/>
        <a:p>
          <a:endParaRPr lang="en-US"/>
        </a:p>
      </dgm:t>
    </dgm:pt>
    <dgm:pt modelId="{F7F24869-C0BC-40FA-BEB6-B7E377E9A99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Scraping:</a:t>
          </a:r>
          <a:endParaRPr lang="en-US"/>
        </a:p>
      </dgm:t>
    </dgm:pt>
    <dgm:pt modelId="{4F32A263-9954-4E49-A923-DF4C67460801}" type="parTrans" cxnId="{58CDB538-5A11-4F46-A134-30744F40BF83}">
      <dgm:prSet/>
      <dgm:spPr/>
      <dgm:t>
        <a:bodyPr/>
        <a:lstStyle/>
        <a:p>
          <a:endParaRPr lang="en-US"/>
        </a:p>
      </dgm:t>
    </dgm:pt>
    <dgm:pt modelId="{8C4439A5-E861-4567-813C-1EC3351B77A2}" type="sibTrans" cxnId="{58CDB538-5A11-4F46-A134-30744F40BF83}">
      <dgm:prSet/>
      <dgm:spPr/>
      <dgm:t>
        <a:bodyPr/>
        <a:lstStyle/>
        <a:p>
          <a:endParaRPr lang="en-US"/>
        </a:p>
      </dgm:t>
    </dgm:pt>
    <dgm:pt modelId="{382C0A85-26CA-4732-88C6-84730D4789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Scraped </a:t>
          </a:r>
          <a:r>
            <a:rPr lang="en-US" b="1"/>
            <a:t>page-wise</a:t>
          </a:r>
          <a:r>
            <a:rPr lang="en-US"/>
            <a:t> </a:t>
          </a:r>
        </a:p>
        <a:p>
          <a:pPr>
            <a:lnSpc>
              <a:spcPct val="100000"/>
            </a:lnSpc>
          </a:pPr>
          <a:r>
            <a:rPr lang="en-US"/>
            <a:t>Parsed and filtered using </a:t>
          </a:r>
          <a:r>
            <a:rPr lang="en-US" b="1" err="1"/>
            <a:t>BeautifulSoup</a:t>
          </a:r>
          <a:r>
            <a:rPr lang="en-US"/>
            <a:t>.</a:t>
          </a:r>
        </a:p>
      </dgm:t>
    </dgm:pt>
    <dgm:pt modelId="{4439B39F-375A-4676-87DC-AA9B52A8B942}" type="parTrans" cxnId="{4F8B8415-F69F-4E69-8B00-2481B451F2A9}">
      <dgm:prSet/>
      <dgm:spPr/>
      <dgm:t>
        <a:bodyPr/>
        <a:lstStyle/>
        <a:p>
          <a:endParaRPr lang="en-US"/>
        </a:p>
      </dgm:t>
    </dgm:pt>
    <dgm:pt modelId="{1FFB6CC4-28C3-46D2-95D5-BBD2A59F7286}" type="sibTrans" cxnId="{4F8B8415-F69F-4E69-8B00-2481B451F2A9}">
      <dgm:prSet/>
      <dgm:spPr/>
      <dgm:t>
        <a:bodyPr/>
        <a:lstStyle/>
        <a:p>
          <a:endParaRPr lang="en-US"/>
        </a:p>
      </dgm:t>
    </dgm:pt>
    <dgm:pt modelId="{CC174082-6FA2-4434-BB15-40F1EA6BDD2E}" type="pres">
      <dgm:prSet presAssocID="{152C5B76-86DE-4358-ABD5-7B1EC122AD0E}" presName="root" presStyleCnt="0">
        <dgm:presLayoutVars>
          <dgm:dir/>
          <dgm:resizeHandles val="exact"/>
        </dgm:presLayoutVars>
      </dgm:prSet>
      <dgm:spPr/>
    </dgm:pt>
    <dgm:pt modelId="{3BE24806-C091-49D0-BF5C-DB49F1B73D39}" type="pres">
      <dgm:prSet presAssocID="{3B35A027-F2BA-4EC0-8924-CA16DF65A76D}" presName="compNode" presStyleCnt="0"/>
      <dgm:spPr/>
    </dgm:pt>
    <dgm:pt modelId="{33EB9CFC-A38B-4D51-A02D-06B85C98CFF7}" type="pres">
      <dgm:prSet presAssocID="{3B35A027-F2BA-4EC0-8924-CA16DF65A76D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 with solid fill"/>
        </a:ext>
      </dgm:extLst>
    </dgm:pt>
    <dgm:pt modelId="{1415BE6B-8647-4BEB-91C4-1A190C81B49B}" type="pres">
      <dgm:prSet presAssocID="{3B35A027-F2BA-4EC0-8924-CA16DF65A76D}" presName="iconSpace" presStyleCnt="0"/>
      <dgm:spPr/>
    </dgm:pt>
    <dgm:pt modelId="{21A5FD7B-7B65-4276-849E-D9D2CD887143}" type="pres">
      <dgm:prSet presAssocID="{3B35A027-F2BA-4EC0-8924-CA16DF65A76D}" presName="parTx" presStyleLbl="revTx" presStyleIdx="0" presStyleCnt="8">
        <dgm:presLayoutVars>
          <dgm:chMax val="0"/>
          <dgm:chPref val="0"/>
        </dgm:presLayoutVars>
      </dgm:prSet>
      <dgm:spPr/>
    </dgm:pt>
    <dgm:pt modelId="{B09E444B-7DB3-4C8A-93A6-C4A941740FD5}" type="pres">
      <dgm:prSet presAssocID="{3B35A027-F2BA-4EC0-8924-CA16DF65A76D}" presName="txSpace" presStyleCnt="0"/>
      <dgm:spPr/>
    </dgm:pt>
    <dgm:pt modelId="{A7B00782-ACA7-44C5-9508-22B0755AC2DC}" type="pres">
      <dgm:prSet presAssocID="{3B35A027-F2BA-4EC0-8924-CA16DF65A76D}" presName="desTx" presStyleLbl="revTx" presStyleIdx="1" presStyleCnt="8">
        <dgm:presLayoutVars/>
      </dgm:prSet>
      <dgm:spPr/>
    </dgm:pt>
    <dgm:pt modelId="{AB3A074F-1C48-446E-98A9-06D111C85D37}" type="pres">
      <dgm:prSet presAssocID="{4D030CB2-C0C7-4871-B44D-1B684DC1A058}" presName="sibTrans" presStyleCnt="0"/>
      <dgm:spPr/>
    </dgm:pt>
    <dgm:pt modelId="{96B745D7-B475-4317-A09E-9368D7747312}" type="pres">
      <dgm:prSet presAssocID="{4A68B21E-5CB4-445A-809E-658BA0097FF6}" presName="compNode" presStyleCnt="0"/>
      <dgm:spPr/>
    </dgm:pt>
    <dgm:pt modelId="{0516A518-E693-49DF-BD73-88B9018331AD}" type="pres">
      <dgm:prSet presAssocID="{4A68B21E-5CB4-445A-809E-658BA0097FF6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 with solid fill"/>
        </a:ext>
      </dgm:extLst>
    </dgm:pt>
    <dgm:pt modelId="{25BEB541-DB69-492C-9909-602F3EA0E27D}" type="pres">
      <dgm:prSet presAssocID="{4A68B21E-5CB4-445A-809E-658BA0097FF6}" presName="iconSpace" presStyleCnt="0"/>
      <dgm:spPr/>
    </dgm:pt>
    <dgm:pt modelId="{FFCC17A3-23DD-4943-84C9-DE39D42BD445}" type="pres">
      <dgm:prSet presAssocID="{4A68B21E-5CB4-445A-809E-658BA0097FF6}" presName="parTx" presStyleLbl="revTx" presStyleIdx="2" presStyleCnt="8">
        <dgm:presLayoutVars>
          <dgm:chMax val="0"/>
          <dgm:chPref val="0"/>
        </dgm:presLayoutVars>
      </dgm:prSet>
      <dgm:spPr/>
    </dgm:pt>
    <dgm:pt modelId="{078520C5-8ECC-4AA9-BCA9-EE2CA57A65A3}" type="pres">
      <dgm:prSet presAssocID="{4A68B21E-5CB4-445A-809E-658BA0097FF6}" presName="txSpace" presStyleCnt="0"/>
      <dgm:spPr/>
    </dgm:pt>
    <dgm:pt modelId="{A19C32E8-8BF2-4DDD-9FEB-699FC7253004}" type="pres">
      <dgm:prSet presAssocID="{4A68B21E-5CB4-445A-809E-658BA0097FF6}" presName="desTx" presStyleLbl="revTx" presStyleIdx="3" presStyleCnt="8">
        <dgm:presLayoutVars/>
      </dgm:prSet>
      <dgm:spPr/>
    </dgm:pt>
    <dgm:pt modelId="{0B0085D6-43EE-4E3E-B904-BBDD779AC86C}" type="pres">
      <dgm:prSet presAssocID="{9ECCCAC4-F001-4AE5-9929-B99084B39DC1}" presName="sibTrans" presStyleCnt="0"/>
      <dgm:spPr/>
    </dgm:pt>
    <dgm:pt modelId="{D4DA454F-D505-494C-AB4E-245089B3D75B}" type="pres">
      <dgm:prSet presAssocID="{B6F243B2-A1D9-4581-8248-111D2C048740}" presName="compNode" presStyleCnt="0"/>
      <dgm:spPr/>
    </dgm:pt>
    <dgm:pt modelId="{6BECDB76-F297-4FC7-AB84-E481D273E960}" type="pres">
      <dgm:prSet presAssocID="{B6F243B2-A1D9-4581-8248-111D2C048740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2403577-DF11-4F85-B59E-70B665601D51}" type="pres">
      <dgm:prSet presAssocID="{B6F243B2-A1D9-4581-8248-111D2C048740}" presName="iconSpace" presStyleCnt="0"/>
      <dgm:spPr/>
    </dgm:pt>
    <dgm:pt modelId="{3D185F5F-0DE6-4BEC-993F-49A2FD7B9F15}" type="pres">
      <dgm:prSet presAssocID="{B6F243B2-A1D9-4581-8248-111D2C048740}" presName="parTx" presStyleLbl="revTx" presStyleIdx="4" presStyleCnt="8">
        <dgm:presLayoutVars>
          <dgm:chMax val="0"/>
          <dgm:chPref val="0"/>
        </dgm:presLayoutVars>
      </dgm:prSet>
      <dgm:spPr/>
    </dgm:pt>
    <dgm:pt modelId="{20DD9F4D-977D-4E1C-9C47-AF921D4EDDB7}" type="pres">
      <dgm:prSet presAssocID="{B6F243B2-A1D9-4581-8248-111D2C048740}" presName="txSpace" presStyleCnt="0"/>
      <dgm:spPr/>
    </dgm:pt>
    <dgm:pt modelId="{FFA26B01-8CCE-472C-8953-7FE655542230}" type="pres">
      <dgm:prSet presAssocID="{B6F243B2-A1D9-4581-8248-111D2C048740}" presName="desTx" presStyleLbl="revTx" presStyleIdx="5" presStyleCnt="8" custScaleX="119212">
        <dgm:presLayoutVars/>
      </dgm:prSet>
      <dgm:spPr/>
    </dgm:pt>
    <dgm:pt modelId="{5932A1BA-1C1C-46C0-B59F-28A61AF97982}" type="pres">
      <dgm:prSet presAssocID="{F88D2C16-C4DF-4A5C-B1BB-3BB97A641AA1}" presName="sibTrans" presStyleCnt="0"/>
      <dgm:spPr/>
    </dgm:pt>
    <dgm:pt modelId="{E071D94E-3416-4148-BDDC-D5AF785173E3}" type="pres">
      <dgm:prSet presAssocID="{F7F24869-C0BC-40FA-BEB6-B7E377E9A99F}" presName="compNode" presStyleCnt="0"/>
      <dgm:spPr/>
    </dgm:pt>
    <dgm:pt modelId="{7FDA5D9A-1958-44B2-A04E-6435EE53BCF9}" type="pres">
      <dgm:prSet presAssocID="{F7F24869-C0BC-40FA-BEB6-B7E377E9A99F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 with solid fill"/>
        </a:ext>
      </dgm:extLst>
    </dgm:pt>
    <dgm:pt modelId="{F7A6A3DB-54C2-4FB0-9A58-7B5B8E54655A}" type="pres">
      <dgm:prSet presAssocID="{F7F24869-C0BC-40FA-BEB6-B7E377E9A99F}" presName="iconSpace" presStyleCnt="0"/>
      <dgm:spPr/>
    </dgm:pt>
    <dgm:pt modelId="{E1B639A1-5E05-4E60-9E77-8A63648B079B}" type="pres">
      <dgm:prSet presAssocID="{F7F24869-C0BC-40FA-BEB6-B7E377E9A99F}" presName="parTx" presStyleLbl="revTx" presStyleIdx="6" presStyleCnt="8">
        <dgm:presLayoutVars>
          <dgm:chMax val="0"/>
          <dgm:chPref val="0"/>
        </dgm:presLayoutVars>
      </dgm:prSet>
      <dgm:spPr/>
    </dgm:pt>
    <dgm:pt modelId="{7AC6C20A-6A8B-4E5F-886D-AB5C5422233D}" type="pres">
      <dgm:prSet presAssocID="{F7F24869-C0BC-40FA-BEB6-B7E377E9A99F}" presName="txSpace" presStyleCnt="0"/>
      <dgm:spPr/>
    </dgm:pt>
    <dgm:pt modelId="{1D529335-FEEA-4B2D-8FBD-50CB5A4F29C3}" type="pres">
      <dgm:prSet presAssocID="{F7F24869-C0BC-40FA-BEB6-B7E377E9A99F}" presName="desTx" presStyleLbl="revTx" presStyleIdx="7" presStyleCnt="8">
        <dgm:presLayoutVars/>
      </dgm:prSet>
      <dgm:spPr/>
    </dgm:pt>
  </dgm:ptLst>
  <dgm:cxnLst>
    <dgm:cxn modelId="{4F8B8415-F69F-4E69-8B00-2481B451F2A9}" srcId="{F7F24869-C0BC-40FA-BEB6-B7E377E9A99F}" destId="{382C0A85-26CA-4732-88C6-84730D4789F9}" srcOrd="0" destOrd="0" parTransId="{4439B39F-375A-4676-87DC-AA9B52A8B942}" sibTransId="{1FFB6CC4-28C3-46D2-95D5-BBD2A59F7286}"/>
    <dgm:cxn modelId="{A5825420-0103-458C-AC00-105B77DD8904}" type="presOf" srcId="{A422F31F-2057-4C9F-8E1C-9B621919562E}" destId="{A19C32E8-8BF2-4DDD-9FEB-699FC7253004}" srcOrd="0" destOrd="0" presId="urn:microsoft.com/office/officeart/2018/5/layout/CenteredIconLabelDescriptionList"/>
    <dgm:cxn modelId="{E87CA421-F732-48FF-B979-EC888F40EEA2}" srcId="{3B35A027-F2BA-4EC0-8924-CA16DF65A76D}" destId="{44F4F74F-B284-4044-B31C-3A8344099FF9}" srcOrd="2" destOrd="0" parTransId="{EA63C76F-8683-4C1A-B04E-226EF71D135D}" sibTransId="{09ADC24D-25B3-4F8B-9E90-2B9DDF8F64C8}"/>
    <dgm:cxn modelId="{10F39830-9F5F-4D20-8FF6-37AAC7B085F2}" type="presOf" srcId="{4A68B21E-5CB4-445A-809E-658BA0097FF6}" destId="{FFCC17A3-23DD-4943-84C9-DE39D42BD445}" srcOrd="0" destOrd="0" presId="urn:microsoft.com/office/officeart/2018/5/layout/CenteredIconLabelDescriptionList"/>
    <dgm:cxn modelId="{B53A6834-7150-40DA-8AF1-1877C5304FE0}" type="presOf" srcId="{152C5B76-86DE-4358-ABD5-7B1EC122AD0E}" destId="{CC174082-6FA2-4434-BB15-40F1EA6BDD2E}" srcOrd="0" destOrd="0" presId="urn:microsoft.com/office/officeart/2018/5/layout/CenteredIconLabelDescriptionList"/>
    <dgm:cxn modelId="{58CDB538-5A11-4F46-A134-30744F40BF83}" srcId="{152C5B76-86DE-4358-ABD5-7B1EC122AD0E}" destId="{F7F24869-C0BC-40FA-BEB6-B7E377E9A99F}" srcOrd="3" destOrd="0" parTransId="{4F32A263-9954-4E49-A923-DF4C67460801}" sibTransId="{8C4439A5-E861-4567-813C-1EC3351B77A2}"/>
    <dgm:cxn modelId="{1381B13B-9906-4886-9806-E823E1113F41}" srcId="{3B35A027-F2BA-4EC0-8924-CA16DF65A76D}" destId="{83D61AF9-1D51-4136-AC11-DDFD94CC3FEF}" srcOrd="0" destOrd="0" parTransId="{935A22A1-DCC2-4E78-BDA5-1F1A6FD26CBB}" sibTransId="{564791C0-418C-471B-A3E7-A19B8087FC79}"/>
    <dgm:cxn modelId="{A4251B4A-FAE4-4A00-9EB3-41A4E23E1D7F}" srcId="{152C5B76-86DE-4358-ABD5-7B1EC122AD0E}" destId="{3B35A027-F2BA-4EC0-8924-CA16DF65A76D}" srcOrd="0" destOrd="0" parTransId="{BF930146-2114-4ABE-B859-FE368ABDD787}" sibTransId="{4D030CB2-C0C7-4871-B44D-1B684DC1A058}"/>
    <dgm:cxn modelId="{4FCAF24A-31A8-42B1-B285-649142B950B3}" srcId="{B6F243B2-A1D9-4581-8248-111D2C048740}" destId="{26C4A99A-C0E7-4CF0-95E5-B1AAFB249809}" srcOrd="0" destOrd="0" parTransId="{FDFC1817-CDE5-4223-89F9-94F6FE181753}" sibTransId="{83DA5E88-0CF6-4321-BE5C-3A32ED4B2E2C}"/>
    <dgm:cxn modelId="{CAEDAE5E-6DC1-414A-854E-731D9659B4F3}" type="presOf" srcId="{F7F24869-C0BC-40FA-BEB6-B7E377E9A99F}" destId="{E1B639A1-5E05-4E60-9E77-8A63648B079B}" srcOrd="0" destOrd="0" presId="urn:microsoft.com/office/officeart/2018/5/layout/CenteredIconLabelDescriptionList"/>
    <dgm:cxn modelId="{18EBEF66-7402-4E85-B2E4-6E182E2FED59}" srcId="{B6F243B2-A1D9-4581-8248-111D2C048740}" destId="{2F556F5D-0DBD-4CA7-861B-F8B43A290F99}" srcOrd="1" destOrd="0" parTransId="{01FF45A0-6151-4CA2-92A6-38DB874AC2D8}" sibTransId="{58998F39-0C11-441C-93C8-60DBDD0C5097}"/>
    <dgm:cxn modelId="{F1A74669-B8FA-45FF-A484-8623EC7A251C}" type="presOf" srcId="{3B35A027-F2BA-4EC0-8924-CA16DF65A76D}" destId="{21A5FD7B-7B65-4276-849E-D9D2CD887143}" srcOrd="0" destOrd="0" presId="urn:microsoft.com/office/officeart/2018/5/layout/CenteredIconLabelDescriptionList"/>
    <dgm:cxn modelId="{B1BD0A7C-9ACA-462E-A61A-D04D5E90AA37}" type="presOf" srcId="{44F4F74F-B284-4044-B31C-3A8344099FF9}" destId="{A7B00782-ACA7-44C5-9508-22B0755AC2DC}" srcOrd="0" destOrd="2" presId="urn:microsoft.com/office/officeart/2018/5/layout/CenteredIconLabelDescriptionList"/>
    <dgm:cxn modelId="{E27A2F80-7C19-4277-8C96-ECDD6D809CA6}" type="presOf" srcId="{2F556F5D-0DBD-4CA7-861B-F8B43A290F99}" destId="{FFA26B01-8CCE-472C-8953-7FE655542230}" srcOrd="0" destOrd="1" presId="urn:microsoft.com/office/officeart/2018/5/layout/CenteredIconLabelDescriptionList"/>
    <dgm:cxn modelId="{15253C8E-6AA4-44AE-BCC7-039E632CF2FA}" srcId="{152C5B76-86DE-4358-ABD5-7B1EC122AD0E}" destId="{4A68B21E-5CB4-445A-809E-658BA0097FF6}" srcOrd="1" destOrd="0" parTransId="{6DC2481A-152A-4B93-8C70-1FF5A286EBB3}" sibTransId="{9ECCCAC4-F001-4AE5-9929-B99084B39DC1}"/>
    <dgm:cxn modelId="{58CBB08F-1CEF-4051-9B41-A4842D45DC46}" type="presOf" srcId="{B6F243B2-A1D9-4581-8248-111D2C048740}" destId="{3D185F5F-0DE6-4BEC-993F-49A2FD7B9F15}" srcOrd="0" destOrd="0" presId="urn:microsoft.com/office/officeart/2018/5/layout/CenteredIconLabelDescriptionList"/>
    <dgm:cxn modelId="{96272D92-927E-4E2A-A31C-14F02AA43A44}" srcId="{152C5B76-86DE-4358-ABD5-7B1EC122AD0E}" destId="{B6F243B2-A1D9-4581-8248-111D2C048740}" srcOrd="2" destOrd="0" parTransId="{F92A2772-899C-45DA-B5F0-7B1CF1AA4289}" sibTransId="{F88D2C16-C4DF-4A5C-B1BB-3BB97A641AA1}"/>
    <dgm:cxn modelId="{A4B060AC-6164-47AC-A30B-58F90382C04E}" srcId="{3B35A027-F2BA-4EC0-8924-CA16DF65A76D}" destId="{C096307F-0566-417C-B6C2-2E24E111A7F0}" srcOrd="1" destOrd="0" parTransId="{B11F456A-AFD3-424F-84A3-3EB6ADAC4B98}" sibTransId="{F73E87BD-ABB4-4108-8DBA-BB7BA7F8E53D}"/>
    <dgm:cxn modelId="{11F918BE-9280-4699-8112-42BCB4FF28C0}" type="presOf" srcId="{C096307F-0566-417C-B6C2-2E24E111A7F0}" destId="{A7B00782-ACA7-44C5-9508-22B0755AC2DC}" srcOrd="0" destOrd="1" presId="urn:microsoft.com/office/officeart/2018/5/layout/CenteredIconLabelDescriptionList"/>
    <dgm:cxn modelId="{CD80D6C5-9205-4C9B-9960-9388894323CB}" srcId="{4A68B21E-5CB4-445A-809E-658BA0097FF6}" destId="{A422F31F-2057-4C9F-8E1C-9B621919562E}" srcOrd="0" destOrd="0" parTransId="{24D832BC-C069-44CB-9DA6-2D482302EFD0}" sibTransId="{7039D1F8-32CB-49B8-B0B9-10DE20FDB364}"/>
    <dgm:cxn modelId="{397E0CC8-2960-49E3-9F10-2377B6C893C7}" type="presOf" srcId="{382C0A85-26CA-4732-88C6-84730D4789F9}" destId="{1D529335-FEEA-4B2D-8FBD-50CB5A4F29C3}" srcOrd="0" destOrd="0" presId="urn:microsoft.com/office/officeart/2018/5/layout/CenteredIconLabelDescriptionList"/>
    <dgm:cxn modelId="{CFA817D2-F22C-4B58-BE7F-3006CF091E6A}" type="presOf" srcId="{83D61AF9-1D51-4136-AC11-DDFD94CC3FEF}" destId="{A7B00782-ACA7-44C5-9508-22B0755AC2DC}" srcOrd="0" destOrd="0" presId="urn:microsoft.com/office/officeart/2018/5/layout/CenteredIconLabelDescriptionList"/>
    <dgm:cxn modelId="{EB3B77D4-911D-4F19-99F2-4815F58CF717}" type="presOf" srcId="{26C4A99A-C0E7-4CF0-95E5-B1AAFB249809}" destId="{FFA26B01-8CCE-472C-8953-7FE655542230}" srcOrd="0" destOrd="0" presId="urn:microsoft.com/office/officeart/2018/5/layout/CenteredIconLabelDescriptionList"/>
    <dgm:cxn modelId="{328BFC2A-C15F-441B-BFC3-1E2E4C4FB210}" type="presParOf" srcId="{CC174082-6FA2-4434-BB15-40F1EA6BDD2E}" destId="{3BE24806-C091-49D0-BF5C-DB49F1B73D39}" srcOrd="0" destOrd="0" presId="urn:microsoft.com/office/officeart/2018/5/layout/CenteredIconLabelDescriptionList"/>
    <dgm:cxn modelId="{EED95BE8-0A32-42E2-A973-B04641B45FC2}" type="presParOf" srcId="{3BE24806-C091-49D0-BF5C-DB49F1B73D39}" destId="{33EB9CFC-A38B-4D51-A02D-06B85C98CFF7}" srcOrd="0" destOrd="0" presId="urn:microsoft.com/office/officeart/2018/5/layout/CenteredIconLabelDescriptionList"/>
    <dgm:cxn modelId="{F65D0CC7-0BDC-4157-9F3B-4A843A8A04F5}" type="presParOf" srcId="{3BE24806-C091-49D0-BF5C-DB49F1B73D39}" destId="{1415BE6B-8647-4BEB-91C4-1A190C81B49B}" srcOrd="1" destOrd="0" presId="urn:microsoft.com/office/officeart/2018/5/layout/CenteredIconLabelDescriptionList"/>
    <dgm:cxn modelId="{CF2524C1-7A40-4B44-8233-52620340B95E}" type="presParOf" srcId="{3BE24806-C091-49D0-BF5C-DB49F1B73D39}" destId="{21A5FD7B-7B65-4276-849E-D9D2CD887143}" srcOrd="2" destOrd="0" presId="urn:microsoft.com/office/officeart/2018/5/layout/CenteredIconLabelDescriptionList"/>
    <dgm:cxn modelId="{608B4C70-F0AE-495B-8773-5437B3DA0D60}" type="presParOf" srcId="{3BE24806-C091-49D0-BF5C-DB49F1B73D39}" destId="{B09E444B-7DB3-4C8A-93A6-C4A941740FD5}" srcOrd="3" destOrd="0" presId="urn:microsoft.com/office/officeart/2018/5/layout/CenteredIconLabelDescriptionList"/>
    <dgm:cxn modelId="{13F27812-0353-4538-8AB5-EFDA2A0AF319}" type="presParOf" srcId="{3BE24806-C091-49D0-BF5C-DB49F1B73D39}" destId="{A7B00782-ACA7-44C5-9508-22B0755AC2DC}" srcOrd="4" destOrd="0" presId="urn:microsoft.com/office/officeart/2018/5/layout/CenteredIconLabelDescriptionList"/>
    <dgm:cxn modelId="{CD53D558-D0AB-452A-9418-94AA21958CAD}" type="presParOf" srcId="{CC174082-6FA2-4434-BB15-40F1EA6BDD2E}" destId="{AB3A074F-1C48-446E-98A9-06D111C85D37}" srcOrd="1" destOrd="0" presId="urn:microsoft.com/office/officeart/2018/5/layout/CenteredIconLabelDescriptionList"/>
    <dgm:cxn modelId="{F81C9B24-E0EC-408C-B212-329AC2D3F6B0}" type="presParOf" srcId="{CC174082-6FA2-4434-BB15-40F1EA6BDD2E}" destId="{96B745D7-B475-4317-A09E-9368D7747312}" srcOrd="2" destOrd="0" presId="urn:microsoft.com/office/officeart/2018/5/layout/CenteredIconLabelDescriptionList"/>
    <dgm:cxn modelId="{6D85F55B-C4BE-403F-B8EC-EBBB4E8043D3}" type="presParOf" srcId="{96B745D7-B475-4317-A09E-9368D7747312}" destId="{0516A518-E693-49DF-BD73-88B9018331AD}" srcOrd="0" destOrd="0" presId="urn:microsoft.com/office/officeart/2018/5/layout/CenteredIconLabelDescriptionList"/>
    <dgm:cxn modelId="{0AA19AE2-D382-404B-B7FA-F576324F87D2}" type="presParOf" srcId="{96B745D7-B475-4317-A09E-9368D7747312}" destId="{25BEB541-DB69-492C-9909-602F3EA0E27D}" srcOrd="1" destOrd="0" presId="urn:microsoft.com/office/officeart/2018/5/layout/CenteredIconLabelDescriptionList"/>
    <dgm:cxn modelId="{E4A6DD4E-A32F-4EB4-9C81-15FDD2AEB471}" type="presParOf" srcId="{96B745D7-B475-4317-A09E-9368D7747312}" destId="{FFCC17A3-23DD-4943-84C9-DE39D42BD445}" srcOrd="2" destOrd="0" presId="urn:microsoft.com/office/officeart/2018/5/layout/CenteredIconLabelDescriptionList"/>
    <dgm:cxn modelId="{807F5FB5-9471-47A9-A67A-06B79FD40847}" type="presParOf" srcId="{96B745D7-B475-4317-A09E-9368D7747312}" destId="{078520C5-8ECC-4AA9-BCA9-EE2CA57A65A3}" srcOrd="3" destOrd="0" presId="urn:microsoft.com/office/officeart/2018/5/layout/CenteredIconLabelDescriptionList"/>
    <dgm:cxn modelId="{197003F6-DE4C-4B38-B0C6-4301CF1B6CF0}" type="presParOf" srcId="{96B745D7-B475-4317-A09E-9368D7747312}" destId="{A19C32E8-8BF2-4DDD-9FEB-699FC7253004}" srcOrd="4" destOrd="0" presId="urn:microsoft.com/office/officeart/2018/5/layout/CenteredIconLabelDescriptionList"/>
    <dgm:cxn modelId="{3E9525AC-5508-42FD-B4B7-239BCBF7B133}" type="presParOf" srcId="{CC174082-6FA2-4434-BB15-40F1EA6BDD2E}" destId="{0B0085D6-43EE-4E3E-B904-BBDD779AC86C}" srcOrd="3" destOrd="0" presId="urn:microsoft.com/office/officeart/2018/5/layout/CenteredIconLabelDescriptionList"/>
    <dgm:cxn modelId="{A81E3D43-49DB-4C85-9617-93CA68ED6011}" type="presParOf" srcId="{CC174082-6FA2-4434-BB15-40F1EA6BDD2E}" destId="{D4DA454F-D505-494C-AB4E-245089B3D75B}" srcOrd="4" destOrd="0" presId="urn:microsoft.com/office/officeart/2018/5/layout/CenteredIconLabelDescriptionList"/>
    <dgm:cxn modelId="{45424FE9-E9B7-465F-8AC9-FBE57B15E781}" type="presParOf" srcId="{D4DA454F-D505-494C-AB4E-245089B3D75B}" destId="{6BECDB76-F297-4FC7-AB84-E481D273E960}" srcOrd="0" destOrd="0" presId="urn:microsoft.com/office/officeart/2018/5/layout/CenteredIconLabelDescriptionList"/>
    <dgm:cxn modelId="{92ED3566-9BCE-4C59-88AC-90BA431945F4}" type="presParOf" srcId="{D4DA454F-D505-494C-AB4E-245089B3D75B}" destId="{12403577-DF11-4F85-B59E-70B665601D51}" srcOrd="1" destOrd="0" presId="urn:microsoft.com/office/officeart/2018/5/layout/CenteredIconLabelDescriptionList"/>
    <dgm:cxn modelId="{F152CEDD-5DE3-426B-A4CF-0E80EE00DE7D}" type="presParOf" srcId="{D4DA454F-D505-494C-AB4E-245089B3D75B}" destId="{3D185F5F-0DE6-4BEC-993F-49A2FD7B9F15}" srcOrd="2" destOrd="0" presId="urn:microsoft.com/office/officeart/2018/5/layout/CenteredIconLabelDescriptionList"/>
    <dgm:cxn modelId="{7AC3A3C3-EB3C-4401-BA6D-6BE5D79627AB}" type="presParOf" srcId="{D4DA454F-D505-494C-AB4E-245089B3D75B}" destId="{20DD9F4D-977D-4E1C-9C47-AF921D4EDDB7}" srcOrd="3" destOrd="0" presId="urn:microsoft.com/office/officeart/2018/5/layout/CenteredIconLabelDescriptionList"/>
    <dgm:cxn modelId="{FCFC004B-643E-4935-BEBF-453247C0C4DD}" type="presParOf" srcId="{D4DA454F-D505-494C-AB4E-245089B3D75B}" destId="{FFA26B01-8CCE-472C-8953-7FE655542230}" srcOrd="4" destOrd="0" presId="urn:microsoft.com/office/officeart/2018/5/layout/CenteredIconLabelDescriptionList"/>
    <dgm:cxn modelId="{381AD079-FFD2-40C8-A293-FBBF68370AD2}" type="presParOf" srcId="{CC174082-6FA2-4434-BB15-40F1EA6BDD2E}" destId="{5932A1BA-1C1C-46C0-B59F-28A61AF97982}" srcOrd="5" destOrd="0" presId="urn:microsoft.com/office/officeart/2018/5/layout/CenteredIconLabelDescriptionList"/>
    <dgm:cxn modelId="{22788015-7606-413F-8622-01AE8FA3481D}" type="presParOf" srcId="{CC174082-6FA2-4434-BB15-40F1EA6BDD2E}" destId="{E071D94E-3416-4148-BDDC-D5AF785173E3}" srcOrd="6" destOrd="0" presId="urn:microsoft.com/office/officeart/2018/5/layout/CenteredIconLabelDescriptionList"/>
    <dgm:cxn modelId="{BB90974C-C452-43F1-B16B-A2422D05DFDA}" type="presParOf" srcId="{E071D94E-3416-4148-BDDC-D5AF785173E3}" destId="{7FDA5D9A-1958-44B2-A04E-6435EE53BCF9}" srcOrd="0" destOrd="0" presId="urn:microsoft.com/office/officeart/2018/5/layout/CenteredIconLabelDescriptionList"/>
    <dgm:cxn modelId="{F37C5441-3D7E-4940-8EC5-3E442BE71AB7}" type="presParOf" srcId="{E071D94E-3416-4148-BDDC-D5AF785173E3}" destId="{F7A6A3DB-54C2-4FB0-9A58-7B5B8E54655A}" srcOrd="1" destOrd="0" presId="urn:microsoft.com/office/officeart/2018/5/layout/CenteredIconLabelDescriptionList"/>
    <dgm:cxn modelId="{9E07AFD7-8361-4CC4-82EE-D263C0DA4B3B}" type="presParOf" srcId="{E071D94E-3416-4148-BDDC-D5AF785173E3}" destId="{E1B639A1-5E05-4E60-9E77-8A63648B079B}" srcOrd="2" destOrd="0" presId="urn:microsoft.com/office/officeart/2018/5/layout/CenteredIconLabelDescriptionList"/>
    <dgm:cxn modelId="{3711FF0A-65CA-4B22-A6F1-999192BDFD12}" type="presParOf" srcId="{E071D94E-3416-4148-BDDC-D5AF785173E3}" destId="{7AC6C20A-6A8B-4E5F-886D-AB5C5422233D}" srcOrd="3" destOrd="0" presId="urn:microsoft.com/office/officeart/2018/5/layout/CenteredIconLabelDescriptionList"/>
    <dgm:cxn modelId="{341F0C8D-F9B0-43B1-B661-1E0042571F9F}" type="presParOf" srcId="{E071D94E-3416-4148-BDDC-D5AF785173E3}" destId="{1D529335-FEEA-4B2D-8FBD-50CB5A4F29C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1EE331-31FD-45BE-9BF6-79C0F94310E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B187B8-C531-446F-AFD8-9A60386CE9CD}">
      <dgm:prSet/>
      <dgm:spPr/>
      <dgm:t>
        <a:bodyPr/>
        <a:lstStyle/>
        <a:p>
          <a:r>
            <a:rPr lang="en-GB" b="1"/>
            <a:t>Data cleaning:</a:t>
          </a:r>
          <a:r>
            <a:rPr lang="en-GB"/>
            <a:t> Removed irrelevant columns and inconsistent entries such as mismatched state and district names to improve accuracy.</a:t>
          </a:r>
          <a:br>
            <a:rPr lang="en-GB"/>
          </a:br>
          <a:endParaRPr lang="en-US"/>
        </a:p>
      </dgm:t>
    </dgm:pt>
    <dgm:pt modelId="{424DEE72-613F-43BB-9716-0C52B9D18A4E}" type="parTrans" cxnId="{24038281-B9A8-4B09-83F4-1CA9E097B548}">
      <dgm:prSet/>
      <dgm:spPr/>
      <dgm:t>
        <a:bodyPr/>
        <a:lstStyle/>
        <a:p>
          <a:endParaRPr lang="en-US"/>
        </a:p>
      </dgm:t>
    </dgm:pt>
    <dgm:pt modelId="{6E00BFE1-C6D9-4BC8-897E-76A13B250552}" type="sibTrans" cxnId="{24038281-B9A8-4B09-83F4-1CA9E097B548}">
      <dgm:prSet/>
      <dgm:spPr/>
      <dgm:t>
        <a:bodyPr/>
        <a:lstStyle/>
        <a:p>
          <a:endParaRPr lang="en-US"/>
        </a:p>
      </dgm:t>
    </dgm:pt>
    <dgm:pt modelId="{2807802E-9E75-4F1B-B587-9AAC4FEC1427}">
      <dgm:prSet/>
      <dgm:spPr/>
      <dgm:t>
        <a:bodyPr/>
        <a:lstStyle/>
        <a:p>
          <a:r>
            <a:rPr lang="en-GB" b="1"/>
            <a:t>Storage optimization:</a:t>
          </a:r>
          <a:r>
            <a:rPr lang="en-GB"/>
            <a:t> Reduced the original dataset size from ~16 + 1 GB to ~5 GB (RAM Footprint), enabling smoother data access and storage efficiency.</a:t>
          </a:r>
          <a:br>
            <a:rPr lang="en-GB"/>
          </a:br>
          <a:endParaRPr lang="en-US"/>
        </a:p>
      </dgm:t>
    </dgm:pt>
    <dgm:pt modelId="{101919C0-6B7F-4858-85E7-39518E927992}" type="parTrans" cxnId="{71092970-C52D-4202-ACD5-A57D0BFCC59F}">
      <dgm:prSet/>
      <dgm:spPr/>
      <dgm:t>
        <a:bodyPr/>
        <a:lstStyle/>
        <a:p>
          <a:endParaRPr lang="en-US"/>
        </a:p>
      </dgm:t>
    </dgm:pt>
    <dgm:pt modelId="{35AA077F-0FA7-47D7-B739-0540BFA0788F}" type="sibTrans" cxnId="{71092970-C52D-4202-ACD5-A57D0BFCC59F}">
      <dgm:prSet/>
      <dgm:spPr/>
      <dgm:t>
        <a:bodyPr/>
        <a:lstStyle/>
        <a:p>
          <a:endParaRPr lang="en-US"/>
        </a:p>
      </dgm:t>
    </dgm:pt>
    <dgm:pt modelId="{BBF9B50B-70D6-450D-8AFB-158BAD8D09F9}">
      <dgm:prSet/>
      <dgm:spPr/>
      <dgm:t>
        <a:bodyPr/>
        <a:lstStyle/>
        <a:p>
          <a:r>
            <a:rPr lang="en-GB" b="1"/>
            <a:t>Preprocessing efficiency:</a:t>
          </a:r>
          <a:r>
            <a:rPr lang="en-GB"/>
            <a:t> Cleaned and compressed data (e.g., using category) to ensure compatibility with real-time visualization tools.</a:t>
          </a:r>
          <a:br>
            <a:rPr lang="en-GB"/>
          </a:br>
          <a:endParaRPr lang="en-US"/>
        </a:p>
      </dgm:t>
    </dgm:pt>
    <dgm:pt modelId="{D196A855-2651-43BB-B019-5202015C4141}" type="parTrans" cxnId="{3870BC86-1CD1-493A-8F40-2F3FD71D1129}">
      <dgm:prSet/>
      <dgm:spPr/>
      <dgm:t>
        <a:bodyPr/>
        <a:lstStyle/>
        <a:p>
          <a:endParaRPr lang="en-US"/>
        </a:p>
      </dgm:t>
    </dgm:pt>
    <dgm:pt modelId="{F0F30F38-488C-4ED9-B5FC-751321A71E44}" type="sibTrans" cxnId="{3870BC86-1CD1-493A-8F40-2F3FD71D1129}">
      <dgm:prSet/>
      <dgm:spPr/>
      <dgm:t>
        <a:bodyPr/>
        <a:lstStyle/>
        <a:p>
          <a:endParaRPr lang="en-US"/>
        </a:p>
      </dgm:t>
    </dgm:pt>
    <dgm:pt modelId="{916452C0-096C-4896-BACF-843D93AAC218}">
      <dgm:prSet/>
      <dgm:spPr/>
      <dgm:t>
        <a:bodyPr/>
        <a:lstStyle/>
        <a:p>
          <a:r>
            <a:rPr lang="en-GB" b="1"/>
            <a:t>Parallel graph rendering:</a:t>
          </a:r>
          <a:r>
            <a:rPr lang="en-GB"/>
            <a:t> Implemented multi-threaded data loading and rendering, achieving up to a 5x speed boost compared to serial processing.</a:t>
          </a:r>
          <a:br>
            <a:rPr lang="en-GB"/>
          </a:br>
          <a:endParaRPr lang="en-US"/>
        </a:p>
      </dgm:t>
    </dgm:pt>
    <dgm:pt modelId="{94020157-29D5-46D4-BFA1-B0F7920E6906}" type="parTrans" cxnId="{CBFB451C-9BD7-4F6E-8CE2-8FF29CBC690E}">
      <dgm:prSet/>
      <dgm:spPr/>
      <dgm:t>
        <a:bodyPr/>
        <a:lstStyle/>
        <a:p>
          <a:endParaRPr lang="en-US"/>
        </a:p>
      </dgm:t>
    </dgm:pt>
    <dgm:pt modelId="{B7027B0F-930C-4FA5-80F1-9558567D6921}" type="sibTrans" cxnId="{CBFB451C-9BD7-4F6E-8CE2-8FF29CBC690E}">
      <dgm:prSet/>
      <dgm:spPr/>
      <dgm:t>
        <a:bodyPr/>
        <a:lstStyle/>
        <a:p>
          <a:endParaRPr lang="en-US"/>
        </a:p>
      </dgm:t>
    </dgm:pt>
    <dgm:pt modelId="{04ECD4B4-1731-42CB-A4C3-649AC493D4CE}">
      <dgm:prSet/>
      <dgm:spPr/>
      <dgm:t>
        <a:bodyPr/>
        <a:lstStyle/>
        <a:p>
          <a:r>
            <a:rPr lang="en-GB" b="1"/>
            <a:t>Improved responsiveness:</a:t>
          </a:r>
          <a:r>
            <a:rPr lang="en-GB"/>
            <a:t> Enabled fast and smooth dashboard interactions, even when exploring large datasets interactively.</a:t>
          </a:r>
          <a:endParaRPr lang="en-US"/>
        </a:p>
      </dgm:t>
    </dgm:pt>
    <dgm:pt modelId="{4266E117-FAFB-4A9F-B7D7-0EF7AD9CDC8C}" type="parTrans" cxnId="{E7C4169B-A8C3-4F39-99F1-F3A695053A5F}">
      <dgm:prSet/>
      <dgm:spPr/>
      <dgm:t>
        <a:bodyPr/>
        <a:lstStyle/>
        <a:p>
          <a:endParaRPr lang="en-US"/>
        </a:p>
      </dgm:t>
    </dgm:pt>
    <dgm:pt modelId="{F91602FC-031C-4069-9715-DDFDAE04AE44}" type="sibTrans" cxnId="{E7C4169B-A8C3-4F39-99F1-F3A695053A5F}">
      <dgm:prSet/>
      <dgm:spPr/>
      <dgm:t>
        <a:bodyPr/>
        <a:lstStyle/>
        <a:p>
          <a:endParaRPr lang="en-US"/>
        </a:p>
      </dgm:t>
    </dgm:pt>
    <dgm:pt modelId="{80BBBC12-8190-4E4C-98FB-C7CAA0D9992D}" type="pres">
      <dgm:prSet presAssocID="{E01EE331-31FD-45BE-9BF6-79C0F94310ED}" presName="outerComposite" presStyleCnt="0">
        <dgm:presLayoutVars>
          <dgm:chMax val="5"/>
          <dgm:dir/>
          <dgm:resizeHandles val="exact"/>
        </dgm:presLayoutVars>
      </dgm:prSet>
      <dgm:spPr/>
    </dgm:pt>
    <dgm:pt modelId="{FB151043-FAE0-F545-BC83-76102CA18ECC}" type="pres">
      <dgm:prSet presAssocID="{E01EE331-31FD-45BE-9BF6-79C0F94310ED}" presName="dummyMaxCanvas" presStyleCnt="0">
        <dgm:presLayoutVars/>
      </dgm:prSet>
      <dgm:spPr/>
    </dgm:pt>
    <dgm:pt modelId="{25D1240A-70F8-EB4D-9908-50F7C1BC039D}" type="pres">
      <dgm:prSet presAssocID="{E01EE331-31FD-45BE-9BF6-79C0F94310ED}" presName="FiveNodes_1" presStyleLbl="node1" presStyleIdx="0" presStyleCnt="5">
        <dgm:presLayoutVars>
          <dgm:bulletEnabled val="1"/>
        </dgm:presLayoutVars>
      </dgm:prSet>
      <dgm:spPr/>
    </dgm:pt>
    <dgm:pt modelId="{F9CADB63-6F7F-B84C-8C55-D5AD3B65979F}" type="pres">
      <dgm:prSet presAssocID="{E01EE331-31FD-45BE-9BF6-79C0F94310ED}" presName="FiveNodes_2" presStyleLbl="node1" presStyleIdx="1" presStyleCnt="5">
        <dgm:presLayoutVars>
          <dgm:bulletEnabled val="1"/>
        </dgm:presLayoutVars>
      </dgm:prSet>
      <dgm:spPr/>
    </dgm:pt>
    <dgm:pt modelId="{CFAC0DF7-5DC4-2D4C-B7F4-DBE18C7BD5EA}" type="pres">
      <dgm:prSet presAssocID="{E01EE331-31FD-45BE-9BF6-79C0F94310ED}" presName="FiveNodes_3" presStyleLbl="node1" presStyleIdx="2" presStyleCnt="5">
        <dgm:presLayoutVars>
          <dgm:bulletEnabled val="1"/>
        </dgm:presLayoutVars>
      </dgm:prSet>
      <dgm:spPr/>
    </dgm:pt>
    <dgm:pt modelId="{8D303A5E-62C5-8845-AED5-3948E26E492E}" type="pres">
      <dgm:prSet presAssocID="{E01EE331-31FD-45BE-9BF6-79C0F94310ED}" presName="FiveNodes_4" presStyleLbl="node1" presStyleIdx="3" presStyleCnt="5">
        <dgm:presLayoutVars>
          <dgm:bulletEnabled val="1"/>
        </dgm:presLayoutVars>
      </dgm:prSet>
      <dgm:spPr/>
    </dgm:pt>
    <dgm:pt modelId="{CF9A0335-290C-9B4B-BA2F-B4ECAEFEF81A}" type="pres">
      <dgm:prSet presAssocID="{E01EE331-31FD-45BE-9BF6-79C0F94310ED}" presName="FiveNodes_5" presStyleLbl="node1" presStyleIdx="4" presStyleCnt="5">
        <dgm:presLayoutVars>
          <dgm:bulletEnabled val="1"/>
        </dgm:presLayoutVars>
      </dgm:prSet>
      <dgm:spPr/>
    </dgm:pt>
    <dgm:pt modelId="{6DA66A01-2F40-454A-8353-15BC5B18EBE6}" type="pres">
      <dgm:prSet presAssocID="{E01EE331-31FD-45BE-9BF6-79C0F94310ED}" presName="FiveConn_1-2" presStyleLbl="fgAccFollowNode1" presStyleIdx="0" presStyleCnt="4">
        <dgm:presLayoutVars>
          <dgm:bulletEnabled val="1"/>
        </dgm:presLayoutVars>
      </dgm:prSet>
      <dgm:spPr/>
    </dgm:pt>
    <dgm:pt modelId="{F49C334E-7AD5-AD42-98D1-539BDCFCC6B4}" type="pres">
      <dgm:prSet presAssocID="{E01EE331-31FD-45BE-9BF6-79C0F94310ED}" presName="FiveConn_2-3" presStyleLbl="fgAccFollowNode1" presStyleIdx="1" presStyleCnt="4">
        <dgm:presLayoutVars>
          <dgm:bulletEnabled val="1"/>
        </dgm:presLayoutVars>
      </dgm:prSet>
      <dgm:spPr/>
    </dgm:pt>
    <dgm:pt modelId="{2DAE3B73-F6AF-B846-94E2-2FA3FE7B4232}" type="pres">
      <dgm:prSet presAssocID="{E01EE331-31FD-45BE-9BF6-79C0F94310ED}" presName="FiveConn_3-4" presStyleLbl="fgAccFollowNode1" presStyleIdx="2" presStyleCnt="4">
        <dgm:presLayoutVars>
          <dgm:bulletEnabled val="1"/>
        </dgm:presLayoutVars>
      </dgm:prSet>
      <dgm:spPr/>
    </dgm:pt>
    <dgm:pt modelId="{2E1AC144-8EF8-434C-A6BD-477F7B169BA8}" type="pres">
      <dgm:prSet presAssocID="{E01EE331-31FD-45BE-9BF6-79C0F94310ED}" presName="FiveConn_4-5" presStyleLbl="fgAccFollowNode1" presStyleIdx="3" presStyleCnt="4">
        <dgm:presLayoutVars>
          <dgm:bulletEnabled val="1"/>
        </dgm:presLayoutVars>
      </dgm:prSet>
      <dgm:spPr/>
    </dgm:pt>
    <dgm:pt modelId="{87E231B1-0DBA-E145-B48F-F63803D841C9}" type="pres">
      <dgm:prSet presAssocID="{E01EE331-31FD-45BE-9BF6-79C0F94310ED}" presName="FiveNodes_1_text" presStyleLbl="node1" presStyleIdx="4" presStyleCnt="5">
        <dgm:presLayoutVars>
          <dgm:bulletEnabled val="1"/>
        </dgm:presLayoutVars>
      </dgm:prSet>
      <dgm:spPr/>
    </dgm:pt>
    <dgm:pt modelId="{64363E20-5751-E640-AFA5-22E2D7D8ADE2}" type="pres">
      <dgm:prSet presAssocID="{E01EE331-31FD-45BE-9BF6-79C0F94310ED}" presName="FiveNodes_2_text" presStyleLbl="node1" presStyleIdx="4" presStyleCnt="5">
        <dgm:presLayoutVars>
          <dgm:bulletEnabled val="1"/>
        </dgm:presLayoutVars>
      </dgm:prSet>
      <dgm:spPr/>
    </dgm:pt>
    <dgm:pt modelId="{27C6526D-5FE5-A44F-944F-730696A64FFB}" type="pres">
      <dgm:prSet presAssocID="{E01EE331-31FD-45BE-9BF6-79C0F94310ED}" presName="FiveNodes_3_text" presStyleLbl="node1" presStyleIdx="4" presStyleCnt="5">
        <dgm:presLayoutVars>
          <dgm:bulletEnabled val="1"/>
        </dgm:presLayoutVars>
      </dgm:prSet>
      <dgm:spPr/>
    </dgm:pt>
    <dgm:pt modelId="{31794BA7-3244-0B46-9B9D-173F88644D6D}" type="pres">
      <dgm:prSet presAssocID="{E01EE331-31FD-45BE-9BF6-79C0F94310ED}" presName="FiveNodes_4_text" presStyleLbl="node1" presStyleIdx="4" presStyleCnt="5">
        <dgm:presLayoutVars>
          <dgm:bulletEnabled val="1"/>
        </dgm:presLayoutVars>
      </dgm:prSet>
      <dgm:spPr/>
    </dgm:pt>
    <dgm:pt modelId="{96CBF22C-1A06-CE42-81F7-213BAD96FD07}" type="pres">
      <dgm:prSet presAssocID="{E01EE331-31FD-45BE-9BF6-79C0F94310E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2F33601-2C1A-3D40-8F02-FC43BE60449A}" type="presOf" srcId="{04ECD4B4-1731-42CB-A4C3-649AC493D4CE}" destId="{96CBF22C-1A06-CE42-81F7-213BAD96FD07}" srcOrd="1" destOrd="0" presId="urn:microsoft.com/office/officeart/2005/8/layout/vProcess5"/>
    <dgm:cxn modelId="{3B4D780A-2BD4-ED4A-958F-80C419FB97FE}" type="presOf" srcId="{F0F30F38-488C-4ED9-B5FC-751321A71E44}" destId="{2DAE3B73-F6AF-B846-94E2-2FA3FE7B4232}" srcOrd="0" destOrd="0" presId="urn:microsoft.com/office/officeart/2005/8/layout/vProcess5"/>
    <dgm:cxn modelId="{AB094C16-AA27-7445-A945-69BB593382FE}" type="presOf" srcId="{04ECD4B4-1731-42CB-A4C3-649AC493D4CE}" destId="{CF9A0335-290C-9B4B-BA2F-B4ECAEFEF81A}" srcOrd="0" destOrd="0" presId="urn:microsoft.com/office/officeart/2005/8/layout/vProcess5"/>
    <dgm:cxn modelId="{2E6BED19-B1F4-5E4B-8724-07C83770F25F}" type="presOf" srcId="{2807802E-9E75-4F1B-B587-9AAC4FEC1427}" destId="{64363E20-5751-E640-AFA5-22E2D7D8ADE2}" srcOrd="1" destOrd="0" presId="urn:microsoft.com/office/officeart/2005/8/layout/vProcess5"/>
    <dgm:cxn modelId="{CBFB451C-9BD7-4F6E-8CE2-8FF29CBC690E}" srcId="{E01EE331-31FD-45BE-9BF6-79C0F94310ED}" destId="{916452C0-096C-4896-BACF-843D93AAC218}" srcOrd="3" destOrd="0" parTransId="{94020157-29D5-46D4-BFA1-B0F7920E6906}" sibTransId="{B7027B0F-930C-4FA5-80F1-9558567D6921}"/>
    <dgm:cxn modelId="{458CEB42-FFE8-624F-A5D3-A752675F84C1}" type="presOf" srcId="{2807802E-9E75-4F1B-B587-9AAC4FEC1427}" destId="{F9CADB63-6F7F-B84C-8C55-D5AD3B65979F}" srcOrd="0" destOrd="0" presId="urn:microsoft.com/office/officeart/2005/8/layout/vProcess5"/>
    <dgm:cxn modelId="{C47F034C-C31E-6A46-A760-577E6D858C06}" type="presOf" srcId="{8CB187B8-C531-446F-AFD8-9A60386CE9CD}" destId="{25D1240A-70F8-EB4D-9908-50F7C1BC039D}" srcOrd="0" destOrd="0" presId="urn:microsoft.com/office/officeart/2005/8/layout/vProcess5"/>
    <dgm:cxn modelId="{1B5E7D57-52F8-8F4A-A47A-40A6DCEADCF7}" type="presOf" srcId="{BBF9B50B-70D6-450D-8AFB-158BAD8D09F9}" destId="{CFAC0DF7-5DC4-2D4C-B7F4-DBE18C7BD5EA}" srcOrd="0" destOrd="0" presId="urn:microsoft.com/office/officeart/2005/8/layout/vProcess5"/>
    <dgm:cxn modelId="{7FC8BE66-20DE-8C4B-8544-55B965FCD3A1}" type="presOf" srcId="{BBF9B50B-70D6-450D-8AFB-158BAD8D09F9}" destId="{27C6526D-5FE5-A44F-944F-730696A64FFB}" srcOrd="1" destOrd="0" presId="urn:microsoft.com/office/officeart/2005/8/layout/vProcess5"/>
    <dgm:cxn modelId="{71092970-C52D-4202-ACD5-A57D0BFCC59F}" srcId="{E01EE331-31FD-45BE-9BF6-79C0F94310ED}" destId="{2807802E-9E75-4F1B-B587-9AAC4FEC1427}" srcOrd="1" destOrd="0" parTransId="{101919C0-6B7F-4858-85E7-39518E927992}" sibTransId="{35AA077F-0FA7-47D7-B739-0540BFA0788F}"/>
    <dgm:cxn modelId="{24038281-B9A8-4B09-83F4-1CA9E097B548}" srcId="{E01EE331-31FD-45BE-9BF6-79C0F94310ED}" destId="{8CB187B8-C531-446F-AFD8-9A60386CE9CD}" srcOrd="0" destOrd="0" parTransId="{424DEE72-613F-43BB-9716-0C52B9D18A4E}" sibTransId="{6E00BFE1-C6D9-4BC8-897E-76A13B250552}"/>
    <dgm:cxn modelId="{3870BC86-1CD1-493A-8F40-2F3FD71D1129}" srcId="{E01EE331-31FD-45BE-9BF6-79C0F94310ED}" destId="{BBF9B50B-70D6-450D-8AFB-158BAD8D09F9}" srcOrd="2" destOrd="0" parTransId="{D196A855-2651-43BB-B019-5202015C4141}" sibTransId="{F0F30F38-488C-4ED9-B5FC-751321A71E44}"/>
    <dgm:cxn modelId="{2FC02396-8ABC-2B4A-AC01-E8F68E20F7A5}" type="presOf" srcId="{8CB187B8-C531-446F-AFD8-9A60386CE9CD}" destId="{87E231B1-0DBA-E145-B48F-F63803D841C9}" srcOrd="1" destOrd="0" presId="urn:microsoft.com/office/officeart/2005/8/layout/vProcess5"/>
    <dgm:cxn modelId="{E7C4169B-A8C3-4F39-99F1-F3A695053A5F}" srcId="{E01EE331-31FD-45BE-9BF6-79C0F94310ED}" destId="{04ECD4B4-1731-42CB-A4C3-649AC493D4CE}" srcOrd="4" destOrd="0" parTransId="{4266E117-FAFB-4A9F-B7D7-0EF7AD9CDC8C}" sibTransId="{F91602FC-031C-4069-9715-DDFDAE04AE44}"/>
    <dgm:cxn modelId="{E391D3A3-9D50-A640-B332-B9928B43B473}" type="presOf" srcId="{6E00BFE1-C6D9-4BC8-897E-76A13B250552}" destId="{6DA66A01-2F40-454A-8353-15BC5B18EBE6}" srcOrd="0" destOrd="0" presId="urn:microsoft.com/office/officeart/2005/8/layout/vProcess5"/>
    <dgm:cxn modelId="{C9509DC4-4BB6-B94B-8836-48DF9A010B11}" type="presOf" srcId="{916452C0-096C-4896-BACF-843D93AAC218}" destId="{8D303A5E-62C5-8845-AED5-3948E26E492E}" srcOrd="0" destOrd="0" presId="urn:microsoft.com/office/officeart/2005/8/layout/vProcess5"/>
    <dgm:cxn modelId="{02F646D1-1C5E-FD42-8F34-D815734FD2E9}" type="presOf" srcId="{35AA077F-0FA7-47D7-B739-0540BFA0788F}" destId="{F49C334E-7AD5-AD42-98D1-539BDCFCC6B4}" srcOrd="0" destOrd="0" presId="urn:microsoft.com/office/officeart/2005/8/layout/vProcess5"/>
    <dgm:cxn modelId="{584565E5-3115-3743-A9F6-0B84F764BD24}" type="presOf" srcId="{E01EE331-31FD-45BE-9BF6-79C0F94310ED}" destId="{80BBBC12-8190-4E4C-98FB-C7CAA0D9992D}" srcOrd="0" destOrd="0" presId="urn:microsoft.com/office/officeart/2005/8/layout/vProcess5"/>
    <dgm:cxn modelId="{34301FFE-4097-1143-BDBC-0CB0A58AB5E9}" type="presOf" srcId="{B7027B0F-930C-4FA5-80F1-9558567D6921}" destId="{2E1AC144-8EF8-434C-A6BD-477F7B169BA8}" srcOrd="0" destOrd="0" presId="urn:microsoft.com/office/officeart/2005/8/layout/vProcess5"/>
    <dgm:cxn modelId="{A4BCF2FE-B0B7-0A4F-887F-2BC8B4CA8C7D}" type="presOf" srcId="{916452C0-096C-4896-BACF-843D93AAC218}" destId="{31794BA7-3244-0B46-9B9D-173F88644D6D}" srcOrd="1" destOrd="0" presId="urn:microsoft.com/office/officeart/2005/8/layout/vProcess5"/>
    <dgm:cxn modelId="{0F060926-5484-ED4D-BE76-03369182CCD7}" type="presParOf" srcId="{80BBBC12-8190-4E4C-98FB-C7CAA0D9992D}" destId="{FB151043-FAE0-F545-BC83-76102CA18ECC}" srcOrd="0" destOrd="0" presId="urn:microsoft.com/office/officeart/2005/8/layout/vProcess5"/>
    <dgm:cxn modelId="{7669CAB5-5C50-1A4D-AEA0-DA031628994F}" type="presParOf" srcId="{80BBBC12-8190-4E4C-98FB-C7CAA0D9992D}" destId="{25D1240A-70F8-EB4D-9908-50F7C1BC039D}" srcOrd="1" destOrd="0" presId="urn:microsoft.com/office/officeart/2005/8/layout/vProcess5"/>
    <dgm:cxn modelId="{7FA854FC-4D44-1449-8221-7C0B2DCCC81F}" type="presParOf" srcId="{80BBBC12-8190-4E4C-98FB-C7CAA0D9992D}" destId="{F9CADB63-6F7F-B84C-8C55-D5AD3B65979F}" srcOrd="2" destOrd="0" presId="urn:microsoft.com/office/officeart/2005/8/layout/vProcess5"/>
    <dgm:cxn modelId="{09B43268-1395-DA4E-A37B-807787AC1DD6}" type="presParOf" srcId="{80BBBC12-8190-4E4C-98FB-C7CAA0D9992D}" destId="{CFAC0DF7-5DC4-2D4C-B7F4-DBE18C7BD5EA}" srcOrd="3" destOrd="0" presId="urn:microsoft.com/office/officeart/2005/8/layout/vProcess5"/>
    <dgm:cxn modelId="{1EDC04CC-FCD6-3941-BFC0-7EBBD466A072}" type="presParOf" srcId="{80BBBC12-8190-4E4C-98FB-C7CAA0D9992D}" destId="{8D303A5E-62C5-8845-AED5-3948E26E492E}" srcOrd="4" destOrd="0" presId="urn:microsoft.com/office/officeart/2005/8/layout/vProcess5"/>
    <dgm:cxn modelId="{AB11E540-5FCA-9B4A-A7C0-E2BEC35C8EE2}" type="presParOf" srcId="{80BBBC12-8190-4E4C-98FB-C7CAA0D9992D}" destId="{CF9A0335-290C-9B4B-BA2F-B4ECAEFEF81A}" srcOrd="5" destOrd="0" presId="urn:microsoft.com/office/officeart/2005/8/layout/vProcess5"/>
    <dgm:cxn modelId="{FAC4BE2C-86EB-D24A-8396-922E8475DF97}" type="presParOf" srcId="{80BBBC12-8190-4E4C-98FB-C7CAA0D9992D}" destId="{6DA66A01-2F40-454A-8353-15BC5B18EBE6}" srcOrd="6" destOrd="0" presId="urn:microsoft.com/office/officeart/2005/8/layout/vProcess5"/>
    <dgm:cxn modelId="{4445F96F-50FA-4D43-A351-6A8CBE462AA2}" type="presParOf" srcId="{80BBBC12-8190-4E4C-98FB-C7CAA0D9992D}" destId="{F49C334E-7AD5-AD42-98D1-539BDCFCC6B4}" srcOrd="7" destOrd="0" presId="urn:microsoft.com/office/officeart/2005/8/layout/vProcess5"/>
    <dgm:cxn modelId="{C2C3F025-A5D4-4E46-B985-DB346A5D7C67}" type="presParOf" srcId="{80BBBC12-8190-4E4C-98FB-C7CAA0D9992D}" destId="{2DAE3B73-F6AF-B846-94E2-2FA3FE7B4232}" srcOrd="8" destOrd="0" presId="urn:microsoft.com/office/officeart/2005/8/layout/vProcess5"/>
    <dgm:cxn modelId="{BA321A1B-E57E-4A4C-8F87-EC22602EE10E}" type="presParOf" srcId="{80BBBC12-8190-4E4C-98FB-C7CAA0D9992D}" destId="{2E1AC144-8EF8-434C-A6BD-477F7B169BA8}" srcOrd="9" destOrd="0" presId="urn:microsoft.com/office/officeart/2005/8/layout/vProcess5"/>
    <dgm:cxn modelId="{3F0D8A34-4428-FB43-BBD0-7F90BC3F230F}" type="presParOf" srcId="{80BBBC12-8190-4E4C-98FB-C7CAA0D9992D}" destId="{87E231B1-0DBA-E145-B48F-F63803D841C9}" srcOrd="10" destOrd="0" presId="urn:microsoft.com/office/officeart/2005/8/layout/vProcess5"/>
    <dgm:cxn modelId="{2A533F15-E2B8-0E4A-B2DB-40C5D9795870}" type="presParOf" srcId="{80BBBC12-8190-4E4C-98FB-C7CAA0D9992D}" destId="{64363E20-5751-E640-AFA5-22E2D7D8ADE2}" srcOrd="11" destOrd="0" presId="urn:microsoft.com/office/officeart/2005/8/layout/vProcess5"/>
    <dgm:cxn modelId="{02A1732A-322C-E241-9B76-2F863C776FC9}" type="presParOf" srcId="{80BBBC12-8190-4E4C-98FB-C7CAA0D9992D}" destId="{27C6526D-5FE5-A44F-944F-730696A64FFB}" srcOrd="12" destOrd="0" presId="urn:microsoft.com/office/officeart/2005/8/layout/vProcess5"/>
    <dgm:cxn modelId="{21EEAD41-9283-EE47-9EC5-48ABA50E4231}" type="presParOf" srcId="{80BBBC12-8190-4E4C-98FB-C7CAA0D9992D}" destId="{31794BA7-3244-0B46-9B9D-173F88644D6D}" srcOrd="13" destOrd="0" presId="urn:microsoft.com/office/officeart/2005/8/layout/vProcess5"/>
    <dgm:cxn modelId="{0EF85A3E-788B-2A4D-A7BA-E09E804A25AD}" type="presParOf" srcId="{80BBBC12-8190-4E4C-98FB-C7CAA0D9992D}" destId="{96CBF22C-1A06-CE42-81F7-213BAD96FD0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80AA59-5AE2-491A-998D-7B0FC7B2ABD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6C2B172-573E-479F-AF45-660BA0DF1861}">
      <dgm:prSet/>
      <dgm:spPr/>
      <dgm:t>
        <a:bodyPr/>
        <a:lstStyle/>
        <a:p>
          <a:r>
            <a:rPr lang="en-US" b="1"/>
            <a:t>State-level visualization:</a:t>
          </a:r>
          <a:r>
            <a:rPr lang="en-US"/>
            <a:t> Shows geographic distribution of farmer queries using color intensity to represent query volume.</a:t>
          </a:r>
          <a:br>
            <a:rPr lang="en-US"/>
          </a:br>
          <a:endParaRPr lang="en-US"/>
        </a:p>
      </dgm:t>
    </dgm:pt>
    <dgm:pt modelId="{1F41593D-5FB5-479E-A907-860CCBC14124}" type="parTrans" cxnId="{6F3D5495-120E-4188-8814-D0A8B08ECBFA}">
      <dgm:prSet/>
      <dgm:spPr/>
      <dgm:t>
        <a:bodyPr/>
        <a:lstStyle/>
        <a:p>
          <a:endParaRPr lang="en-US"/>
        </a:p>
      </dgm:t>
    </dgm:pt>
    <dgm:pt modelId="{65C77BF1-683B-4B5B-BE24-5115C39BDA8C}" type="sibTrans" cxnId="{6F3D5495-120E-4188-8814-D0A8B08ECBFA}">
      <dgm:prSet/>
      <dgm:spPr/>
      <dgm:t>
        <a:bodyPr/>
        <a:lstStyle/>
        <a:p>
          <a:endParaRPr lang="en-US"/>
        </a:p>
      </dgm:t>
    </dgm:pt>
    <dgm:pt modelId="{0DA56EDB-5BFC-4891-9628-54B75B79CE8D}">
      <dgm:prSet/>
      <dgm:spPr/>
      <dgm:t>
        <a:bodyPr/>
        <a:lstStyle/>
        <a:p>
          <a:r>
            <a:rPr lang="en-US" b="1"/>
            <a:t>Drill-down to districts:</a:t>
          </a:r>
          <a:r>
            <a:rPr lang="en-US"/>
            <a:t> Enables detailed insights by zooming into specific districts within states for localized analysis.</a:t>
          </a:r>
          <a:br>
            <a:rPr lang="en-US"/>
          </a:br>
          <a:endParaRPr lang="en-US"/>
        </a:p>
      </dgm:t>
    </dgm:pt>
    <dgm:pt modelId="{EC5C203F-FD3D-4B5E-8E8C-292A5B351775}" type="parTrans" cxnId="{D38ABDDF-351F-432F-8270-52542A6247B0}">
      <dgm:prSet/>
      <dgm:spPr/>
      <dgm:t>
        <a:bodyPr/>
        <a:lstStyle/>
        <a:p>
          <a:endParaRPr lang="en-US"/>
        </a:p>
      </dgm:t>
    </dgm:pt>
    <dgm:pt modelId="{5050F4BB-07F2-4167-AA58-05627D605314}" type="sibTrans" cxnId="{D38ABDDF-351F-432F-8270-52542A6247B0}">
      <dgm:prSet/>
      <dgm:spPr/>
      <dgm:t>
        <a:bodyPr/>
        <a:lstStyle/>
        <a:p>
          <a:endParaRPr lang="en-US"/>
        </a:p>
      </dgm:t>
    </dgm:pt>
    <dgm:pt modelId="{61A2375B-7D7B-4ACD-AF2E-150952B8E66C}">
      <dgm:prSet/>
      <dgm:spPr/>
      <dgm:t>
        <a:bodyPr/>
        <a:lstStyle/>
        <a:p>
          <a:r>
            <a:rPr lang="en-US" b="1"/>
            <a:t>Pattern detection:</a:t>
          </a:r>
          <a:r>
            <a:rPr lang="en-US"/>
            <a:t> Highlights regions with high agricultural concerns, guiding where intervention might be needed most.</a:t>
          </a:r>
          <a:br>
            <a:rPr lang="en-US"/>
          </a:br>
          <a:endParaRPr lang="en-US"/>
        </a:p>
      </dgm:t>
    </dgm:pt>
    <dgm:pt modelId="{AFA46DC5-FD6A-4972-BEC4-2D46F26CA677}" type="parTrans" cxnId="{5CB0F160-AA2D-4B4B-8B6A-F152C5B8921D}">
      <dgm:prSet/>
      <dgm:spPr/>
      <dgm:t>
        <a:bodyPr/>
        <a:lstStyle/>
        <a:p>
          <a:endParaRPr lang="en-US"/>
        </a:p>
      </dgm:t>
    </dgm:pt>
    <dgm:pt modelId="{7568E068-1F82-4E2A-8149-D315B343B95E}" type="sibTrans" cxnId="{5CB0F160-AA2D-4B4B-8B6A-F152C5B8921D}">
      <dgm:prSet/>
      <dgm:spPr/>
      <dgm:t>
        <a:bodyPr/>
        <a:lstStyle/>
        <a:p>
          <a:endParaRPr lang="en-US"/>
        </a:p>
      </dgm:t>
    </dgm:pt>
    <dgm:pt modelId="{3D94EC60-BE85-496A-9BFB-D745E62A7EEA}">
      <dgm:prSet/>
      <dgm:spPr/>
      <dgm:t>
        <a:bodyPr/>
        <a:lstStyle/>
        <a:p>
          <a:r>
            <a:rPr lang="en-US" b="1"/>
            <a:t>Interactive interface:</a:t>
          </a:r>
          <a:r>
            <a:rPr lang="en-US"/>
            <a:t> Allows users to navigate and compare spatial data dynamically without needing to reload or filter manually.</a:t>
          </a:r>
          <a:br>
            <a:rPr lang="en-US"/>
          </a:br>
          <a:endParaRPr lang="en-US"/>
        </a:p>
      </dgm:t>
    </dgm:pt>
    <dgm:pt modelId="{032A0048-8577-4F33-823C-908A89F44D31}" type="parTrans" cxnId="{0DB58F0B-1BA5-4233-AAE5-C18ADA8A7295}">
      <dgm:prSet/>
      <dgm:spPr/>
      <dgm:t>
        <a:bodyPr/>
        <a:lstStyle/>
        <a:p>
          <a:endParaRPr lang="en-US"/>
        </a:p>
      </dgm:t>
    </dgm:pt>
    <dgm:pt modelId="{35B7DC52-A32A-4A4C-BD7A-3FD145242F8B}" type="sibTrans" cxnId="{0DB58F0B-1BA5-4233-AAE5-C18ADA8A7295}">
      <dgm:prSet/>
      <dgm:spPr/>
      <dgm:t>
        <a:bodyPr/>
        <a:lstStyle/>
        <a:p>
          <a:endParaRPr lang="en-US"/>
        </a:p>
      </dgm:t>
    </dgm:pt>
    <dgm:pt modelId="{E3325867-60F4-46FE-8653-A1650F879B1A}">
      <dgm:prSet/>
      <dgm:spPr/>
      <dgm:t>
        <a:bodyPr/>
        <a:lstStyle/>
        <a:p>
          <a:r>
            <a:rPr lang="en-US" b="1"/>
            <a:t>Starting point for exploration:</a:t>
          </a:r>
          <a:r>
            <a:rPr lang="en-US"/>
            <a:t> Serves as the visual entry point into the dashboard, helping users choose areas of interest for deeper analysis.</a:t>
          </a:r>
        </a:p>
      </dgm:t>
    </dgm:pt>
    <dgm:pt modelId="{D4587A6C-7A42-4CC4-A0B0-847E55F97DA1}" type="parTrans" cxnId="{7755FB8F-6D47-47EC-B04F-6C5183130431}">
      <dgm:prSet/>
      <dgm:spPr/>
      <dgm:t>
        <a:bodyPr/>
        <a:lstStyle/>
        <a:p>
          <a:endParaRPr lang="en-US"/>
        </a:p>
      </dgm:t>
    </dgm:pt>
    <dgm:pt modelId="{E1EAF019-50A2-43B2-A78D-F4E3823C2DBA}" type="sibTrans" cxnId="{7755FB8F-6D47-47EC-B04F-6C5183130431}">
      <dgm:prSet/>
      <dgm:spPr/>
      <dgm:t>
        <a:bodyPr/>
        <a:lstStyle/>
        <a:p>
          <a:endParaRPr lang="en-US"/>
        </a:p>
      </dgm:t>
    </dgm:pt>
    <dgm:pt modelId="{62F1BC79-99C3-DF4D-A5C8-2A200B60854E}" type="pres">
      <dgm:prSet presAssocID="{9D80AA59-5AE2-491A-998D-7B0FC7B2ABD2}" presName="diagram" presStyleCnt="0">
        <dgm:presLayoutVars>
          <dgm:dir/>
          <dgm:resizeHandles val="exact"/>
        </dgm:presLayoutVars>
      </dgm:prSet>
      <dgm:spPr/>
    </dgm:pt>
    <dgm:pt modelId="{A5926EB4-FD3A-2C49-BB56-FA4B7B16C3F5}" type="pres">
      <dgm:prSet presAssocID="{B6C2B172-573E-479F-AF45-660BA0DF1861}" presName="node" presStyleLbl="node1" presStyleIdx="0" presStyleCnt="5">
        <dgm:presLayoutVars>
          <dgm:bulletEnabled val="1"/>
        </dgm:presLayoutVars>
      </dgm:prSet>
      <dgm:spPr/>
    </dgm:pt>
    <dgm:pt modelId="{F8B4503E-832C-CD42-94B5-4B6C799D69DE}" type="pres">
      <dgm:prSet presAssocID="{65C77BF1-683B-4B5B-BE24-5115C39BDA8C}" presName="sibTrans" presStyleCnt="0"/>
      <dgm:spPr/>
    </dgm:pt>
    <dgm:pt modelId="{5B761299-D68B-9045-B7A1-3316A06C0E46}" type="pres">
      <dgm:prSet presAssocID="{0DA56EDB-5BFC-4891-9628-54B75B79CE8D}" presName="node" presStyleLbl="node1" presStyleIdx="1" presStyleCnt="5">
        <dgm:presLayoutVars>
          <dgm:bulletEnabled val="1"/>
        </dgm:presLayoutVars>
      </dgm:prSet>
      <dgm:spPr/>
    </dgm:pt>
    <dgm:pt modelId="{A415DCD6-7641-1542-BD1D-65C293CAF663}" type="pres">
      <dgm:prSet presAssocID="{5050F4BB-07F2-4167-AA58-05627D605314}" presName="sibTrans" presStyleCnt="0"/>
      <dgm:spPr/>
    </dgm:pt>
    <dgm:pt modelId="{2D13EB65-38D2-CC40-85F2-21023C42B949}" type="pres">
      <dgm:prSet presAssocID="{61A2375B-7D7B-4ACD-AF2E-150952B8E66C}" presName="node" presStyleLbl="node1" presStyleIdx="2" presStyleCnt="5">
        <dgm:presLayoutVars>
          <dgm:bulletEnabled val="1"/>
        </dgm:presLayoutVars>
      </dgm:prSet>
      <dgm:spPr/>
    </dgm:pt>
    <dgm:pt modelId="{36E51168-D139-2146-899A-F4AC8F7857BC}" type="pres">
      <dgm:prSet presAssocID="{7568E068-1F82-4E2A-8149-D315B343B95E}" presName="sibTrans" presStyleCnt="0"/>
      <dgm:spPr/>
    </dgm:pt>
    <dgm:pt modelId="{22B3C3AD-8A97-4748-9CB2-11C99FA3FC2C}" type="pres">
      <dgm:prSet presAssocID="{3D94EC60-BE85-496A-9BFB-D745E62A7EEA}" presName="node" presStyleLbl="node1" presStyleIdx="3" presStyleCnt="5">
        <dgm:presLayoutVars>
          <dgm:bulletEnabled val="1"/>
        </dgm:presLayoutVars>
      </dgm:prSet>
      <dgm:spPr/>
    </dgm:pt>
    <dgm:pt modelId="{EDDDA9BF-1976-1F42-AF7A-C3E2DF4E2772}" type="pres">
      <dgm:prSet presAssocID="{35B7DC52-A32A-4A4C-BD7A-3FD145242F8B}" presName="sibTrans" presStyleCnt="0"/>
      <dgm:spPr/>
    </dgm:pt>
    <dgm:pt modelId="{3080ADA4-B4DC-0940-AFC4-A8F74A2BEC3E}" type="pres">
      <dgm:prSet presAssocID="{E3325867-60F4-46FE-8653-A1650F879B1A}" presName="node" presStyleLbl="node1" presStyleIdx="4" presStyleCnt="5">
        <dgm:presLayoutVars>
          <dgm:bulletEnabled val="1"/>
        </dgm:presLayoutVars>
      </dgm:prSet>
      <dgm:spPr/>
    </dgm:pt>
  </dgm:ptLst>
  <dgm:cxnLst>
    <dgm:cxn modelId="{0DB58F0B-1BA5-4233-AAE5-C18ADA8A7295}" srcId="{9D80AA59-5AE2-491A-998D-7B0FC7B2ABD2}" destId="{3D94EC60-BE85-496A-9BFB-D745E62A7EEA}" srcOrd="3" destOrd="0" parTransId="{032A0048-8577-4F33-823C-908A89F44D31}" sibTransId="{35B7DC52-A32A-4A4C-BD7A-3FD145242F8B}"/>
    <dgm:cxn modelId="{D0AD3415-AAF4-483A-8FFC-FEA3632BCCAA}" type="presOf" srcId="{0DA56EDB-5BFC-4891-9628-54B75B79CE8D}" destId="{5B761299-D68B-9045-B7A1-3316A06C0E46}" srcOrd="0" destOrd="0" presId="urn:microsoft.com/office/officeart/2005/8/layout/default"/>
    <dgm:cxn modelId="{7E55173A-B3DA-42C0-ACD1-C6E86EC6775A}" type="presOf" srcId="{E3325867-60F4-46FE-8653-A1650F879B1A}" destId="{3080ADA4-B4DC-0940-AFC4-A8F74A2BEC3E}" srcOrd="0" destOrd="0" presId="urn:microsoft.com/office/officeart/2005/8/layout/default"/>
    <dgm:cxn modelId="{FA858B60-3F34-4189-8E9F-499C88A3A5E9}" type="presOf" srcId="{3D94EC60-BE85-496A-9BFB-D745E62A7EEA}" destId="{22B3C3AD-8A97-4748-9CB2-11C99FA3FC2C}" srcOrd="0" destOrd="0" presId="urn:microsoft.com/office/officeart/2005/8/layout/default"/>
    <dgm:cxn modelId="{5CB0F160-AA2D-4B4B-8B6A-F152C5B8921D}" srcId="{9D80AA59-5AE2-491A-998D-7B0FC7B2ABD2}" destId="{61A2375B-7D7B-4ACD-AF2E-150952B8E66C}" srcOrd="2" destOrd="0" parTransId="{AFA46DC5-FD6A-4972-BEC4-2D46F26CA677}" sibTransId="{7568E068-1F82-4E2A-8149-D315B343B95E}"/>
    <dgm:cxn modelId="{16F4087A-F5CE-4BE8-9144-4CB8EF8322E5}" type="presOf" srcId="{9D80AA59-5AE2-491A-998D-7B0FC7B2ABD2}" destId="{62F1BC79-99C3-DF4D-A5C8-2A200B60854E}" srcOrd="0" destOrd="0" presId="urn:microsoft.com/office/officeart/2005/8/layout/default"/>
    <dgm:cxn modelId="{7755FB8F-6D47-47EC-B04F-6C5183130431}" srcId="{9D80AA59-5AE2-491A-998D-7B0FC7B2ABD2}" destId="{E3325867-60F4-46FE-8653-A1650F879B1A}" srcOrd="4" destOrd="0" parTransId="{D4587A6C-7A42-4CC4-A0B0-847E55F97DA1}" sibTransId="{E1EAF019-50A2-43B2-A78D-F4E3823C2DBA}"/>
    <dgm:cxn modelId="{6F3D5495-120E-4188-8814-D0A8B08ECBFA}" srcId="{9D80AA59-5AE2-491A-998D-7B0FC7B2ABD2}" destId="{B6C2B172-573E-479F-AF45-660BA0DF1861}" srcOrd="0" destOrd="0" parTransId="{1F41593D-5FB5-479E-A907-860CCBC14124}" sibTransId="{65C77BF1-683B-4B5B-BE24-5115C39BDA8C}"/>
    <dgm:cxn modelId="{43E8CEC7-6565-4A89-AE9E-B1EAEA843A00}" type="presOf" srcId="{B6C2B172-573E-479F-AF45-660BA0DF1861}" destId="{A5926EB4-FD3A-2C49-BB56-FA4B7B16C3F5}" srcOrd="0" destOrd="0" presId="urn:microsoft.com/office/officeart/2005/8/layout/default"/>
    <dgm:cxn modelId="{D38ABDDF-351F-432F-8270-52542A6247B0}" srcId="{9D80AA59-5AE2-491A-998D-7B0FC7B2ABD2}" destId="{0DA56EDB-5BFC-4891-9628-54B75B79CE8D}" srcOrd="1" destOrd="0" parTransId="{EC5C203F-FD3D-4B5E-8E8C-292A5B351775}" sibTransId="{5050F4BB-07F2-4167-AA58-05627D605314}"/>
    <dgm:cxn modelId="{9ED784F9-D030-43CD-8103-A06046EADD79}" type="presOf" srcId="{61A2375B-7D7B-4ACD-AF2E-150952B8E66C}" destId="{2D13EB65-38D2-CC40-85F2-21023C42B949}" srcOrd="0" destOrd="0" presId="urn:microsoft.com/office/officeart/2005/8/layout/default"/>
    <dgm:cxn modelId="{65C7A6B0-84B2-41D9-8C79-031BA8FC4321}" type="presParOf" srcId="{62F1BC79-99C3-DF4D-A5C8-2A200B60854E}" destId="{A5926EB4-FD3A-2C49-BB56-FA4B7B16C3F5}" srcOrd="0" destOrd="0" presId="urn:microsoft.com/office/officeart/2005/8/layout/default"/>
    <dgm:cxn modelId="{66EE8CFB-5E90-4C51-808E-D177DFBDA7EA}" type="presParOf" srcId="{62F1BC79-99C3-DF4D-A5C8-2A200B60854E}" destId="{F8B4503E-832C-CD42-94B5-4B6C799D69DE}" srcOrd="1" destOrd="0" presId="urn:microsoft.com/office/officeart/2005/8/layout/default"/>
    <dgm:cxn modelId="{2852625C-34C8-4168-8AAA-54C020A045FE}" type="presParOf" srcId="{62F1BC79-99C3-DF4D-A5C8-2A200B60854E}" destId="{5B761299-D68B-9045-B7A1-3316A06C0E46}" srcOrd="2" destOrd="0" presId="urn:microsoft.com/office/officeart/2005/8/layout/default"/>
    <dgm:cxn modelId="{65476B4D-5854-4152-A72F-FDCE0D4E9784}" type="presParOf" srcId="{62F1BC79-99C3-DF4D-A5C8-2A200B60854E}" destId="{A415DCD6-7641-1542-BD1D-65C293CAF663}" srcOrd="3" destOrd="0" presId="urn:microsoft.com/office/officeart/2005/8/layout/default"/>
    <dgm:cxn modelId="{955A349F-4445-4BEF-B706-3DCE7398CE90}" type="presParOf" srcId="{62F1BC79-99C3-DF4D-A5C8-2A200B60854E}" destId="{2D13EB65-38D2-CC40-85F2-21023C42B949}" srcOrd="4" destOrd="0" presId="urn:microsoft.com/office/officeart/2005/8/layout/default"/>
    <dgm:cxn modelId="{A90BF380-F0C8-4514-BAA6-1F50DA33F185}" type="presParOf" srcId="{62F1BC79-99C3-DF4D-A5C8-2A200B60854E}" destId="{36E51168-D139-2146-899A-F4AC8F7857BC}" srcOrd="5" destOrd="0" presId="urn:microsoft.com/office/officeart/2005/8/layout/default"/>
    <dgm:cxn modelId="{DD12217D-429B-4847-9259-84A6C574240F}" type="presParOf" srcId="{62F1BC79-99C3-DF4D-A5C8-2A200B60854E}" destId="{22B3C3AD-8A97-4748-9CB2-11C99FA3FC2C}" srcOrd="6" destOrd="0" presId="urn:microsoft.com/office/officeart/2005/8/layout/default"/>
    <dgm:cxn modelId="{D314DD7E-11F0-42D3-882F-36CDBEF808E8}" type="presParOf" srcId="{62F1BC79-99C3-DF4D-A5C8-2A200B60854E}" destId="{EDDDA9BF-1976-1F42-AF7A-C3E2DF4E2772}" srcOrd="7" destOrd="0" presId="urn:microsoft.com/office/officeart/2005/8/layout/default"/>
    <dgm:cxn modelId="{F2EFAE06-BEA9-4D2A-AB43-8C331C8654BA}" type="presParOf" srcId="{62F1BC79-99C3-DF4D-A5C8-2A200B60854E}" destId="{3080ADA4-B4DC-0940-AFC4-A8F74A2BEC3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5D960B-297A-409A-B587-35A7FE512BF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DB01ED-4FB1-48B9-96C6-A69A48D783C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Time series analysis</a:t>
          </a:r>
          <a:r>
            <a:rPr lang="en-GB"/>
            <a:t>: Displays daily query volumes to reveal seasonal or event-driven spikes.</a:t>
          </a:r>
          <a:br>
            <a:rPr lang="en-GB"/>
          </a:br>
          <a:endParaRPr lang="en-US"/>
        </a:p>
      </dgm:t>
    </dgm:pt>
    <dgm:pt modelId="{259E9D6F-79CD-4727-AAD9-6D087803BA52}" type="parTrans" cxnId="{4F9D64D5-6351-42A1-A2FD-F0BD57CD7486}">
      <dgm:prSet/>
      <dgm:spPr/>
      <dgm:t>
        <a:bodyPr/>
        <a:lstStyle/>
        <a:p>
          <a:endParaRPr lang="en-US"/>
        </a:p>
      </dgm:t>
    </dgm:pt>
    <dgm:pt modelId="{1FA651F0-CCB2-4EBA-B92C-C76BC813109A}" type="sibTrans" cxnId="{4F9D64D5-6351-42A1-A2FD-F0BD57CD7486}">
      <dgm:prSet/>
      <dgm:spPr/>
      <dgm:t>
        <a:bodyPr/>
        <a:lstStyle/>
        <a:p>
          <a:endParaRPr lang="en-US"/>
        </a:p>
      </dgm:t>
    </dgm:pt>
    <dgm:pt modelId="{CA799C6D-9EF5-42F3-9602-3343B0FB933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Stream graph visualization</a:t>
          </a:r>
          <a:r>
            <a:rPr lang="en-GB"/>
            <a:t>: Shows how different query types evolved over time using cluster-based streams.</a:t>
          </a:r>
          <a:br>
            <a:rPr lang="en-GB"/>
          </a:br>
          <a:endParaRPr lang="en-US"/>
        </a:p>
      </dgm:t>
    </dgm:pt>
    <dgm:pt modelId="{E4CAA98C-35C6-4723-87C9-75C0F4397A23}" type="parTrans" cxnId="{90C5D0C2-61E0-4D7F-AF62-2963F9DC081D}">
      <dgm:prSet/>
      <dgm:spPr/>
      <dgm:t>
        <a:bodyPr/>
        <a:lstStyle/>
        <a:p>
          <a:endParaRPr lang="en-US"/>
        </a:p>
      </dgm:t>
    </dgm:pt>
    <dgm:pt modelId="{19190BDB-C0AD-4E72-88E4-6B34498D4AB4}" type="sibTrans" cxnId="{90C5D0C2-61E0-4D7F-AF62-2963F9DC081D}">
      <dgm:prSet/>
      <dgm:spPr/>
      <dgm:t>
        <a:bodyPr/>
        <a:lstStyle/>
        <a:p>
          <a:endParaRPr lang="en-US"/>
        </a:p>
      </dgm:t>
    </dgm:pt>
    <dgm:pt modelId="{17629BC8-3D8E-42F4-ACF3-628F8648A39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User interactivity</a:t>
          </a:r>
          <a:r>
            <a:rPr lang="en-GB"/>
            <a:t>: Allows zooming into specific periods or clusters to observe changing concerns.</a:t>
          </a:r>
          <a:endParaRPr lang="en-US"/>
        </a:p>
      </dgm:t>
    </dgm:pt>
    <dgm:pt modelId="{3B6616AC-0A0A-49E7-8B32-630B143D83D7}" type="parTrans" cxnId="{BAE46477-09E5-4E25-BB91-4E45382B716D}">
      <dgm:prSet/>
      <dgm:spPr/>
      <dgm:t>
        <a:bodyPr/>
        <a:lstStyle/>
        <a:p>
          <a:endParaRPr lang="en-US"/>
        </a:p>
      </dgm:t>
    </dgm:pt>
    <dgm:pt modelId="{B786AB70-F593-4D5B-BDA4-4296E490A700}" type="sibTrans" cxnId="{BAE46477-09E5-4E25-BB91-4E45382B716D}">
      <dgm:prSet/>
      <dgm:spPr/>
      <dgm:t>
        <a:bodyPr/>
        <a:lstStyle/>
        <a:p>
          <a:endParaRPr lang="en-US"/>
        </a:p>
      </dgm:t>
    </dgm:pt>
    <dgm:pt modelId="{2F2AEF9C-EA36-4331-80EC-2B2E9FE3B15B}" type="pres">
      <dgm:prSet presAssocID="{885D960B-297A-409A-B587-35A7FE512BFB}" presName="root" presStyleCnt="0">
        <dgm:presLayoutVars>
          <dgm:dir/>
          <dgm:resizeHandles val="exact"/>
        </dgm:presLayoutVars>
      </dgm:prSet>
      <dgm:spPr/>
    </dgm:pt>
    <dgm:pt modelId="{7A15ECDA-947A-441B-B30B-774B0EBBEF1A}" type="pres">
      <dgm:prSet presAssocID="{4BDB01ED-4FB1-48B9-96C6-A69A48D783C7}" presName="compNode" presStyleCnt="0"/>
      <dgm:spPr/>
    </dgm:pt>
    <dgm:pt modelId="{BED65C1B-42D6-499D-B631-50361B81DCE0}" type="pres">
      <dgm:prSet presAssocID="{4BDB01ED-4FB1-48B9-96C6-A69A48D783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34E5A74-2994-4E6E-A9FA-901D163C8572}" type="pres">
      <dgm:prSet presAssocID="{4BDB01ED-4FB1-48B9-96C6-A69A48D783C7}" presName="spaceRect" presStyleCnt="0"/>
      <dgm:spPr/>
    </dgm:pt>
    <dgm:pt modelId="{BA870C07-7FB7-47A8-97EA-33882C9E9BE6}" type="pres">
      <dgm:prSet presAssocID="{4BDB01ED-4FB1-48B9-96C6-A69A48D783C7}" presName="textRect" presStyleLbl="revTx" presStyleIdx="0" presStyleCnt="3">
        <dgm:presLayoutVars>
          <dgm:chMax val="1"/>
          <dgm:chPref val="1"/>
        </dgm:presLayoutVars>
      </dgm:prSet>
      <dgm:spPr/>
    </dgm:pt>
    <dgm:pt modelId="{EBB1BD9F-C6FE-4CA6-8F28-010EDCF6E070}" type="pres">
      <dgm:prSet presAssocID="{1FA651F0-CCB2-4EBA-B92C-C76BC813109A}" presName="sibTrans" presStyleCnt="0"/>
      <dgm:spPr/>
    </dgm:pt>
    <dgm:pt modelId="{1294AF0E-BB6B-42E2-8B87-7EDB4EA52644}" type="pres">
      <dgm:prSet presAssocID="{CA799C6D-9EF5-42F3-9602-3343B0FB9337}" presName="compNode" presStyleCnt="0"/>
      <dgm:spPr/>
    </dgm:pt>
    <dgm:pt modelId="{B6E92632-D9C0-4589-9E46-72AF4DCFACB1}" type="pres">
      <dgm:prSet presAssocID="{CA799C6D-9EF5-42F3-9602-3343B0FB93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D1CC4B9-632A-466D-AAF3-822E5E40C548}" type="pres">
      <dgm:prSet presAssocID="{CA799C6D-9EF5-42F3-9602-3343B0FB9337}" presName="spaceRect" presStyleCnt="0"/>
      <dgm:spPr/>
    </dgm:pt>
    <dgm:pt modelId="{CC88BA85-E200-4FC5-8838-90EC0936A0FD}" type="pres">
      <dgm:prSet presAssocID="{CA799C6D-9EF5-42F3-9602-3343B0FB9337}" presName="textRect" presStyleLbl="revTx" presStyleIdx="1" presStyleCnt="3">
        <dgm:presLayoutVars>
          <dgm:chMax val="1"/>
          <dgm:chPref val="1"/>
        </dgm:presLayoutVars>
      </dgm:prSet>
      <dgm:spPr/>
    </dgm:pt>
    <dgm:pt modelId="{05D1A101-D242-44E0-8C11-87B390622B25}" type="pres">
      <dgm:prSet presAssocID="{19190BDB-C0AD-4E72-88E4-6B34498D4AB4}" presName="sibTrans" presStyleCnt="0"/>
      <dgm:spPr/>
    </dgm:pt>
    <dgm:pt modelId="{81EC6785-3272-4CE3-928A-16D37170BE93}" type="pres">
      <dgm:prSet presAssocID="{17629BC8-3D8E-42F4-ACF3-628F8648A392}" presName="compNode" presStyleCnt="0"/>
      <dgm:spPr/>
    </dgm:pt>
    <dgm:pt modelId="{2F521705-A4E2-4B24-B2BA-C6B1AD817552}" type="pres">
      <dgm:prSet presAssocID="{17629BC8-3D8E-42F4-ACF3-628F8648A3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E3F1B174-BD48-48A5-9A7B-CFECCBCDE1AE}" type="pres">
      <dgm:prSet presAssocID="{17629BC8-3D8E-42F4-ACF3-628F8648A392}" presName="spaceRect" presStyleCnt="0"/>
      <dgm:spPr/>
    </dgm:pt>
    <dgm:pt modelId="{CD21FE33-F8F9-431C-B92C-953C32742DE4}" type="pres">
      <dgm:prSet presAssocID="{17629BC8-3D8E-42F4-ACF3-628F8648A3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4112446-BB99-41AB-A322-ECA4FB881870}" type="presOf" srcId="{885D960B-297A-409A-B587-35A7FE512BFB}" destId="{2F2AEF9C-EA36-4331-80EC-2B2E9FE3B15B}" srcOrd="0" destOrd="0" presId="urn:microsoft.com/office/officeart/2018/2/layout/IconLabelList"/>
    <dgm:cxn modelId="{BAE46477-09E5-4E25-BB91-4E45382B716D}" srcId="{885D960B-297A-409A-B587-35A7FE512BFB}" destId="{17629BC8-3D8E-42F4-ACF3-628F8648A392}" srcOrd="2" destOrd="0" parTransId="{3B6616AC-0A0A-49E7-8B32-630B143D83D7}" sibTransId="{B786AB70-F593-4D5B-BDA4-4296E490A700}"/>
    <dgm:cxn modelId="{C7345DB9-E981-48E9-A516-217D92B13BEF}" type="presOf" srcId="{17629BC8-3D8E-42F4-ACF3-628F8648A392}" destId="{CD21FE33-F8F9-431C-B92C-953C32742DE4}" srcOrd="0" destOrd="0" presId="urn:microsoft.com/office/officeart/2018/2/layout/IconLabelList"/>
    <dgm:cxn modelId="{A168D0BD-3ABA-47B3-9022-C9CB1CF8591C}" type="presOf" srcId="{4BDB01ED-4FB1-48B9-96C6-A69A48D783C7}" destId="{BA870C07-7FB7-47A8-97EA-33882C9E9BE6}" srcOrd="0" destOrd="0" presId="urn:microsoft.com/office/officeart/2018/2/layout/IconLabelList"/>
    <dgm:cxn modelId="{90C5D0C2-61E0-4D7F-AF62-2963F9DC081D}" srcId="{885D960B-297A-409A-B587-35A7FE512BFB}" destId="{CA799C6D-9EF5-42F3-9602-3343B0FB9337}" srcOrd="1" destOrd="0" parTransId="{E4CAA98C-35C6-4723-87C9-75C0F4397A23}" sibTransId="{19190BDB-C0AD-4E72-88E4-6B34498D4AB4}"/>
    <dgm:cxn modelId="{A32B5EC7-B27A-46F8-9FA1-F919B0C2088C}" type="presOf" srcId="{CA799C6D-9EF5-42F3-9602-3343B0FB9337}" destId="{CC88BA85-E200-4FC5-8838-90EC0936A0FD}" srcOrd="0" destOrd="0" presId="urn:microsoft.com/office/officeart/2018/2/layout/IconLabelList"/>
    <dgm:cxn modelId="{4F9D64D5-6351-42A1-A2FD-F0BD57CD7486}" srcId="{885D960B-297A-409A-B587-35A7FE512BFB}" destId="{4BDB01ED-4FB1-48B9-96C6-A69A48D783C7}" srcOrd="0" destOrd="0" parTransId="{259E9D6F-79CD-4727-AAD9-6D087803BA52}" sibTransId="{1FA651F0-CCB2-4EBA-B92C-C76BC813109A}"/>
    <dgm:cxn modelId="{5E342209-D456-4FCC-9996-4881F93BF3BB}" type="presParOf" srcId="{2F2AEF9C-EA36-4331-80EC-2B2E9FE3B15B}" destId="{7A15ECDA-947A-441B-B30B-774B0EBBEF1A}" srcOrd="0" destOrd="0" presId="urn:microsoft.com/office/officeart/2018/2/layout/IconLabelList"/>
    <dgm:cxn modelId="{2C27FB0F-0DAC-4F19-8733-689E41791754}" type="presParOf" srcId="{7A15ECDA-947A-441B-B30B-774B0EBBEF1A}" destId="{BED65C1B-42D6-499D-B631-50361B81DCE0}" srcOrd="0" destOrd="0" presId="urn:microsoft.com/office/officeart/2018/2/layout/IconLabelList"/>
    <dgm:cxn modelId="{C38A362A-12B1-43FB-8220-F0780E2D49AF}" type="presParOf" srcId="{7A15ECDA-947A-441B-B30B-774B0EBBEF1A}" destId="{834E5A74-2994-4E6E-A9FA-901D163C8572}" srcOrd="1" destOrd="0" presId="urn:microsoft.com/office/officeart/2018/2/layout/IconLabelList"/>
    <dgm:cxn modelId="{A82852B9-325E-405D-8650-9B7FE70D8964}" type="presParOf" srcId="{7A15ECDA-947A-441B-B30B-774B0EBBEF1A}" destId="{BA870C07-7FB7-47A8-97EA-33882C9E9BE6}" srcOrd="2" destOrd="0" presId="urn:microsoft.com/office/officeart/2018/2/layout/IconLabelList"/>
    <dgm:cxn modelId="{89154B30-DA6C-4725-9C4E-230747FABFBD}" type="presParOf" srcId="{2F2AEF9C-EA36-4331-80EC-2B2E9FE3B15B}" destId="{EBB1BD9F-C6FE-4CA6-8F28-010EDCF6E070}" srcOrd="1" destOrd="0" presId="urn:microsoft.com/office/officeart/2018/2/layout/IconLabelList"/>
    <dgm:cxn modelId="{DFDA53B6-2258-4859-8137-FC30D4ADFD16}" type="presParOf" srcId="{2F2AEF9C-EA36-4331-80EC-2B2E9FE3B15B}" destId="{1294AF0E-BB6B-42E2-8B87-7EDB4EA52644}" srcOrd="2" destOrd="0" presId="urn:microsoft.com/office/officeart/2018/2/layout/IconLabelList"/>
    <dgm:cxn modelId="{8CC3E935-7B1A-4042-B5FE-D68AA6C4F2F9}" type="presParOf" srcId="{1294AF0E-BB6B-42E2-8B87-7EDB4EA52644}" destId="{B6E92632-D9C0-4589-9E46-72AF4DCFACB1}" srcOrd="0" destOrd="0" presId="urn:microsoft.com/office/officeart/2018/2/layout/IconLabelList"/>
    <dgm:cxn modelId="{0B7C8421-6EF1-433C-A6DF-825D806B87C2}" type="presParOf" srcId="{1294AF0E-BB6B-42E2-8B87-7EDB4EA52644}" destId="{7D1CC4B9-632A-466D-AAF3-822E5E40C548}" srcOrd="1" destOrd="0" presId="urn:microsoft.com/office/officeart/2018/2/layout/IconLabelList"/>
    <dgm:cxn modelId="{F12942C0-1BAE-4770-9FE5-C4A5FC67897F}" type="presParOf" srcId="{1294AF0E-BB6B-42E2-8B87-7EDB4EA52644}" destId="{CC88BA85-E200-4FC5-8838-90EC0936A0FD}" srcOrd="2" destOrd="0" presId="urn:microsoft.com/office/officeart/2018/2/layout/IconLabelList"/>
    <dgm:cxn modelId="{29A59EC5-569D-4A4A-8F2E-AA54F5681E5F}" type="presParOf" srcId="{2F2AEF9C-EA36-4331-80EC-2B2E9FE3B15B}" destId="{05D1A101-D242-44E0-8C11-87B390622B25}" srcOrd="3" destOrd="0" presId="urn:microsoft.com/office/officeart/2018/2/layout/IconLabelList"/>
    <dgm:cxn modelId="{3CA73E94-ED26-4682-B0B7-7BB5787B549E}" type="presParOf" srcId="{2F2AEF9C-EA36-4331-80EC-2B2E9FE3B15B}" destId="{81EC6785-3272-4CE3-928A-16D37170BE93}" srcOrd="4" destOrd="0" presId="urn:microsoft.com/office/officeart/2018/2/layout/IconLabelList"/>
    <dgm:cxn modelId="{80FD3FAD-35BF-461E-91E9-91885DCA513C}" type="presParOf" srcId="{81EC6785-3272-4CE3-928A-16D37170BE93}" destId="{2F521705-A4E2-4B24-B2BA-C6B1AD817552}" srcOrd="0" destOrd="0" presId="urn:microsoft.com/office/officeart/2018/2/layout/IconLabelList"/>
    <dgm:cxn modelId="{3D40BDA3-0FCA-4423-8F9E-5A3765A1197C}" type="presParOf" srcId="{81EC6785-3272-4CE3-928A-16D37170BE93}" destId="{E3F1B174-BD48-48A5-9A7B-CFECCBCDE1AE}" srcOrd="1" destOrd="0" presId="urn:microsoft.com/office/officeart/2018/2/layout/IconLabelList"/>
    <dgm:cxn modelId="{428D5001-490D-4010-B1D4-B6B8325A281E}" type="presParOf" srcId="{81EC6785-3272-4CE3-928A-16D37170BE93}" destId="{CD21FE33-F8F9-431C-B92C-953C32742D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5FF84CF-1FA3-4AAA-8FCC-5821B79631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15C21C-0235-4175-BE88-C58D89C59AE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Query relationship graph:</a:t>
          </a:r>
          <a:r>
            <a:rPr lang="en-GB"/>
            <a:t> Each node represents a cluster of semantically similar queries, with edges indicating temporal correlations between them.</a:t>
          </a:r>
          <a:br>
            <a:rPr lang="en-GB"/>
          </a:br>
          <a:endParaRPr lang="en-US"/>
        </a:p>
      </dgm:t>
    </dgm:pt>
    <dgm:pt modelId="{DB556FA5-5442-4E9B-A384-C0CD7CBC099E}" type="parTrans" cxnId="{8840A1D8-8926-41BA-8D73-1F1384A9F47B}">
      <dgm:prSet/>
      <dgm:spPr/>
      <dgm:t>
        <a:bodyPr/>
        <a:lstStyle/>
        <a:p>
          <a:endParaRPr lang="en-US"/>
        </a:p>
      </dgm:t>
    </dgm:pt>
    <dgm:pt modelId="{656236DE-FF13-4451-9C3C-69020C15DA86}" type="sibTrans" cxnId="{8840A1D8-8926-41BA-8D73-1F1384A9F47B}">
      <dgm:prSet/>
      <dgm:spPr/>
      <dgm:t>
        <a:bodyPr/>
        <a:lstStyle/>
        <a:p>
          <a:endParaRPr lang="en-US"/>
        </a:p>
      </dgm:t>
    </dgm:pt>
    <dgm:pt modelId="{30238FD5-DAD3-4DCB-BE1D-02817E36F7E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Co-occurring issues:</a:t>
          </a:r>
          <a:r>
            <a:rPr lang="en-GB"/>
            <a:t> Helps identify query types that often spike together—such as pest and weather concerns during monsoon.</a:t>
          </a:r>
          <a:br>
            <a:rPr lang="en-GB"/>
          </a:br>
          <a:endParaRPr lang="en-US"/>
        </a:p>
      </dgm:t>
    </dgm:pt>
    <dgm:pt modelId="{28DC1A13-EE13-40BE-A770-4398039C5D74}" type="parTrans" cxnId="{01C64D30-3F54-4C4F-BFF5-B03523614310}">
      <dgm:prSet/>
      <dgm:spPr/>
      <dgm:t>
        <a:bodyPr/>
        <a:lstStyle/>
        <a:p>
          <a:endParaRPr lang="en-US"/>
        </a:p>
      </dgm:t>
    </dgm:pt>
    <dgm:pt modelId="{E72966E1-3BB5-489F-8588-78AA0BEC1D36}" type="sibTrans" cxnId="{01C64D30-3F54-4C4F-BFF5-B03523614310}">
      <dgm:prSet/>
      <dgm:spPr/>
      <dgm:t>
        <a:bodyPr/>
        <a:lstStyle/>
        <a:p>
          <a:endParaRPr lang="en-US"/>
        </a:p>
      </dgm:t>
    </dgm:pt>
    <dgm:pt modelId="{774A9E50-0948-4E9C-A966-AC1EFE12408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Crop interdependence:</a:t>
          </a:r>
          <a:r>
            <a:rPr lang="en-GB"/>
            <a:t> A similar node graph was created for crops to show relationships in their query trends across time.</a:t>
          </a:r>
          <a:br>
            <a:rPr lang="en-GB"/>
          </a:br>
          <a:endParaRPr lang="en-US"/>
        </a:p>
      </dgm:t>
    </dgm:pt>
    <dgm:pt modelId="{0D514276-787F-4BD0-BDA1-B34723E8222C}" type="parTrans" cxnId="{4277C98C-0B0A-4652-A310-1ADF1F6D76B7}">
      <dgm:prSet/>
      <dgm:spPr/>
      <dgm:t>
        <a:bodyPr/>
        <a:lstStyle/>
        <a:p>
          <a:endParaRPr lang="en-US"/>
        </a:p>
      </dgm:t>
    </dgm:pt>
    <dgm:pt modelId="{C57EBAED-22D5-48FD-9B0A-8D272C548EF4}" type="sibTrans" cxnId="{4277C98C-0B0A-4652-A310-1ADF1F6D76B7}">
      <dgm:prSet/>
      <dgm:spPr/>
      <dgm:t>
        <a:bodyPr/>
        <a:lstStyle/>
        <a:p>
          <a:endParaRPr lang="en-US"/>
        </a:p>
      </dgm:t>
    </dgm:pt>
    <dgm:pt modelId="{FFAAAA3F-13B8-41C4-A8A9-849E277C22E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Agricultural insights:</a:t>
          </a:r>
          <a:r>
            <a:rPr lang="en-GB"/>
            <a:t> Reveals crops that share seasons, pests, or market patterns—useful for planning and crop rotation.</a:t>
          </a:r>
          <a:br>
            <a:rPr lang="en-GB"/>
          </a:br>
          <a:endParaRPr lang="en-US"/>
        </a:p>
      </dgm:t>
    </dgm:pt>
    <dgm:pt modelId="{709D1498-2558-4466-99AD-F9B6FA1EE4F4}" type="parTrans" cxnId="{D4DF4372-45DE-4414-8D27-C798E8329DD7}">
      <dgm:prSet/>
      <dgm:spPr/>
      <dgm:t>
        <a:bodyPr/>
        <a:lstStyle/>
        <a:p>
          <a:endParaRPr lang="en-US"/>
        </a:p>
      </dgm:t>
    </dgm:pt>
    <dgm:pt modelId="{257004D1-AF52-46E9-9CE1-4C63BC8B94EC}" type="sibTrans" cxnId="{D4DF4372-45DE-4414-8D27-C798E8329DD7}">
      <dgm:prSet/>
      <dgm:spPr/>
      <dgm:t>
        <a:bodyPr/>
        <a:lstStyle/>
        <a:p>
          <a:endParaRPr lang="en-US"/>
        </a:p>
      </dgm:t>
    </dgm:pt>
    <dgm:pt modelId="{DC399992-9C97-4F97-92D5-5F576429577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Interactive layout:</a:t>
          </a:r>
          <a:r>
            <a:rPr lang="en-GB"/>
            <a:t> Users can explore connections between crops and concerns to understand regional agricultural dynamics.</a:t>
          </a:r>
          <a:br>
            <a:rPr lang="en-GB"/>
          </a:br>
          <a:endParaRPr lang="en-US"/>
        </a:p>
      </dgm:t>
    </dgm:pt>
    <dgm:pt modelId="{739FD4C9-1395-4143-87B8-1E18C7AD8EEA}" type="parTrans" cxnId="{2A8B6D66-0C12-421D-B7DD-005D6F3004F8}">
      <dgm:prSet/>
      <dgm:spPr/>
      <dgm:t>
        <a:bodyPr/>
        <a:lstStyle/>
        <a:p>
          <a:endParaRPr lang="en-US"/>
        </a:p>
      </dgm:t>
    </dgm:pt>
    <dgm:pt modelId="{7B07644D-4368-43D4-BCC7-7E5693F8EF2F}" type="sibTrans" cxnId="{2A8B6D66-0C12-421D-B7DD-005D6F3004F8}">
      <dgm:prSet/>
      <dgm:spPr/>
      <dgm:t>
        <a:bodyPr/>
        <a:lstStyle/>
        <a:p>
          <a:endParaRPr lang="en-US"/>
        </a:p>
      </dgm:t>
    </dgm:pt>
    <dgm:pt modelId="{B79C215E-4084-412B-B7BC-B7F755FEC37C}" type="pres">
      <dgm:prSet presAssocID="{25FF84CF-1FA3-4AAA-8FCC-5821B79631BD}" presName="root" presStyleCnt="0">
        <dgm:presLayoutVars>
          <dgm:dir/>
          <dgm:resizeHandles val="exact"/>
        </dgm:presLayoutVars>
      </dgm:prSet>
      <dgm:spPr/>
    </dgm:pt>
    <dgm:pt modelId="{B12D168A-E744-4A93-8BE5-EE8B8C854FAF}" type="pres">
      <dgm:prSet presAssocID="{0F15C21C-0235-4175-BE88-C58D89C59AEB}" presName="compNode" presStyleCnt="0"/>
      <dgm:spPr/>
    </dgm:pt>
    <dgm:pt modelId="{9715520B-9407-404D-8D57-5F828544A895}" type="pres">
      <dgm:prSet presAssocID="{0F15C21C-0235-4175-BE88-C58D89C59AE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AFA267A2-714B-4EFC-8537-B405B3BDF847}" type="pres">
      <dgm:prSet presAssocID="{0F15C21C-0235-4175-BE88-C58D89C59AEB}" presName="spaceRect" presStyleCnt="0"/>
      <dgm:spPr/>
    </dgm:pt>
    <dgm:pt modelId="{0D69598B-19B2-4239-BAD5-5786A669FA75}" type="pres">
      <dgm:prSet presAssocID="{0F15C21C-0235-4175-BE88-C58D89C59AEB}" presName="textRect" presStyleLbl="revTx" presStyleIdx="0" presStyleCnt="5">
        <dgm:presLayoutVars>
          <dgm:chMax val="1"/>
          <dgm:chPref val="1"/>
        </dgm:presLayoutVars>
      </dgm:prSet>
      <dgm:spPr/>
    </dgm:pt>
    <dgm:pt modelId="{CDA77B6E-2CBB-485F-9EC3-724EA6FA7C3D}" type="pres">
      <dgm:prSet presAssocID="{656236DE-FF13-4451-9C3C-69020C15DA86}" presName="sibTrans" presStyleCnt="0"/>
      <dgm:spPr/>
    </dgm:pt>
    <dgm:pt modelId="{453768DC-EF7A-4D27-AC58-D859A9F9C6FD}" type="pres">
      <dgm:prSet presAssocID="{30238FD5-DAD3-4DCB-BE1D-02817E36F7E7}" presName="compNode" presStyleCnt="0"/>
      <dgm:spPr/>
    </dgm:pt>
    <dgm:pt modelId="{76B253FD-6F50-482B-A133-D36CC3FA4B64}" type="pres">
      <dgm:prSet presAssocID="{30238FD5-DAD3-4DCB-BE1D-02817E36F7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16CE849F-E1C8-41CF-89F8-E4BB45BEFA7E}" type="pres">
      <dgm:prSet presAssocID="{30238FD5-DAD3-4DCB-BE1D-02817E36F7E7}" presName="spaceRect" presStyleCnt="0"/>
      <dgm:spPr/>
    </dgm:pt>
    <dgm:pt modelId="{A05AC2B4-043A-4C39-A24B-DB52DF8FD2ED}" type="pres">
      <dgm:prSet presAssocID="{30238FD5-DAD3-4DCB-BE1D-02817E36F7E7}" presName="textRect" presStyleLbl="revTx" presStyleIdx="1" presStyleCnt="5">
        <dgm:presLayoutVars>
          <dgm:chMax val="1"/>
          <dgm:chPref val="1"/>
        </dgm:presLayoutVars>
      </dgm:prSet>
      <dgm:spPr/>
    </dgm:pt>
    <dgm:pt modelId="{037D283C-1389-4E64-B945-D6F7030B2B4C}" type="pres">
      <dgm:prSet presAssocID="{E72966E1-3BB5-489F-8588-78AA0BEC1D36}" presName="sibTrans" presStyleCnt="0"/>
      <dgm:spPr/>
    </dgm:pt>
    <dgm:pt modelId="{247F271B-9F72-4050-BADE-C153C7EC0BB6}" type="pres">
      <dgm:prSet presAssocID="{774A9E50-0948-4E9C-A966-AC1EFE124084}" presName="compNode" presStyleCnt="0"/>
      <dgm:spPr/>
    </dgm:pt>
    <dgm:pt modelId="{3F789560-7F4D-4DA3-8D08-EDFC32BD4C67}" type="pres">
      <dgm:prSet presAssocID="{774A9E50-0948-4E9C-A966-AC1EFE12408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0CFFFFB-4F12-44D5-896E-2B7540F7B4E1}" type="pres">
      <dgm:prSet presAssocID="{774A9E50-0948-4E9C-A966-AC1EFE124084}" presName="spaceRect" presStyleCnt="0"/>
      <dgm:spPr/>
    </dgm:pt>
    <dgm:pt modelId="{94D2CBFF-D56A-437C-80CA-8CC7281A01F5}" type="pres">
      <dgm:prSet presAssocID="{774A9E50-0948-4E9C-A966-AC1EFE124084}" presName="textRect" presStyleLbl="revTx" presStyleIdx="2" presStyleCnt="5">
        <dgm:presLayoutVars>
          <dgm:chMax val="1"/>
          <dgm:chPref val="1"/>
        </dgm:presLayoutVars>
      </dgm:prSet>
      <dgm:spPr/>
    </dgm:pt>
    <dgm:pt modelId="{5094AE99-35C4-4AB4-B8E2-F83F61D442D0}" type="pres">
      <dgm:prSet presAssocID="{C57EBAED-22D5-48FD-9B0A-8D272C548EF4}" presName="sibTrans" presStyleCnt="0"/>
      <dgm:spPr/>
    </dgm:pt>
    <dgm:pt modelId="{F1DB22E6-E18B-47C9-9CF0-078E6BEFEF16}" type="pres">
      <dgm:prSet presAssocID="{FFAAAA3F-13B8-41C4-A8A9-849E277C22EF}" presName="compNode" presStyleCnt="0"/>
      <dgm:spPr/>
    </dgm:pt>
    <dgm:pt modelId="{66F3AFAE-B274-41A0-9885-0E778FE67990}" type="pres">
      <dgm:prSet presAssocID="{FFAAAA3F-13B8-41C4-A8A9-849E277C22E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n"/>
        </a:ext>
      </dgm:extLst>
    </dgm:pt>
    <dgm:pt modelId="{1420B19D-39AD-4D8D-B2B5-0D0755A40504}" type="pres">
      <dgm:prSet presAssocID="{FFAAAA3F-13B8-41C4-A8A9-849E277C22EF}" presName="spaceRect" presStyleCnt="0"/>
      <dgm:spPr/>
    </dgm:pt>
    <dgm:pt modelId="{A78A141E-087F-4C99-BF60-8DD81BC04834}" type="pres">
      <dgm:prSet presAssocID="{FFAAAA3F-13B8-41C4-A8A9-849E277C22EF}" presName="textRect" presStyleLbl="revTx" presStyleIdx="3" presStyleCnt="5">
        <dgm:presLayoutVars>
          <dgm:chMax val="1"/>
          <dgm:chPref val="1"/>
        </dgm:presLayoutVars>
      </dgm:prSet>
      <dgm:spPr/>
    </dgm:pt>
    <dgm:pt modelId="{4F17C9DC-60F8-4F19-ADD2-3EE698401309}" type="pres">
      <dgm:prSet presAssocID="{257004D1-AF52-46E9-9CE1-4C63BC8B94EC}" presName="sibTrans" presStyleCnt="0"/>
      <dgm:spPr/>
    </dgm:pt>
    <dgm:pt modelId="{0D96C399-782C-4E65-A730-1FA2EA8781A3}" type="pres">
      <dgm:prSet presAssocID="{DC399992-9C97-4F97-92D5-5F576429577C}" presName="compNode" presStyleCnt="0"/>
      <dgm:spPr/>
    </dgm:pt>
    <dgm:pt modelId="{A9AF1987-7D5F-4766-A0AC-AC900D38AB1D}" type="pres">
      <dgm:prSet presAssocID="{DC399992-9C97-4F97-92D5-5F576429577C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492EEDDE-4391-4B88-8AA2-73158434654B}" type="pres">
      <dgm:prSet presAssocID="{DC399992-9C97-4F97-92D5-5F576429577C}" presName="spaceRect" presStyleCnt="0"/>
      <dgm:spPr/>
    </dgm:pt>
    <dgm:pt modelId="{49592122-61D1-40B4-B0BE-A7079C714929}" type="pres">
      <dgm:prSet presAssocID="{DC399992-9C97-4F97-92D5-5F576429577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C7FC002-7B72-42F0-AF02-DA932DA66BB8}" type="presOf" srcId="{FFAAAA3F-13B8-41C4-A8A9-849E277C22EF}" destId="{A78A141E-087F-4C99-BF60-8DD81BC04834}" srcOrd="0" destOrd="0" presId="urn:microsoft.com/office/officeart/2018/2/layout/IconLabelList"/>
    <dgm:cxn modelId="{66FCE629-BD77-450D-A583-9DAF1384EA7A}" type="presOf" srcId="{0F15C21C-0235-4175-BE88-C58D89C59AEB}" destId="{0D69598B-19B2-4239-BAD5-5786A669FA75}" srcOrd="0" destOrd="0" presId="urn:microsoft.com/office/officeart/2018/2/layout/IconLabelList"/>
    <dgm:cxn modelId="{01C64D30-3F54-4C4F-BFF5-B03523614310}" srcId="{25FF84CF-1FA3-4AAA-8FCC-5821B79631BD}" destId="{30238FD5-DAD3-4DCB-BE1D-02817E36F7E7}" srcOrd="1" destOrd="0" parTransId="{28DC1A13-EE13-40BE-A770-4398039C5D74}" sibTransId="{E72966E1-3BB5-489F-8588-78AA0BEC1D36}"/>
    <dgm:cxn modelId="{25F48A61-7D8F-4BE8-B59B-1D97A24B1CBC}" type="presOf" srcId="{774A9E50-0948-4E9C-A966-AC1EFE124084}" destId="{94D2CBFF-D56A-437C-80CA-8CC7281A01F5}" srcOrd="0" destOrd="0" presId="urn:microsoft.com/office/officeart/2018/2/layout/IconLabelList"/>
    <dgm:cxn modelId="{2A8B6D66-0C12-421D-B7DD-005D6F3004F8}" srcId="{25FF84CF-1FA3-4AAA-8FCC-5821B79631BD}" destId="{DC399992-9C97-4F97-92D5-5F576429577C}" srcOrd="4" destOrd="0" parTransId="{739FD4C9-1395-4143-87B8-1E18C7AD8EEA}" sibTransId="{7B07644D-4368-43D4-BCC7-7E5693F8EF2F}"/>
    <dgm:cxn modelId="{D4DF4372-45DE-4414-8D27-C798E8329DD7}" srcId="{25FF84CF-1FA3-4AAA-8FCC-5821B79631BD}" destId="{FFAAAA3F-13B8-41C4-A8A9-849E277C22EF}" srcOrd="3" destOrd="0" parTransId="{709D1498-2558-4466-99AD-F9B6FA1EE4F4}" sibTransId="{257004D1-AF52-46E9-9CE1-4C63BC8B94EC}"/>
    <dgm:cxn modelId="{0974F685-D655-4966-8328-521F69EAAFFE}" type="presOf" srcId="{DC399992-9C97-4F97-92D5-5F576429577C}" destId="{49592122-61D1-40B4-B0BE-A7079C714929}" srcOrd="0" destOrd="0" presId="urn:microsoft.com/office/officeart/2018/2/layout/IconLabelList"/>
    <dgm:cxn modelId="{4277C98C-0B0A-4652-A310-1ADF1F6D76B7}" srcId="{25FF84CF-1FA3-4AAA-8FCC-5821B79631BD}" destId="{774A9E50-0948-4E9C-A966-AC1EFE124084}" srcOrd="2" destOrd="0" parTransId="{0D514276-787F-4BD0-BDA1-B34723E8222C}" sibTransId="{C57EBAED-22D5-48FD-9B0A-8D272C548EF4}"/>
    <dgm:cxn modelId="{881B8AD8-240F-4AD6-B9CC-010945665052}" type="presOf" srcId="{30238FD5-DAD3-4DCB-BE1D-02817E36F7E7}" destId="{A05AC2B4-043A-4C39-A24B-DB52DF8FD2ED}" srcOrd="0" destOrd="0" presId="urn:microsoft.com/office/officeart/2018/2/layout/IconLabelList"/>
    <dgm:cxn modelId="{8840A1D8-8926-41BA-8D73-1F1384A9F47B}" srcId="{25FF84CF-1FA3-4AAA-8FCC-5821B79631BD}" destId="{0F15C21C-0235-4175-BE88-C58D89C59AEB}" srcOrd="0" destOrd="0" parTransId="{DB556FA5-5442-4E9B-A384-C0CD7CBC099E}" sibTransId="{656236DE-FF13-4451-9C3C-69020C15DA86}"/>
    <dgm:cxn modelId="{C30E0ADF-1B36-4008-A454-881A3CB16581}" type="presOf" srcId="{25FF84CF-1FA3-4AAA-8FCC-5821B79631BD}" destId="{B79C215E-4084-412B-B7BC-B7F755FEC37C}" srcOrd="0" destOrd="0" presId="urn:microsoft.com/office/officeart/2018/2/layout/IconLabelList"/>
    <dgm:cxn modelId="{DADC99C0-94B2-4DE9-8392-66CB7C771A6A}" type="presParOf" srcId="{B79C215E-4084-412B-B7BC-B7F755FEC37C}" destId="{B12D168A-E744-4A93-8BE5-EE8B8C854FAF}" srcOrd="0" destOrd="0" presId="urn:microsoft.com/office/officeart/2018/2/layout/IconLabelList"/>
    <dgm:cxn modelId="{2D7AE302-0AB3-48E4-A51F-E205DDC62D88}" type="presParOf" srcId="{B12D168A-E744-4A93-8BE5-EE8B8C854FAF}" destId="{9715520B-9407-404D-8D57-5F828544A895}" srcOrd="0" destOrd="0" presId="urn:microsoft.com/office/officeart/2018/2/layout/IconLabelList"/>
    <dgm:cxn modelId="{86AE6BF9-B756-4276-9AB6-898F45EAEE7F}" type="presParOf" srcId="{B12D168A-E744-4A93-8BE5-EE8B8C854FAF}" destId="{AFA267A2-714B-4EFC-8537-B405B3BDF847}" srcOrd="1" destOrd="0" presId="urn:microsoft.com/office/officeart/2018/2/layout/IconLabelList"/>
    <dgm:cxn modelId="{5D8775F6-BE96-4026-9E15-B3124DFECC1A}" type="presParOf" srcId="{B12D168A-E744-4A93-8BE5-EE8B8C854FAF}" destId="{0D69598B-19B2-4239-BAD5-5786A669FA75}" srcOrd="2" destOrd="0" presId="urn:microsoft.com/office/officeart/2018/2/layout/IconLabelList"/>
    <dgm:cxn modelId="{70C42180-88F0-4C58-B170-501DB606F2BF}" type="presParOf" srcId="{B79C215E-4084-412B-B7BC-B7F755FEC37C}" destId="{CDA77B6E-2CBB-485F-9EC3-724EA6FA7C3D}" srcOrd="1" destOrd="0" presId="urn:microsoft.com/office/officeart/2018/2/layout/IconLabelList"/>
    <dgm:cxn modelId="{182C147E-5E33-43BD-8B53-4A9A9AE4CFF2}" type="presParOf" srcId="{B79C215E-4084-412B-B7BC-B7F755FEC37C}" destId="{453768DC-EF7A-4D27-AC58-D859A9F9C6FD}" srcOrd="2" destOrd="0" presId="urn:microsoft.com/office/officeart/2018/2/layout/IconLabelList"/>
    <dgm:cxn modelId="{6607F8F3-94A6-475E-BC60-039F2E48121C}" type="presParOf" srcId="{453768DC-EF7A-4D27-AC58-D859A9F9C6FD}" destId="{76B253FD-6F50-482B-A133-D36CC3FA4B64}" srcOrd="0" destOrd="0" presId="urn:microsoft.com/office/officeart/2018/2/layout/IconLabelList"/>
    <dgm:cxn modelId="{8F766B18-51B0-4982-9640-C8C4D4CC1A88}" type="presParOf" srcId="{453768DC-EF7A-4D27-AC58-D859A9F9C6FD}" destId="{16CE849F-E1C8-41CF-89F8-E4BB45BEFA7E}" srcOrd="1" destOrd="0" presId="urn:microsoft.com/office/officeart/2018/2/layout/IconLabelList"/>
    <dgm:cxn modelId="{BC9AA708-3333-4AB4-BDA1-9C6BFF291D91}" type="presParOf" srcId="{453768DC-EF7A-4D27-AC58-D859A9F9C6FD}" destId="{A05AC2B4-043A-4C39-A24B-DB52DF8FD2ED}" srcOrd="2" destOrd="0" presId="urn:microsoft.com/office/officeart/2018/2/layout/IconLabelList"/>
    <dgm:cxn modelId="{591DF5ED-52B6-42D0-87E5-3624AEA4FF4F}" type="presParOf" srcId="{B79C215E-4084-412B-B7BC-B7F755FEC37C}" destId="{037D283C-1389-4E64-B945-D6F7030B2B4C}" srcOrd="3" destOrd="0" presId="urn:microsoft.com/office/officeart/2018/2/layout/IconLabelList"/>
    <dgm:cxn modelId="{66937F60-8486-4E76-AB85-C3BED7CF966A}" type="presParOf" srcId="{B79C215E-4084-412B-B7BC-B7F755FEC37C}" destId="{247F271B-9F72-4050-BADE-C153C7EC0BB6}" srcOrd="4" destOrd="0" presId="urn:microsoft.com/office/officeart/2018/2/layout/IconLabelList"/>
    <dgm:cxn modelId="{4236F699-8495-486D-BFBB-88FEE5D33F32}" type="presParOf" srcId="{247F271B-9F72-4050-BADE-C153C7EC0BB6}" destId="{3F789560-7F4D-4DA3-8D08-EDFC32BD4C67}" srcOrd="0" destOrd="0" presId="urn:microsoft.com/office/officeart/2018/2/layout/IconLabelList"/>
    <dgm:cxn modelId="{3106E41E-2AC1-4F54-8D2C-A82DFF24E553}" type="presParOf" srcId="{247F271B-9F72-4050-BADE-C153C7EC0BB6}" destId="{70CFFFFB-4F12-44D5-896E-2B7540F7B4E1}" srcOrd="1" destOrd="0" presId="urn:microsoft.com/office/officeart/2018/2/layout/IconLabelList"/>
    <dgm:cxn modelId="{20755065-6A1C-47F4-8F33-1EA29B4A2896}" type="presParOf" srcId="{247F271B-9F72-4050-BADE-C153C7EC0BB6}" destId="{94D2CBFF-D56A-437C-80CA-8CC7281A01F5}" srcOrd="2" destOrd="0" presId="urn:microsoft.com/office/officeart/2018/2/layout/IconLabelList"/>
    <dgm:cxn modelId="{7FFE5296-A447-4D99-9C67-BBE3AF0E135D}" type="presParOf" srcId="{B79C215E-4084-412B-B7BC-B7F755FEC37C}" destId="{5094AE99-35C4-4AB4-B8E2-F83F61D442D0}" srcOrd="5" destOrd="0" presId="urn:microsoft.com/office/officeart/2018/2/layout/IconLabelList"/>
    <dgm:cxn modelId="{A5308A6D-C85C-4B30-9C15-15E1E7E32C1B}" type="presParOf" srcId="{B79C215E-4084-412B-B7BC-B7F755FEC37C}" destId="{F1DB22E6-E18B-47C9-9CF0-078E6BEFEF16}" srcOrd="6" destOrd="0" presId="urn:microsoft.com/office/officeart/2018/2/layout/IconLabelList"/>
    <dgm:cxn modelId="{518F82CE-4134-4FC6-BC89-D719CFBBD5F0}" type="presParOf" srcId="{F1DB22E6-E18B-47C9-9CF0-078E6BEFEF16}" destId="{66F3AFAE-B274-41A0-9885-0E778FE67990}" srcOrd="0" destOrd="0" presId="urn:microsoft.com/office/officeart/2018/2/layout/IconLabelList"/>
    <dgm:cxn modelId="{0C4EF676-5978-4E76-8CD7-4DB61B49E8A0}" type="presParOf" srcId="{F1DB22E6-E18B-47C9-9CF0-078E6BEFEF16}" destId="{1420B19D-39AD-4D8D-B2B5-0D0755A40504}" srcOrd="1" destOrd="0" presId="urn:microsoft.com/office/officeart/2018/2/layout/IconLabelList"/>
    <dgm:cxn modelId="{E7666422-2BC7-4308-B2F7-698EA25F2106}" type="presParOf" srcId="{F1DB22E6-E18B-47C9-9CF0-078E6BEFEF16}" destId="{A78A141E-087F-4C99-BF60-8DD81BC04834}" srcOrd="2" destOrd="0" presId="urn:microsoft.com/office/officeart/2018/2/layout/IconLabelList"/>
    <dgm:cxn modelId="{1067BD32-07C5-42D9-A48E-DA3E7BA5CFAF}" type="presParOf" srcId="{B79C215E-4084-412B-B7BC-B7F755FEC37C}" destId="{4F17C9DC-60F8-4F19-ADD2-3EE698401309}" srcOrd="7" destOrd="0" presId="urn:microsoft.com/office/officeart/2018/2/layout/IconLabelList"/>
    <dgm:cxn modelId="{78762174-E638-4792-9165-1ADE40EC0083}" type="presParOf" srcId="{B79C215E-4084-412B-B7BC-B7F755FEC37C}" destId="{0D96C399-782C-4E65-A730-1FA2EA8781A3}" srcOrd="8" destOrd="0" presId="urn:microsoft.com/office/officeart/2018/2/layout/IconLabelList"/>
    <dgm:cxn modelId="{B66C6A81-4771-4B82-A610-B129BAC053ED}" type="presParOf" srcId="{0D96C399-782C-4E65-A730-1FA2EA8781A3}" destId="{A9AF1987-7D5F-4766-A0AC-AC900D38AB1D}" srcOrd="0" destOrd="0" presId="urn:microsoft.com/office/officeart/2018/2/layout/IconLabelList"/>
    <dgm:cxn modelId="{283BA662-BB01-4B42-8AC5-4875F69CFD7A}" type="presParOf" srcId="{0D96C399-782C-4E65-A730-1FA2EA8781A3}" destId="{492EEDDE-4391-4B88-8AA2-73158434654B}" srcOrd="1" destOrd="0" presId="urn:microsoft.com/office/officeart/2018/2/layout/IconLabelList"/>
    <dgm:cxn modelId="{B2047890-0A57-4743-AC83-86011CE0D165}" type="presParOf" srcId="{0D96C399-782C-4E65-A730-1FA2EA8781A3}" destId="{49592122-61D1-40B4-B0BE-A7079C7149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EA78CBD-8C1A-43E3-96B3-865E57D660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B3D70E2-665C-4E67-B895-9F3D4446E49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Monthly trends by sector:</a:t>
          </a:r>
          <a:r>
            <a:rPr lang="en-GB"/>
            <a:t> Multi-line plots display how query volumes vary across months for different sectors like pests, weather, and fertilizers.</a:t>
          </a:r>
          <a:br>
            <a:rPr lang="en-GB"/>
          </a:br>
          <a:endParaRPr lang="en-US"/>
        </a:p>
      </dgm:t>
    </dgm:pt>
    <dgm:pt modelId="{F6755978-3292-46D8-94E8-E6970074C349}" type="parTrans" cxnId="{7EC5EDA9-C40A-4ED6-AFC6-DBBB8C3746DC}">
      <dgm:prSet/>
      <dgm:spPr/>
      <dgm:t>
        <a:bodyPr/>
        <a:lstStyle/>
        <a:p>
          <a:endParaRPr lang="en-US"/>
        </a:p>
      </dgm:t>
    </dgm:pt>
    <dgm:pt modelId="{3BF9F889-774E-424A-90F2-6331C7023F49}" type="sibTrans" cxnId="{7EC5EDA9-C40A-4ED6-AFC6-DBBB8C3746DC}">
      <dgm:prSet/>
      <dgm:spPr/>
      <dgm:t>
        <a:bodyPr/>
        <a:lstStyle/>
        <a:p>
          <a:endParaRPr lang="en-US"/>
        </a:p>
      </dgm:t>
    </dgm:pt>
    <dgm:pt modelId="{01FC3D75-D9D0-4D89-B473-E3D5E147207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Sowing season spikes:</a:t>
          </a:r>
          <a:r>
            <a:rPr lang="en-GB"/>
            <a:t> A clear increase in agricultural queries is observed during June–July, corresponding to monsoon and sowing.</a:t>
          </a:r>
          <a:br>
            <a:rPr lang="en-GB"/>
          </a:br>
          <a:endParaRPr lang="en-US"/>
        </a:p>
      </dgm:t>
    </dgm:pt>
    <dgm:pt modelId="{9B49823D-59A2-43D6-9BC2-7EA264B2D791}" type="parTrans" cxnId="{B6170E75-8DD1-42F0-8179-E4D7BB87A5C7}">
      <dgm:prSet/>
      <dgm:spPr/>
      <dgm:t>
        <a:bodyPr/>
        <a:lstStyle/>
        <a:p>
          <a:endParaRPr lang="en-US"/>
        </a:p>
      </dgm:t>
    </dgm:pt>
    <dgm:pt modelId="{18C28729-2B72-4859-8F31-84CE966F88AA}" type="sibTrans" cxnId="{B6170E75-8DD1-42F0-8179-E4D7BB87A5C7}">
      <dgm:prSet/>
      <dgm:spPr/>
      <dgm:t>
        <a:bodyPr/>
        <a:lstStyle/>
        <a:p>
          <a:endParaRPr lang="en-US"/>
        </a:p>
      </dgm:t>
    </dgm:pt>
    <dgm:pt modelId="{6D1C4F65-01E7-4723-A8EC-C09F876643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Sectoral comparison:</a:t>
          </a:r>
          <a:r>
            <a:rPr lang="en-GB"/>
            <a:t> Highlights which sectors dominate in which months—e.g., pest concerns peaking during monsoon.</a:t>
          </a:r>
          <a:br>
            <a:rPr lang="en-GB"/>
          </a:br>
          <a:endParaRPr lang="en-US"/>
        </a:p>
      </dgm:t>
    </dgm:pt>
    <dgm:pt modelId="{AE3FB862-A719-402D-84A0-6E22609CE620}" type="parTrans" cxnId="{16EF6A0D-62EC-4E0D-841F-EDE24C3F0CB3}">
      <dgm:prSet/>
      <dgm:spPr/>
      <dgm:t>
        <a:bodyPr/>
        <a:lstStyle/>
        <a:p>
          <a:endParaRPr lang="en-US"/>
        </a:p>
      </dgm:t>
    </dgm:pt>
    <dgm:pt modelId="{3DBD5085-8D42-46A0-97B4-C24FC7082C17}" type="sibTrans" cxnId="{16EF6A0D-62EC-4E0D-841F-EDE24C3F0CB3}">
      <dgm:prSet/>
      <dgm:spPr/>
      <dgm:t>
        <a:bodyPr/>
        <a:lstStyle/>
        <a:p>
          <a:endParaRPr lang="en-US"/>
        </a:p>
      </dgm:t>
    </dgm:pt>
    <dgm:pt modelId="{E8230250-8CD3-44AA-B601-FFBB710E4C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Time-sensitive planning:</a:t>
          </a:r>
          <a:r>
            <a:rPr lang="en-GB"/>
            <a:t> Helps government and NGOs allocate resources based on seasonal concern patterns.</a:t>
          </a:r>
          <a:br>
            <a:rPr lang="en-GB"/>
          </a:br>
          <a:endParaRPr lang="en-US"/>
        </a:p>
      </dgm:t>
    </dgm:pt>
    <dgm:pt modelId="{AFF4A7EF-A08D-4C8E-BCA4-973AEA65C79D}" type="parTrans" cxnId="{A8BD0B73-66ED-4441-A9CF-8D9C2626F8F4}">
      <dgm:prSet/>
      <dgm:spPr/>
      <dgm:t>
        <a:bodyPr/>
        <a:lstStyle/>
        <a:p>
          <a:endParaRPr lang="en-US"/>
        </a:p>
      </dgm:t>
    </dgm:pt>
    <dgm:pt modelId="{26F45F21-F3FA-4A83-AE97-0BF41E16CD6E}" type="sibTrans" cxnId="{A8BD0B73-66ED-4441-A9CF-8D9C2626F8F4}">
      <dgm:prSet/>
      <dgm:spPr/>
      <dgm:t>
        <a:bodyPr/>
        <a:lstStyle/>
        <a:p>
          <a:endParaRPr lang="en-US"/>
        </a:p>
      </dgm:t>
    </dgm:pt>
    <dgm:pt modelId="{D1E16B18-0C1A-46BD-82A0-FAC09463A94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Annual overview:</a:t>
          </a:r>
          <a:r>
            <a:rPr lang="en-GB"/>
            <a:t> Provides a calendar-like summary of query activity, aiding in anticipation of recurring issues.</a:t>
          </a:r>
          <a:endParaRPr lang="en-US"/>
        </a:p>
      </dgm:t>
    </dgm:pt>
    <dgm:pt modelId="{548885DC-DAC0-46DD-B0A1-E838671C5487}" type="parTrans" cxnId="{DE76C873-70F7-4EC0-ABD2-34C3934C08B0}">
      <dgm:prSet/>
      <dgm:spPr/>
      <dgm:t>
        <a:bodyPr/>
        <a:lstStyle/>
        <a:p>
          <a:endParaRPr lang="en-US"/>
        </a:p>
      </dgm:t>
    </dgm:pt>
    <dgm:pt modelId="{27CF5C04-FE90-4C2D-8220-AE570D6FDA54}" type="sibTrans" cxnId="{DE76C873-70F7-4EC0-ABD2-34C3934C08B0}">
      <dgm:prSet/>
      <dgm:spPr/>
      <dgm:t>
        <a:bodyPr/>
        <a:lstStyle/>
        <a:p>
          <a:endParaRPr lang="en-US"/>
        </a:p>
      </dgm:t>
    </dgm:pt>
    <dgm:pt modelId="{EA829B84-1B3D-4142-8025-BC00AAAA37A9}" type="pres">
      <dgm:prSet presAssocID="{EEA78CBD-8C1A-43E3-96B3-865E57D66040}" presName="root" presStyleCnt="0">
        <dgm:presLayoutVars>
          <dgm:dir/>
          <dgm:resizeHandles val="exact"/>
        </dgm:presLayoutVars>
      </dgm:prSet>
      <dgm:spPr/>
    </dgm:pt>
    <dgm:pt modelId="{F3B984BC-9934-4B92-8884-3202B2B9C84F}" type="pres">
      <dgm:prSet presAssocID="{EB3D70E2-665C-4E67-B895-9F3D4446E496}" presName="compNode" presStyleCnt="0"/>
      <dgm:spPr/>
    </dgm:pt>
    <dgm:pt modelId="{6E599819-0AEB-4A46-A8E3-A25B2C82D5FE}" type="pres">
      <dgm:prSet presAssocID="{EB3D70E2-665C-4E67-B895-9F3D4446E49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 with solid fill"/>
        </a:ext>
      </dgm:extLst>
    </dgm:pt>
    <dgm:pt modelId="{68C04491-0885-423E-AF93-A4A262C994BC}" type="pres">
      <dgm:prSet presAssocID="{EB3D70E2-665C-4E67-B895-9F3D4446E496}" presName="spaceRect" presStyleCnt="0"/>
      <dgm:spPr/>
    </dgm:pt>
    <dgm:pt modelId="{B01F3204-8EF2-49A1-9651-F64B803B920E}" type="pres">
      <dgm:prSet presAssocID="{EB3D70E2-665C-4E67-B895-9F3D4446E496}" presName="textRect" presStyleLbl="revTx" presStyleIdx="0" presStyleCnt="5">
        <dgm:presLayoutVars>
          <dgm:chMax val="1"/>
          <dgm:chPref val="1"/>
        </dgm:presLayoutVars>
      </dgm:prSet>
      <dgm:spPr/>
    </dgm:pt>
    <dgm:pt modelId="{44CD6AB5-495F-4529-B3C8-C160BBB36F4D}" type="pres">
      <dgm:prSet presAssocID="{3BF9F889-774E-424A-90F2-6331C7023F49}" presName="sibTrans" presStyleCnt="0"/>
      <dgm:spPr/>
    </dgm:pt>
    <dgm:pt modelId="{3F794EF8-B9CE-4321-A627-38B9F93271C3}" type="pres">
      <dgm:prSet presAssocID="{01FC3D75-D9D0-4D89-B473-E3D5E1472075}" presName="compNode" presStyleCnt="0"/>
      <dgm:spPr/>
    </dgm:pt>
    <dgm:pt modelId="{90B41A8E-D94C-4AB9-A3F5-59FADE76FDE0}" type="pres">
      <dgm:prSet presAssocID="{01FC3D75-D9D0-4D89-B473-E3D5E147207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15627678-A37A-492E-919E-E24E0B446B5F}" type="pres">
      <dgm:prSet presAssocID="{01FC3D75-D9D0-4D89-B473-E3D5E1472075}" presName="spaceRect" presStyleCnt="0"/>
      <dgm:spPr/>
    </dgm:pt>
    <dgm:pt modelId="{7BE2827E-BBD4-4FBD-B9AF-C580742BA755}" type="pres">
      <dgm:prSet presAssocID="{01FC3D75-D9D0-4D89-B473-E3D5E1472075}" presName="textRect" presStyleLbl="revTx" presStyleIdx="1" presStyleCnt="5">
        <dgm:presLayoutVars>
          <dgm:chMax val="1"/>
          <dgm:chPref val="1"/>
        </dgm:presLayoutVars>
      </dgm:prSet>
      <dgm:spPr/>
    </dgm:pt>
    <dgm:pt modelId="{E9592666-5F24-4B26-896A-148DA103AEE9}" type="pres">
      <dgm:prSet presAssocID="{18C28729-2B72-4859-8F31-84CE966F88AA}" presName="sibTrans" presStyleCnt="0"/>
      <dgm:spPr/>
    </dgm:pt>
    <dgm:pt modelId="{D422FE6B-0954-43E5-9056-7C5A5712548E}" type="pres">
      <dgm:prSet presAssocID="{6D1C4F65-01E7-4723-A8EC-C09F87664350}" presName="compNode" presStyleCnt="0"/>
      <dgm:spPr/>
    </dgm:pt>
    <dgm:pt modelId="{24A6AE22-035D-4FC2-BFC3-F6B5233EA6E0}" type="pres">
      <dgm:prSet presAssocID="{6D1C4F65-01E7-4723-A8EC-C09F876643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 with solid fill"/>
        </a:ext>
      </dgm:extLst>
    </dgm:pt>
    <dgm:pt modelId="{5AF14A76-652C-43DF-8E7E-094543611B6B}" type="pres">
      <dgm:prSet presAssocID="{6D1C4F65-01E7-4723-A8EC-C09F87664350}" presName="spaceRect" presStyleCnt="0"/>
      <dgm:spPr/>
    </dgm:pt>
    <dgm:pt modelId="{C7A39BEB-42FB-4AB6-847C-4EEFED16E727}" type="pres">
      <dgm:prSet presAssocID="{6D1C4F65-01E7-4723-A8EC-C09F87664350}" presName="textRect" presStyleLbl="revTx" presStyleIdx="2" presStyleCnt="5">
        <dgm:presLayoutVars>
          <dgm:chMax val="1"/>
          <dgm:chPref val="1"/>
        </dgm:presLayoutVars>
      </dgm:prSet>
      <dgm:spPr/>
    </dgm:pt>
    <dgm:pt modelId="{5C773C1F-215E-412F-8E77-403BAF0769FE}" type="pres">
      <dgm:prSet presAssocID="{3DBD5085-8D42-46A0-97B4-C24FC7082C17}" presName="sibTrans" presStyleCnt="0"/>
      <dgm:spPr/>
    </dgm:pt>
    <dgm:pt modelId="{A91F7ABB-8513-4F0A-AC4C-76D86FBEED09}" type="pres">
      <dgm:prSet presAssocID="{E8230250-8CD3-44AA-B601-FFBB710E4C5D}" presName="compNode" presStyleCnt="0"/>
      <dgm:spPr/>
    </dgm:pt>
    <dgm:pt modelId="{FCB2A44C-D121-418D-BEF9-0606D0262472}" type="pres">
      <dgm:prSet presAssocID="{E8230250-8CD3-44AA-B601-FFBB710E4C5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B5B85726-13DE-468C-B43D-70BFF1B43CC6}" type="pres">
      <dgm:prSet presAssocID="{E8230250-8CD3-44AA-B601-FFBB710E4C5D}" presName="spaceRect" presStyleCnt="0"/>
      <dgm:spPr/>
    </dgm:pt>
    <dgm:pt modelId="{7B705C49-6023-4358-87FF-0125B39B1BAA}" type="pres">
      <dgm:prSet presAssocID="{E8230250-8CD3-44AA-B601-FFBB710E4C5D}" presName="textRect" presStyleLbl="revTx" presStyleIdx="3" presStyleCnt="5">
        <dgm:presLayoutVars>
          <dgm:chMax val="1"/>
          <dgm:chPref val="1"/>
        </dgm:presLayoutVars>
      </dgm:prSet>
      <dgm:spPr/>
    </dgm:pt>
    <dgm:pt modelId="{F3BB9211-685F-4E42-A23B-87FC4DAB21FD}" type="pres">
      <dgm:prSet presAssocID="{26F45F21-F3FA-4A83-AE97-0BF41E16CD6E}" presName="sibTrans" presStyleCnt="0"/>
      <dgm:spPr/>
    </dgm:pt>
    <dgm:pt modelId="{615403D0-04AA-4D2A-A60F-4E91EBAF7E71}" type="pres">
      <dgm:prSet presAssocID="{D1E16B18-0C1A-46BD-82A0-FAC09463A940}" presName="compNode" presStyleCnt="0"/>
      <dgm:spPr/>
    </dgm:pt>
    <dgm:pt modelId="{17E3845B-51D2-4D7E-ABF9-4D089BEAD660}" type="pres">
      <dgm:prSet presAssocID="{D1E16B18-0C1A-46BD-82A0-FAC09463A94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5E2578C2-6433-422C-A148-EED23D083F01}" type="pres">
      <dgm:prSet presAssocID="{D1E16B18-0C1A-46BD-82A0-FAC09463A940}" presName="spaceRect" presStyleCnt="0"/>
      <dgm:spPr/>
    </dgm:pt>
    <dgm:pt modelId="{18250A63-36A6-4DDA-B583-456856924B0D}" type="pres">
      <dgm:prSet presAssocID="{D1E16B18-0C1A-46BD-82A0-FAC09463A94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6EF6A0D-62EC-4E0D-841F-EDE24C3F0CB3}" srcId="{EEA78CBD-8C1A-43E3-96B3-865E57D66040}" destId="{6D1C4F65-01E7-4723-A8EC-C09F87664350}" srcOrd="2" destOrd="0" parTransId="{AE3FB862-A719-402D-84A0-6E22609CE620}" sibTransId="{3DBD5085-8D42-46A0-97B4-C24FC7082C17}"/>
    <dgm:cxn modelId="{32A74E22-B22E-E14C-9C11-2041121F40D7}" type="presOf" srcId="{6D1C4F65-01E7-4723-A8EC-C09F87664350}" destId="{C7A39BEB-42FB-4AB6-847C-4EEFED16E727}" srcOrd="0" destOrd="0" presId="urn:microsoft.com/office/officeart/2018/2/layout/IconLabelList"/>
    <dgm:cxn modelId="{EA8BF83E-9FFA-1343-A663-602260804F23}" type="presOf" srcId="{EEA78CBD-8C1A-43E3-96B3-865E57D66040}" destId="{EA829B84-1B3D-4142-8025-BC00AAAA37A9}" srcOrd="0" destOrd="0" presId="urn:microsoft.com/office/officeart/2018/2/layout/IconLabelList"/>
    <dgm:cxn modelId="{F033BB4D-51C2-F947-8FDC-B1F280DB338D}" type="presOf" srcId="{01FC3D75-D9D0-4D89-B473-E3D5E1472075}" destId="{7BE2827E-BBD4-4FBD-B9AF-C580742BA755}" srcOrd="0" destOrd="0" presId="urn:microsoft.com/office/officeart/2018/2/layout/IconLabelList"/>
    <dgm:cxn modelId="{D318524F-7F50-D14B-81DF-0F43EBF787F8}" type="presOf" srcId="{D1E16B18-0C1A-46BD-82A0-FAC09463A940}" destId="{18250A63-36A6-4DDA-B583-456856924B0D}" srcOrd="0" destOrd="0" presId="urn:microsoft.com/office/officeart/2018/2/layout/IconLabelList"/>
    <dgm:cxn modelId="{640C5150-38F1-8340-9AE1-CA7057D8A107}" type="presOf" srcId="{E8230250-8CD3-44AA-B601-FFBB710E4C5D}" destId="{7B705C49-6023-4358-87FF-0125B39B1BAA}" srcOrd="0" destOrd="0" presId="urn:microsoft.com/office/officeart/2018/2/layout/IconLabelList"/>
    <dgm:cxn modelId="{22F10F5A-9C9F-AE4E-AE6C-BF49CDF726A1}" type="presOf" srcId="{EB3D70E2-665C-4E67-B895-9F3D4446E496}" destId="{B01F3204-8EF2-49A1-9651-F64B803B920E}" srcOrd="0" destOrd="0" presId="urn:microsoft.com/office/officeart/2018/2/layout/IconLabelList"/>
    <dgm:cxn modelId="{A8BD0B73-66ED-4441-A9CF-8D9C2626F8F4}" srcId="{EEA78CBD-8C1A-43E3-96B3-865E57D66040}" destId="{E8230250-8CD3-44AA-B601-FFBB710E4C5D}" srcOrd="3" destOrd="0" parTransId="{AFF4A7EF-A08D-4C8E-BCA4-973AEA65C79D}" sibTransId="{26F45F21-F3FA-4A83-AE97-0BF41E16CD6E}"/>
    <dgm:cxn modelId="{DE76C873-70F7-4EC0-ABD2-34C3934C08B0}" srcId="{EEA78CBD-8C1A-43E3-96B3-865E57D66040}" destId="{D1E16B18-0C1A-46BD-82A0-FAC09463A940}" srcOrd="4" destOrd="0" parTransId="{548885DC-DAC0-46DD-B0A1-E838671C5487}" sibTransId="{27CF5C04-FE90-4C2D-8220-AE570D6FDA54}"/>
    <dgm:cxn modelId="{B6170E75-8DD1-42F0-8179-E4D7BB87A5C7}" srcId="{EEA78CBD-8C1A-43E3-96B3-865E57D66040}" destId="{01FC3D75-D9D0-4D89-B473-E3D5E1472075}" srcOrd="1" destOrd="0" parTransId="{9B49823D-59A2-43D6-9BC2-7EA264B2D791}" sibTransId="{18C28729-2B72-4859-8F31-84CE966F88AA}"/>
    <dgm:cxn modelId="{7EC5EDA9-C40A-4ED6-AFC6-DBBB8C3746DC}" srcId="{EEA78CBD-8C1A-43E3-96B3-865E57D66040}" destId="{EB3D70E2-665C-4E67-B895-9F3D4446E496}" srcOrd="0" destOrd="0" parTransId="{F6755978-3292-46D8-94E8-E6970074C349}" sibTransId="{3BF9F889-774E-424A-90F2-6331C7023F49}"/>
    <dgm:cxn modelId="{149F349A-1697-A246-849B-CD848DCD8016}" type="presParOf" srcId="{EA829B84-1B3D-4142-8025-BC00AAAA37A9}" destId="{F3B984BC-9934-4B92-8884-3202B2B9C84F}" srcOrd="0" destOrd="0" presId="urn:microsoft.com/office/officeart/2018/2/layout/IconLabelList"/>
    <dgm:cxn modelId="{6407600C-4882-CB48-AE14-75A2227D69C7}" type="presParOf" srcId="{F3B984BC-9934-4B92-8884-3202B2B9C84F}" destId="{6E599819-0AEB-4A46-A8E3-A25B2C82D5FE}" srcOrd="0" destOrd="0" presId="urn:microsoft.com/office/officeart/2018/2/layout/IconLabelList"/>
    <dgm:cxn modelId="{C8695C12-3C3C-5242-95AB-21415880FD75}" type="presParOf" srcId="{F3B984BC-9934-4B92-8884-3202B2B9C84F}" destId="{68C04491-0885-423E-AF93-A4A262C994BC}" srcOrd="1" destOrd="0" presId="urn:microsoft.com/office/officeart/2018/2/layout/IconLabelList"/>
    <dgm:cxn modelId="{D8371DCF-DD4B-C24B-8BDE-907D82365088}" type="presParOf" srcId="{F3B984BC-9934-4B92-8884-3202B2B9C84F}" destId="{B01F3204-8EF2-49A1-9651-F64B803B920E}" srcOrd="2" destOrd="0" presId="urn:microsoft.com/office/officeart/2018/2/layout/IconLabelList"/>
    <dgm:cxn modelId="{B2B34DCD-B1E3-0D48-866A-1E8FA9325BBC}" type="presParOf" srcId="{EA829B84-1B3D-4142-8025-BC00AAAA37A9}" destId="{44CD6AB5-495F-4529-B3C8-C160BBB36F4D}" srcOrd="1" destOrd="0" presId="urn:microsoft.com/office/officeart/2018/2/layout/IconLabelList"/>
    <dgm:cxn modelId="{71A00C55-E5A1-EC4D-BA65-C228DF1FA4E4}" type="presParOf" srcId="{EA829B84-1B3D-4142-8025-BC00AAAA37A9}" destId="{3F794EF8-B9CE-4321-A627-38B9F93271C3}" srcOrd="2" destOrd="0" presId="urn:microsoft.com/office/officeart/2018/2/layout/IconLabelList"/>
    <dgm:cxn modelId="{95026CD0-119C-EE47-9B02-7D559CA2B851}" type="presParOf" srcId="{3F794EF8-B9CE-4321-A627-38B9F93271C3}" destId="{90B41A8E-D94C-4AB9-A3F5-59FADE76FDE0}" srcOrd="0" destOrd="0" presId="urn:microsoft.com/office/officeart/2018/2/layout/IconLabelList"/>
    <dgm:cxn modelId="{8E95B637-437B-B943-8912-B7E1FF6D55CE}" type="presParOf" srcId="{3F794EF8-B9CE-4321-A627-38B9F93271C3}" destId="{15627678-A37A-492E-919E-E24E0B446B5F}" srcOrd="1" destOrd="0" presId="urn:microsoft.com/office/officeart/2018/2/layout/IconLabelList"/>
    <dgm:cxn modelId="{04BA74C8-F40B-554D-9DC5-1039EE2BCEBC}" type="presParOf" srcId="{3F794EF8-B9CE-4321-A627-38B9F93271C3}" destId="{7BE2827E-BBD4-4FBD-B9AF-C580742BA755}" srcOrd="2" destOrd="0" presId="urn:microsoft.com/office/officeart/2018/2/layout/IconLabelList"/>
    <dgm:cxn modelId="{E0108C3E-0AA6-FE46-BE8B-C55415E533EE}" type="presParOf" srcId="{EA829B84-1B3D-4142-8025-BC00AAAA37A9}" destId="{E9592666-5F24-4B26-896A-148DA103AEE9}" srcOrd="3" destOrd="0" presId="urn:microsoft.com/office/officeart/2018/2/layout/IconLabelList"/>
    <dgm:cxn modelId="{D7888DB9-D618-6F47-A7B5-E5A72E07D13D}" type="presParOf" srcId="{EA829B84-1B3D-4142-8025-BC00AAAA37A9}" destId="{D422FE6B-0954-43E5-9056-7C5A5712548E}" srcOrd="4" destOrd="0" presId="urn:microsoft.com/office/officeart/2018/2/layout/IconLabelList"/>
    <dgm:cxn modelId="{645E208C-8C82-1243-A349-D3AA3266C3EE}" type="presParOf" srcId="{D422FE6B-0954-43E5-9056-7C5A5712548E}" destId="{24A6AE22-035D-4FC2-BFC3-F6B5233EA6E0}" srcOrd="0" destOrd="0" presId="urn:microsoft.com/office/officeart/2018/2/layout/IconLabelList"/>
    <dgm:cxn modelId="{75552B65-B35C-7841-A9FF-22643F64FD7F}" type="presParOf" srcId="{D422FE6B-0954-43E5-9056-7C5A5712548E}" destId="{5AF14A76-652C-43DF-8E7E-094543611B6B}" srcOrd="1" destOrd="0" presId="urn:microsoft.com/office/officeart/2018/2/layout/IconLabelList"/>
    <dgm:cxn modelId="{236B035D-6B2C-3A4B-8C85-596F817296A3}" type="presParOf" srcId="{D422FE6B-0954-43E5-9056-7C5A5712548E}" destId="{C7A39BEB-42FB-4AB6-847C-4EEFED16E727}" srcOrd="2" destOrd="0" presId="urn:microsoft.com/office/officeart/2018/2/layout/IconLabelList"/>
    <dgm:cxn modelId="{DD68B9F5-30F5-E243-B61D-18A403349F43}" type="presParOf" srcId="{EA829B84-1B3D-4142-8025-BC00AAAA37A9}" destId="{5C773C1F-215E-412F-8E77-403BAF0769FE}" srcOrd="5" destOrd="0" presId="urn:microsoft.com/office/officeart/2018/2/layout/IconLabelList"/>
    <dgm:cxn modelId="{C82CA252-FEE7-104C-B4B1-A1547DD61340}" type="presParOf" srcId="{EA829B84-1B3D-4142-8025-BC00AAAA37A9}" destId="{A91F7ABB-8513-4F0A-AC4C-76D86FBEED09}" srcOrd="6" destOrd="0" presId="urn:microsoft.com/office/officeart/2018/2/layout/IconLabelList"/>
    <dgm:cxn modelId="{5AB323CD-98F7-2B43-8B85-5B9BEBACEB49}" type="presParOf" srcId="{A91F7ABB-8513-4F0A-AC4C-76D86FBEED09}" destId="{FCB2A44C-D121-418D-BEF9-0606D0262472}" srcOrd="0" destOrd="0" presId="urn:microsoft.com/office/officeart/2018/2/layout/IconLabelList"/>
    <dgm:cxn modelId="{D81E781D-B58D-974B-A4AD-1ACCAB6B8CB4}" type="presParOf" srcId="{A91F7ABB-8513-4F0A-AC4C-76D86FBEED09}" destId="{B5B85726-13DE-468C-B43D-70BFF1B43CC6}" srcOrd="1" destOrd="0" presId="urn:microsoft.com/office/officeart/2018/2/layout/IconLabelList"/>
    <dgm:cxn modelId="{8EC73963-863A-F74C-B303-6B4E33BA6FD0}" type="presParOf" srcId="{A91F7ABB-8513-4F0A-AC4C-76D86FBEED09}" destId="{7B705C49-6023-4358-87FF-0125B39B1BAA}" srcOrd="2" destOrd="0" presId="urn:microsoft.com/office/officeart/2018/2/layout/IconLabelList"/>
    <dgm:cxn modelId="{18D56E49-9196-5340-BA51-EDB03A13A8C1}" type="presParOf" srcId="{EA829B84-1B3D-4142-8025-BC00AAAA37A9}" destId="{F3BB9211-685F-4E42-A23B-87FC4DAB21FD}" srcOrd="7" destOrd="0" presId="urn:microsoft.com/office/officeart/2018/2/layout/IconLabelList"/>
    <dgm:cxn modelId="{4EED77BF-472A-B34A-BD87-9EFB0B316210}" type="presParOf" srcId="{EA829B84-1B3D-4142-8025-BC00AAAA37A9}" destId="{615403D0-04AA-4D2A-A60F-4E91EBAF7E71}" srcOrd="8" destOrd="0" presId="urn:microsoft.com/office/officeart/2018/2/layout/IconLabelList"/>
    <dgm:cxn modelId="{98F512BB-B9EE-374B-8151-76B8A7676AD9}" type="presParOf" srcId="{615403D0-04AA-4D2A-A60F-4E91EBAF7E71}" destId="{17E3845B-51D2-4D7E-ABF9-4D089BEAD660}" srcOrd="0" destOrd="0" presId="urn:microsoft.com/office/officeart/2018/2/layout/IconLabelList"/>
    <dgm:cxn modelId="{35FD3442-770E-5F4C-8D6D-1CD82074AAB8}" type="presParOf" srcId="{615403D0-04AA-4D2A-A60F-4E91EBAF7E71}" destId="{5E2578C2-6433-422C-A148-EED23D083F01}" srcOrd="1" destOrd="0" presId="urn:microsoft.com/office/officeart/2018/2/layout/IconLabelList"/>
    <dgm:cxn modelId="{BE74E283-0DD9-984E-B038-32BFB8BD99E1}" type="presParOf" srcId="{615403D0-04AA-4D2A-A60F-4E91EBAF7E71}" destId="{18250A63-36A6-4DDA-B583-456856924B0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D5B784-C31F-4B1C-8D43-1F93EC4220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098623C-09A6-41B8-9A2A-4C3764F99621}">
      <dgm:prSet custT="1"/>
      <dgm:spPr/>
      <dgm:t>
        <a:bodyPr/>
        <a:lstStyle/>
        <a:p>
          <a:r>
            <a:rPr lang="en-US" sz="1200" b="1"/>
            <a:t>State-wise visualization:</a:t>
          </a:r>
          <a:r>
            <a:rPr lang="en-US" sz="1200"/>
            <a:t> Word clouds for each state show the most frequent keywords in farmer queries.</a:t>
          </a:r>
          <a:br>
            <a:rPr lang="en-US" sz="1200"/>
          </a:br>
          <a:endParaRPr lang="en-US" sz="1200"/>
        </a:p>
      </dgm:t>
    </dgm:pt>
    <dgm:pt modelId="{45F73E5D-9680-4C5E-AE40-4B9912450C37}" type="parTrans" cxnId="{4C1A5FC1-2A66-48A5-96F3-7E616CE6661C}">
      <dgm:prSet/>
      <dgm:spPr/>
      <dgm:t>
        <a:bodyPr/>
        <a:lstStyle/>
        <a:p>
          <a:endParaRPr lang="en-US" sz="2000"/>
        </a:p>
      </dgm:t>
    </dgm:pt>
    <dgm:pt modelId="{5F508D04-51A4-4D3F-9A25-B8E9E7DE4793}" type="sibTrans" cxnId="{4C1A5FC1-2A66-48A5-96F3-7E616CE6661C}">
      <dgm:prSet/>
      <dgm:spPr/>
      <dgm:t>
        <a:bodyPr/>
        <a:lstStyle/>
        <a:p>
          <a:endParaRPr lang="en-US" sz="2000"/>
        </a:p>
      </dgm:t>
    </dgm:pt>
    <dgm:pt modelId="{F9563755-C59E-4084-8E96-BE4454322E7D}">
      <dgm:prSet custT="1"/>
      <dgm:spPr/>
      <dgm:t>
        <a:bodyPr/>
        <a:lstStyle/>
        <a:p>
          <a:r>
            <a:rPr lang="en-US" sz="1200" b="1"/>
            <a:t>Regional specialization:</a:t>
          </a:r>
          <a:r>
            <a:rPr lang="en-US" sz="1200"/>
            <a:t> Certain crops or issues appear prominently in specific states—e.g., coconut in Kerala, wheat in Haryana.</a:t>
          </a:r>
          <a:br>
            <a:rPr lang="en-US" sz="1200"/>
          </a:br>
          <a:endParaRPr lang="en-US" sz="1200"/>
        </a:p>
      </dgm:t>
    </dgm:pt>
    <dgm:pt modelId="{9B248989-FA5F-4B87-BEBB-6C6B90426881}" type="parTrans" cxnId="{2DC93EEF-CB58-4E8E-9524-440B682EE9AA}">
      <dgm:prSet/>
      <dgm:spPr/>
      <dgm:t>
        <a:bodyPr/>
        <a:lstStyle/>
        <a:p>
          <a:endParaRPr lang="en-US" sz="2000"/>
        </a:p>
      </dgm:t>
    </dgm:pt>
    <dgm:pt modelId="{6F1418EF-9364-4993-968D-79D9100F8E22}" type="sibTrans" cxnId="{2DC93EEF-CB58-4E8E-9524-440B682EE9AA}">
      <dgm:prSet/>
      <dgm:spPr/>
      <dgm:t>
        <a:bodyPr/>
        <a:lstStyle/>
        <a:p>
          <a:endParaRPr lang="en-US" sz="2000"/>
        </a:p>
      </dgm:t>
    </dgm:pt>
    <dgm:pt modelId="{897CD5F1-BA5F-4C87-86DC-128ACD168E9E}">
      <dgm:prSet custT="1"/>
      <dgm:spPr/>
      <dgm:t>
        <a:bodyPr/>
        <a:lstStyle/>
        <a:p>
          <a:r>
            <a:rPr lang="en-US" sz="1200" b="1"/>
            <a:t>Semantic cues:</a:t>
          </a:r>
          <a:r>
            <a:rPr lang="en-US" sz="1200"/>
            <a:t> Offers a quick view into the nature of farmer concerns without needing to read individual queries.</a:t>
          </a:r>
          <a:br>
            <a:rPr lang="en-US" sz="1200"/>
          </a:br>
          <a:endParaRPr lang="en-US" sz="1200"/>
        </a:p>
      </dgm:t>
    </dgm:pt>
    <dgm:pt modelId="{B316D8BD-C60B-4046-A1B5-66FE6ED5924A}" type="parTrans" cxnId="{BF6E7739-58AC-48FE-B0D0-5A6F8AA9A615}">
      <dgm:prSet/>
      <dgm:spPr/>
      <dgm:t>
        <a:bodyPr/>
        <a:lstStyle/>
        <a:p>
          <a:endParaRPr lang="en-US" sz="2000"/>
        </a:p>
      </dgm:t>
    </dgm:pt>
    <dgm:pt modelId="{F3300E55-BFD6-494D-808E-5F6D20A30748}" type="sibTrans" cxnId="{BF6E7739-58AC-48FE-B0D0-5A6F8AA9A615}">
      <dgm:prSet/>
      <dgm:spPr/>
      <dgm:t>
        <a:bodyPr/>
        <a:lstStyle/>
        <a:p>
          <a:endParaRPr lang="en-US" sz="2000"/>
        </a:p>
      </dgm:t>
    </dgm:pt>
    <dgm:pt modelId="{70AD761E-DDD2-4438-BFD5-915DB61A0A14}">
      <dgm:prSet custT="1"/>
      <dgm:spPr/>
      <dgm:t>
        <a:bodyPr/>
        <a:lstStyle/>
        <a:p>
          <a:r>
            <a:rPr lang="en-US" sz="1200" b="1"/>
            <a:t>Language patterns:</a:t>
          </a:r>
          <a:r>
            <a:rPr lang="en-US" sz="1200"/>
            <a:t> Captures local terminologies used by farmers, helpful for designing region-specific advisories.</a:t>
          </a:r>
          <a:br>
            <a:rPr lang="en-US" sz="1200"/>
          </a:br>
          <a:endParaRPr lang="en-US" sz="1200"/>
        </a:p>
      </dgm:t>
    </dgm:pt>
    <dgm:pt modelId="{67268B2F-AC65-4384-85FB-2761F96C53F7}" type="parTrans" cxnId="{A34E807B-A946-44F9-BF84-E52BB3FA73B8}">
      <dgm:prSet/>
      <dgm:spPr/>
      <dgm:t>
        <a:bodyPr/>
        <a:lstStyle/>
        <a:p>
          <a:endParaRPr lang="en-US" sz="2000"/>
        </a:p>
      </dgm:t>
    </dgm:pt>
    <dgm:pt modelId="{8B8843D9-1E28-42D0-B1BC-7B25D9FE2DDC}" type="sibTrans" cxnId="{A34E807B-A946-44F9-BF84-E52BB3FA73B8}">
      <dgm:prSet/>
      <dgm:spPr/>
      <dgm:t>
        <a:bodyPr/>
        <a:lstStyle/>
        <a:p>
          <a:endParaRPr lang="en-US" sz="2000"/>
        </a:p>
      </dgm:t>
    </dgm:pt>
    <dgm:pt modelId="{551DF1C2-E99A-4CEB-B50F-EF6F45312B22}">
      <dgm:prSet custT="1"/>
      <dgm:spPr/>
      <dgm:t>
        <a:bodyPr/>
        <a:lstStyle/>
        <a:p>
          <a:r>
            <a:rPr lang="en-US" sz="1200" b="1"/>
            <a:t>Cross-state comparison:</a:t>
          </a:r>
          <a:r>
            <a:rPr lang="en-US" sz="1200"/>
            <a:t> Enables analysts to compare agricultural priorities across different parts of India.</a:t>
          </a:r>
        </a:p>
      </dgm:t>
    </dgm:pt>
    <dgm:pt modelId="{F8FDC075-12F7-4726-A94D-3B6C4CAE0132}" type="parTrans" cxnId="{7CD3B4A4-095C-496E-9BC9-0EE458A0DC0A}">
      <dgm:prSet/>
      <dgm:spPr/>
      <dgm:t>
        <a:bodyPr/>
        <a:lstStyle/>
        <a:p>
          <a:endParaRPr lang="en-US" sz="2000"/>
        </a:p>
      </dgm:t>
    </dgm:pt>
    <dgm:pt modelId="{D91CCC29-5C0F-4A52-AE27-1BEC2E322B9A}" type="sibTrans" cxnId="{7CD3B4A4-095C-496E-9BC9-0EE458A0DC0A}">
      <dgm:prSet/>
      <dgm:spPr/>
      <dgm:t>
        <a:bodyPr/>
        <a:lstStyle/>
        <a:p>
          <a:endParaRPr lang="en-US" sz="2000"/>
        </a:p>
      </dgm:t>
    </dgm:pt>
    <dgm:pt modelId="{A206762F-298F-AE49-8141-E0584F35BE01}" type="pres">
      <dgm:prSet presAssocID="{07D5B784-C31F-4B1C-8D43-1F93EC4220B6}" presName="linear" presStyleCnt="0">
        <dgm:presLayoutVars>
          <dgm:animLvl val="lvl"/>
          <dgm:resizeHandles val="exact"/>
        </dgm:presLayoutVars>
      </dgm:prSet>
      <dgm:spPr/>
    </dgm:pt>
    <dgm:pt modelId="{143E7707-3054-794A-A786-77E67EE1CDB7}" type="pres">
      <dgm:prSet presAssocID="{1098623C-09A6-41B8-9A2A-4C3764F9962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CCB0041-08DE-6244-90AD-2BD39BED294F}" type="pres">
      <dgm:prSet presAssocID="{5F508D04-51A4-4D3F-9A25-B8E9E7DE4793}" presName="spacer" presStyleCnt="0"/>
      <dgm:spPr/>
    </dgm:pt>
    <dgm:pt modelId="{AB9BC196-43BD-5B4B-B63D-D6C5255F745C}" type="pres">
      <dgm:prSet presAssocID="{F9563755-C59E-4084-8E96-BE4454322E7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C44505D-9107-1543-88DC-263E66C06EE7}" type="pres">
      <dgm:prSet presAssocID="{6F1418EF-9364-4993-968D-79D9100F8E22}" presName="spacer" presStyleCnt="0"/>
      <dgm:spPr/>
    </dgm:pt>
    <dgm:pt modelId="{50487329-A3C1-944F-B566-A7D0F0F22981}" type="pres">
      <dgm:prSet presAssocID="{897CD5F1-BA5F-4C87-86DC-128ACD168E9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3B8EBFE-445B-1946-8E66-09165296340E}" type="pres">
      <dgm:prSet presAssocID="{F3300E55-BFD6-494D-808E-5F6D20A30748}" presName="spacer" presStyleCnt="0"/>
      <dgm:spPr/>
    </dgm:pt>
    <dgm:pt modelId="{F49CDAB5-C961-D443-B2F7-02D3A63373B3}" type="pres">
      <dgm:prSet presAssocID="{70AD761E-DDD2-4438-BFD5-915DB61A0A1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DEA43A6-AA4A-EA40-AA49-E012206FEE8C}" type="pres">
      <dgm:prSet presAssocID="{8B8843D9-1E28-42D0-B1BC-7B25D9FE2DDC}" presName="spacer" presStyleCnt="0"/>
      <dgm:spPr/>
    </dgm:pt>
    <dgm:pt modelId="{CC75AEF2-72F0-254A-8396-2EEF017BC15D}" type="pres">
      <dgm:prSet presAssocID="{551DF1C2-E99A-4CEB-B50F-EF6F45312B2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C8E6013-797E-F44F-900F-1582B488B4FD}" type="presOf" srcId="{F9563755-C59E-4084-8E96-BE4454322E7D}" destId="{AB9BC196-43BD-5B4B-B63D-D6C5255F745C}" srcOrd="0" destOrd="0" presId="urn:microsoft.com/office/officeart/2005/8/layout/vList2"/>
    <dgm:cxn modelId="{BF6E7739-58AC-48FE-B0D0-5A6F8AA9A615}" srcId="{07D5B784-C31F-4B1C-8D43-1F93EC4220B6}" destId="{897CD5F1-BA5F-4C87-86DC-128ACD168E9E}" srcOrd="2" destOrd="0" parTransId="{B316D8BD-C60B-4046-A1B5-66FE6ED5924A}" sibTransId="{F3300E55-BFD6-494D-808E-5F6D20A30748}"/>
    <dgm:cxn modelId="{F643C162-3673-6F42-BD71-595B0D304550}" type="presOf" srcId="{897CD5F1-BA5F-4C87-86DC-128ACD168E9E}" destId="{50487329-A3C1-944F-B566-A7D0F0F22981}" srcOrd="0" destOrd="0" presId="urn:microsoft.com/office/officeart/2005/8/layout/vList2"/>
    <dgm:cxn modelId="{A34E807B-A946-44F9-BF84-E52BB3FA73B8}" srcId="{07D5B784-C31F-4B1C-8D43-1F93EC4220B6}" destId="{70AD761E-DDD2-4438-BFD5-915DB61A0A14}" srcOrd="3" destOrd="0" parTransId="{67268B2F-AC65-4384-85FB-2761F96C53F7}" sibTransId="{8B8843D9-1E28-42D0-B1BC-7B25D9FE2DDC}"/>
    <dgm:cxn modelId="{7CD3B4A4-095C-496E-9BC9-0EE458A0DC0A}" srcId="{07D5B784-C31F-4B1C-8D43-1F93EC4220B6}" destId="{551DF1C2-E99A-4CEB-B50F-EF6F45312B22}" srcOrd="4" destOrd="0" parTransId="{F8FDC075-12F7-4726-A94D-3B6C4CAE0132}" sibTransId="{D91CCC29-5C0F-4A52-AE27-1BEC2E322B9A}"/>
    <dgm:cxn modelId="{B1E903AA-9DB1-2941-B894-454E3F8E46F4}" type="presOf" srcId="{70AD761E-DDD2-4438-BFD5-915DB61A0A14}" destId="{F49CDAB5-C961-D443-B2F7-02D3A63373B3}" srcOrd="0" destOrd="0" presId="urn:microsoft.com/office/officeart/2005/8/layout/vList2"/>
    <dgm:cxn modelId="{B5733AB5-AFEB-9940-8C3E-15B271F01EA6}" type="presOf" srcId="{07D5B784-C31F-4B1C-8D43-1F93EC4220B6}" destId="{A206762F-298F-AE49-8141-E0584F35BE01}" srcOrd="0" destOrd="0" presId="urn:microsoft.com/office/officeart/2005/8/layout/vList2"/>
    <dgm:cxn modelId="{4C1A5FC1-2A66-48A5-96F3-7E616CE6661C}" srcId="{07D5B784-C31F-4B1C-8D43-1F93EC4220B6}" destId="{1098623C-09A6-41B8-9A2A-4C3764F99621}" srcOrd="0" destOrd="0" parTransId="{45F73E5D-9680-4C5E-AE40-4B9912450C37}" sibTransId="{5F508D04-51A4-4D3F-9A25-B8E9E7DE4793}"/>
    <dgm:cxn modelId="{FA03C0C1-6B23-6D49-BD49-4F80273AEA30}" type="presOf" srcId="{1098623C-09A6-41B8-9A2A-4C3764F99621}" destId="{143E7707-3054-794A-A786-77E67EE1CDB7}" srcOrd="0" destOrd="0" presId="urn:microsoft.com/office/officeart/2005/8/layout/vList2"/>
    <dgm:cxn modelId="{2DC93EEF-CB58-4E8E-9524-440B682EE9AA}" srcId="{07D5B784-C31F-4B1C-8D43-1F93EC4220B6}" destId="{F9563755-C59E-4084-8E96-BE4454322E7D}" srcOrd="1" destOrd="0" parTransId="{9B248989-FA5F-4B87-BEBB-6C6B90426881}" sibTransId="{6F1418EF-9364-4993-968D-79D9100F8E22}"/>
    <dgm:cxn modelId="{6766B9F4-E254-FD43-A787-A88682C6A512}" type="presOf" srcId="{551DF1C2-E99A-4CEB-B50F-EF6F45312B22}" destId="{CC75AEF2-72F0-254A-8396-2EEF017BC15D}" srcOrd="0" destOrd="0" presId="urn:microsoft.com/office/officeart/2005/8/layout/vList2"/>
    <dgm:cxn modelId="{091D0427-C78A-2E42-AC96-CE92C1EA1B55}" type="presParOf" srcId="{A206762F-298F-AE49-8141-E0584F35BE01}" destId="{143E7707-3054-794A-A786-77E67EE1CDB7}" srcOrd="0" destOrd="0" presId="urn:microsoft.com/office/officeart/2005/8/layout/vList2"/>
    <dgm:cxn modelId="{18EECD17-1833-DA4E-ADED-70F956C295FF}" type="presParOf" srcId="{A206762F-298F-AE49-8141-E0584F35BE01}" destId="{1CCB0041-08DE-6244-90AD-2BD39BED294F}" srcOrd="1" destOrd="0" presId="urn:microsoft.com/office/officeart/2005/8/layout/vList2"/>
    <dgm:cxn modelId="{F433932E-D684-F847-BD9E-E61EA2638371}" type="presParOf" srcId="{A206762F-298F-AE49-8141-E0584F35BE01}" destId="{AB9BC196-43BD-5B4B-B63D-D6C5255F745C}" srcOrd="2" destOrd="0" presId="urn:microsoft.com/office/officeart/2005/8/layout/vList2"/>
    <dgm:cxn modelId="{D31552FB-DB91-5B41-B0EB-0E448FB9DF11}" type="presParOf" srcId="{A206762F-298F-AE49-8141-E0584F35BE01}" destId="{9C44505D-9107-1543-88DC-263E66C06EE7}" srcOrd="3" destOrd="0" presId="urn:microsoft.com/office/officeart/2005/8/layout/vList2"/>
    <dgm:cxn modelId="{BB12AC45-7A69-FF4F-81D4-01A52DD6885D}" type="presParOf" srcId="{A206762F-298F-AE49-8141-E0584F35BE01}" destId="{50487329-A3C1-944F-B566-A7D0F0F22981}" srcOrd="4" destOrd="0" presId="urn:microsoft.com/office/officeart/2005/8/layout/vList2"/>
    <dgm:cxn modelId="{8E68A245-4D4B-BF43-84D9-B6E3C572631F}" type="presParOf" srcId="{A206762F-298F-AE49-8141-E0584F35BE01}" destId="{43B8EBFE-445B-1946-8E66-09165296340E}" srcOrd="5" destOrd="0" presId="urn:microsoft.com/office/officeart/2005/8/layout/vList2"/>
    <dgm:cxn modelId="{B1DCE94F-4A38-F449-9F73-50032CEAAFC0}" type="presParOf" srcId="{A206762F-298F-AE49-8141-E0584F35BE01}" destId="{F49CDAB5-C961-D443-B2F7-02D3A63373B3}" srcOrd="6" destOrd="0" presId="urn:microsoft.com/office/officeart/2005/8/layout/vList2"/>
    <dgm:cxn modelId="{02A4ECB0-3935-054D-88BD-BEDC28B9B130}" type="presParOf" srcId="{A206762F-298F-AE49-8141-E0584F35BE01}" destId="{8DEA43A6-AA4A-EA40-AA49-E012206FEE8C}" srcOrd="7" destOrd="0" presId="urn:microsoft.com/office/officeart/2005/8/layout/vList2"/>
    <dgm:cxn modelId="{EE1F1E91-2209-194B-877C-20CD62CB0B8F}" type="presParOf" srcId="{A206762F-298F-AE49-8141-E0584F35BE01}" destId="{CC75AEF2-72F0-254A-8396-2EEF017BC15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DC93F5-4755-4A94-AB00-53A87357BAD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07BDA3-5DEF-49E2-B576-D55E1A2959E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Dual-pane dashboard:</a:t>
          </a:r>
          <a:r>
            <a:rPr lang="en-GB"/>
            <a:t> Combines insights from farmer queries and crop price data for a comprehensive view.</a:t>
          </a:r>
          <a:br>
            <a:rPr lang="en-GB"/>
          </a:br>
          <a:endParaRPr lang="en-US"/>
        </a:p>
      </dgm:t>
    </dgm:pt>
    <dgm:pt modelId="{52388C6B-A7E7-4C65-B624-6F533E3DCCD9}" type="parTrans" cxnId="{CEFAE1F1-B161-4494-9BF2-77495124CA89}">
      <dgm:prSet/>
      <dgm:spPr/>
      <dgm:t>
        <a:bodyPr/>
        <a:lstStyle/>
        <a:p>
          <a:endParaRPr lang="en-US"/>
        </a:p>
      </dgm:t>
    </dgm:pt>
    <dgm:pt modelId="{05BD638B-13F7-448C-AD8B-7FA1A92358BB}" type="sibTrans" cxnId="{CEFAE1F1-B161-4494-9BF2-77495124CA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3E4C72-F18D-4BF0-83CC-BA1207ADAAC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Cross-analysis potential:</a:t>
          </a:r>
          <a:r>
            <a:rPr lang="en-GB"/>
            <a:t> Detects whether certain query patterns align with price fluctuations or market shocks.</a:t>
          </a:r>
          <a:br>
            <a:rPr lang="en-GB"/>
          </a:br>
          <a:endParaRPr lang="en-US"/>
        </a:p>
      </dgm:t>
    </dgm:pt>
    <dgm:pt modelId="{0E623D20-8673-45E4-BE9F-FE186E542AD1}" type="parTrans" cxnId="{A2536893-BA04-45B8-800C-DD3367E218C0}">
      <dgm:prSet/>
      <dgm:spPr/>
      <dgm:t>
        <a:bodyPr/>
        <a:lstStyle/>
        <a:p>
          <a:endParaRPr lang="en-US"/>
        </a:p>
      </dgm:t>
    </dgm:pt>
    <dgm:pt modelId="{DA2D340F-609C-4F08-86EA-A8765A1BB3CA}" type="sibTrans" cxnId="{A2536893-BA04-45B8-800C-DD3367E218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383DFF-5247-48B5-A5D4-58799425D35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Policy synergy:</a:t>
          </a:r>
          <a:r>
            <a:rPr lang="en-GB"/>
            <a:t> Enables data-driven intervention by linking crop prices with the nature and timing of farmer concerns.</a:t>
          </a:r>
          <a:br>
            <a:rPr lang="en-GB"/>
          </a:br>
          <a:endParaRPr lang="en-US"/>
        </a:p>
      </dgm:t>
    </dgm:pt>
    <dgm:pt modelId="{8101E186-9D9C-4A3F-8E48-A65B3800CFAE}" type="parTrans" cxnId="{67131B11-EB6B-477F-BE97-C22A026FAE98}">
      <dgm:prSet/>
      <dgm:spPr/>
      <dgm:t>
        <a:bodyPr/>
        <a:lstStyle/>
        <a:p>
          <a:endParaRPr lang="en-US"/>
        </a:p>
      </dgm:t>
    </dgm:pt>
    <dgm:pt modelId="{2AD0430C-4748-49F5-A53B-C46E81852CCD}" type="sibTrans" cxnId="{67131B11-EB6B-477F-BE97-C22A026FAE9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F8C3975-9D23-4CE7-A507-FE56F9C860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Unified interface:</a:t>
          </a:r>
          <a:r>
            <a:rPr lang="en-GB"/>
            <a:t> Users can explore both datasets simultaneously, enhancing context and decision-making.</a:t>
          </a:r>
          <a:br>
            <a:rPr lang="en-GB"/>
          </a:br>
          <a:endParaRPr lang="en-US"/>
        </a:p>
      </dgm:t>
    </dgm:pt>
    <dgm:pt modelId="{736A683F-6EB6-47FF-855A-A6E6190593F1}" type="parTrans" cxnId="{2B501C3F-97EB-4280-8C84-3B696AB16AA0}">
      <dgm:prSet/>
      <dgm:spPr/>
      <dgm:t>
        <a:bodyPr/>
        <a:lstStyle/>
        <a:p>
          <a:endParaRPr lang="en-US"/>
        </a:p>
      </dgm:t>
    </dgm:pt>
    <dgm:pt modelId="{F0C99914-B302-4C98-82A4-C45D62B23C29}" type="sibTrans" cxnId="{2B501C3F-97EB-4280-8C84-3B696AB16AA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5F83509-2AA0-49E9-842F-7864E93166D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Improved efficiency:</a:t>
          </a:r>
          <a:r>
            <a:rPr lang="en-GB"/>
            <a:t> Supports faster and more informed responses to queries related to market dynamics and crop planning.</a:t>
          </a:r>
          <a:endParaRPr lang="en-US"/>
        </a:p>
      </dgm:t>
    </dgm:pt>
    <dgm:pt modelId="{098CDC9B-B2C7-4DCF-B07B-554B62C9EA4F}" type="parTrans" cxnId="{BFD23A62-E1AC-4031-81BE-AC776EE7123F}">
      <dgm:prSet/>
      <dgm:spPr/>
      <dgm:t>
        <a:bodyPr/>
        <a:lstStyle/>
        <a:p>
          <a:endParaRPr lang="en-US"/>
        </a:p>
      </dgm:t>
    </dgm:pt>
    <dgm:pt modelId="{55076E0C-F445-4F97-B160-B7BC978A33D3}" type="sibTrans" cxnId="{BFD23A62-E1AC-4031-81BE-AC776EE7123F}">
      <dgm:prSet/>
      <dgm:spPr/>
      <dgm:t>
        <a:bodyPr/>
        <a:lstStyle/>
        <a:p>
          <a:endParaRPr lang="en-US"/>
        </a:p>
      </dgm:t>
    </dgm:pt>
    <dgm:pt modelId="{4D66ED18-EEEE-4FFF-8268-186457B77969}" type="pres">
      <dgm:prSet presAssocID="{02DC93F5-4755-4A94-AB00-53A87357BADA}" presName="root" presStyleCnt="0">
        <dgm:presLayoutVars>
          <dgm:dir/>
          <dgm:resizeHandles val="exact"/>
        </dgm:presLayoutVars>
      </dgm:prSet>
      <dgm:spPr/>
    </dgm:pt>
    <dgm:pt modelId="{55A32123-4FB2-4B3C-84A9-F02640B41D45}" type="pres">
      <dgm:prSet presAssocID="{02DC93F5-4755-4A94-AB00-53A87357BADA}" presName="container" presStyleCnt="0">
        <dgm:presLayoutVars>
          <dgm:dir/>
          <dgm:resizeHandles val="exact"/>
        </dgm:presLayoutVars>
      </dgm:prSet>
      <dgm:spPr/>
    </dgm:pt>
    <dgm:pt modelId="{67FE9C86-7BBB-46F6-A551-C098F383D663}" type="pres">
      <dgm:prSet presAssocID="{5907BDA3-5DEF-49E2-B576-D55E1A2959ED}" presName="compNode" presStyleCnt="0"/>
      <dgm:spPr/>
    </dgm:pt>
    <dgm:pt modelId="{A6A84AF7-E7F3-4298-A892-0BE5AE55A150}" type="pres">
      <dgm:prSet presAssocID="{5907BDA3-5DEF-49E2-B576-D55E1A2959ED}" presName="iconBgRect" presStyleLbl="bgShp" presStyleIdx="0" presStyleCnt="5"/>
      <dgm:spPr/>
    </dgm:pt>
    <dgm:pt modelId="{F5F33111-B4E9-4036-8A46-DBFAB5B7FC5C}" type="pres">
      <dgm:prSet presAssocID="{5907BDA3-5DEF-49E2-B576-D55E1A2959E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rvest Basket"/>
        </a:ext>
      </dgm:extLst>
    </dgm:pt>
    <dgm:pt modelId="{1ADFDE56-8867-4CA7-B8BD-FBACCFA19D23}" type="pres">
      <dgm:prSet presAssocID="{5907BDA3-5DEF-49E2-B576-D55E1A2959ED}" presName="spaceRect" presStyleCnt="0"/>
      <dgm:spPr/>
    </dgm:pt>
    <dgm:pt modelId="{7CAA7588-4B51-4492-BC9A-CDADFF04284B}" type="pres">
      <dgm:prSet presAssocID="{5907BDA3-5DEF-49E2-B576-D55E1A2959ED}" presName="textRect" presStyleLbl="revTx" presStyleIdx="0" presStyleCnt="5">
        <dgm:presLayoutVars>
          <dgm:chMax val="1"/>
          <dgm:chPref val="1"/>
        </dgm:presLayoutVars>
      </dgm:prSet>
      <dgm:spPr/>
    </dgm:pt>
    <dgm:pt modelId="{F5B68F2E-6938-403F-90EB-AC49413A0CBF}" type="pres">
      <dgm:prSet presAssocID="{05BD638B-13F7-448C-AD8B-7FA1A92358BB}" presName="sibTrans" presStyleLbl="sibTrans2D1" presStyleIdx="0" presStyleCnt="0"/>
      <dgm:spPr/>
    </dgm:pt>
    <dgm:pt modelId="{EC4DA31C-D64C-4CA6-9CDA-58D8EFB25B0D}" type="pres">
      <dgm:prSet presAssocID="{BC3E4C72-F18D-4BF0-83CC-BA1207ADAAC0}" presName="compNode" presStyleCnt="0"/>
      <dgm:spPr/>
    </dgm:pt>
    <dgm:pt modelId="{77054398-B628-44F3-B400-C0F6954127D8}" type="pres">
      <dgm:prSet presAssocID="{BC3E4C72-F18D-4BF0-83CC-BA1207ADAAC0}" presName="iconBgRect" presStyleLbl="bgShp" presStyleIdx="1" presStyleCnt="5"/>
      <dgm:spPr/>
    </dgm:pt>
    <dgm:pt modelId="{25B18039-EE92-425D-8C20-5AA731B49118}" type="pres">
      <dgm:prSet presAssocID="{BC3E4C72-F18D-4BF0-83CC-BA1207ADAA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1CA46F1-07DB-435D-B84E-FA0FE6222650}" type="pres">
      <dgm:prSet presAssocID="{BC3E4C72-F18D-4BF0-83CC-BA1207ADAAC0}" presName="spaceRect" presStyleCnt="0"/>
      <dgm:spPr/>
    </dgm:pt>
    <dgm:pt modelId="{69620B6F-7D2F-4F06-8578-956E1A7BAD7C}" type="pres">
      <dgm:prSet presAssocID="{BC3E4C72-F18D-4BF0-83CC-BA1207ADAAC0}" presName="textRect" presStyleLbl="revTx" presStyleIdx="1" presStyleCnt="5">
        <dgm:presLayoutVars>
          <dgm:chMax val="1"/>
          <dgm:chPref val="1"/>
        </dgm:presLayoutVars>
      </dgm:prSet>
      <dgm:spPr/>
    </dgm:pt>
    <dgm:pt modelId="{CD6B836E-9DC4-448A-AD87-249ACE89F352}" type="pres">
      <dgm:prSet presAssocID="{DA2D340F-609C-4F08-86EA-A8765A1BB3CA}" presName="sibTrans" presStyleLbl="sibTrans2D1" presStyleIdx="0" presStyleCnt="0"/>
      <dgm:spPr/>
    </dgm:pt>
    <dgm:pt modelId="{039D0330-EB01-44F5-8502-6F93C662264E}" type="pres">
      <dgm:prSet presAssocID="{BD383DFF-5247-48B5-A5D4-58799425D358}" presName="compNode" presStyleCnt="0"/>
      <dgm:spPr/>
    </dgm:pt>
    <dgm:pt modelId="{D0A23877-D8E9-469E-B842-1E122FEBB693}" type="pres">
      <dgm:prSet presAssocID="{BD383DFF-5247-48B5-A5D4-58799425D358}" presName="iconBgRect" presStyleLbl="bgShp" presStyleIdx="2" presStyleCnt="5"/>
      <dgm:spPr/>
    </dgm:pt>
    <dgm:pt modelId="{B8F8411D-5EE8-430E-A735-22B6979BBA25}" type="pres">
      <dgm:prSet presAssocID="{BD383DFF-5247-48B5-A5D4-58799425D35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F9866A2E-9DE6-4A3C-9F79-9CB4BD943BC2}" type="pres">
      <dgm:prSet presAssocID="{BD383DFF-5247-48B5-A5D4-58799425D358}" presName="spaceRect" presStyleCnt="0"/>
      <dgm:spPr/>
    </dgm:pt>
    <dgm:pt modelId="{78A16891-2A45-4082-B867-A5272B0B8D33}" type="pres">
      <dgm:prSet presAssocID="{BD383DFF-5247-48B5-A5D4-58799425D358}" presName="textRect" presStyleLbl="revTx" presStyleIdx="2" presStyleCnt="5">
        <dgm:presLayoutVars>
          <dgm:chMax val="1"/>
          <dgm:chPref val="1"/>
        </dgm:presLayoutVars>
      </dgm:prSet>
      <dgm:spPr/>
    </dgm:pt>
    <dgm:pt modelId="{218ED90D-A4D8-4EBD-8780-1864A26183B1}" type="pres">
      <dgm:prSet presAssocID="{2AD0430C-4748-49F5-A53B-C46E81852CCD}" presName="sibTrans" presStyleLbl="sibTrans2D1" presStyleIdx="0" presStyleCnt="0"/>
      <dgm:spPr/>
    </dgm:pt>
    <dgm:pt modelId="{1DA94489-6559-4DAF-8D23-8D8506D24763}" type="pres">
      <dgm:prSet presAssocID="{9F8C3975-9D23-4CE7-A507-FE56F9C86050}" presName="compNode" presStyleCnt="0"/>
      <dgm:spPr/>
    </dgm:pt>
    <dgm:pt modelId="{2C9A105D-8324-48F7-A6F0-C537CF528F37}" type="pres">
      <dgm:prSet presAssocID="{9F8C3975-9D23-4CE7-A507-FE56F9C86050}" presName="iconBgRect" presStyleLbl="bgShp" presStyleIdx="3" presStyleCnt="5"/>
      <dgm:spPr/>
    </dgm:pt>
    <dgm:pt modelId="{F94E4185-8557-4304-9C73-5A7FB8DC7642}" type="pres">
      <dgm:prSet presAssocID="{9F8C3975-9D23-4CE7-A507-FE56F9C8605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4B07E20-E689-4341-BE7B-2F6B18E70EC5}" type="pres">
      <dgm:prSet presAssocID="{9F8C3975-9D23-4CE7-A507-FE56F9C86050}" presName="spaceRect" presStyleCnt="0"/>
      <dgm:spPr/>
    </dgm:pt>
    <dgm:pt modelId="{947D7D41-96BE-4910-8D2C-3DEA4E85A41C}" type="pres">
      <dgm:prSet presAssocID="{9F8C3975-9D23-4CE7-A507-FE56F9C86050}" presName="textRect" presStyleLbl="revTx" presStyleIdx="3" presStyleCnt="5">
        <dgm:presLayoutVars>
          <dgm:chMax val="1"/>
          <dgm:chPref val="1"/>
        </dgm:presLayoutVars>
      </dgm:prSet>
      <dgm:spPr/>
    </dgm:pt>
    <dgm:pt modelId="{B278CA56-4925-4F73-B76E-612958912291}" type="pres">
      <dgm:prSet presAssocID="{F0C99914-B302-4C98-82A4-C45D62B23C29}" presName="sibTrans" presStyleLbl="sibTrans2D1" presStyleIdx="0" presStyleCnt="0"/>
      <dgm:spPr/>
    </dgm:pt>
    <dgm:pt modelId="{11403A1F-E2C2-49DA-A6B8-9B872B38E578}" type="pres">
      <dgm:prSet presAssocID="{D5F83509-2AA0-49E9-842F-7864E93166D3}" presName="compNode" presStyleCnt="0"/>
      <dgm:spPr/>
    </dgm:pt>
    <dgm:pt modelId="{B7611485-AC4E-44FC-B23B-C98D95476997}" type="pres">
      <dgm:prSet presAssocID="{D5F83509-2AA0-49E9-842F-7864E93166D3}" presName="iconBgRect" presStyleLbl="bgShp" presStyleIdx="4" presStyleCnt="5"/>
      <dgm:spPr/>
    </dgm:pt>
    <dgm:pt modelId="{C5818276-C347-4449-A9CA-21FA8B3EEC09}" type="pres">
      <dgm:prSet presAssocID="{D5F83509-2AA0-49E9-842F-7864E93166D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BA4A0B0-7EB5-47FE-AA2C-4F5427FEAA76}" type="pres">
      <dgm:prSet presAssocID="{D5F83509-2AA0-49E9-842F-7864E93166D3}" presName="spaceRect" presStyleCnt="0"/>
      <dgm:spPr/>
    </dgm:pt>
    <dgm:pt modelId="{FB7A5E68-6014-4EC3-8CC1-FED2DCDC0BA1}" type="pres">
      <dgm:prSet presAssocID="{D5F83509-2AA0-49E9-842F-7864E93166D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7131B11-EB6B-477F-BE97-C22A026FAE98}" srcId="{02DC93F5-4755-4A94-AB00-53A87357BADA}" destId="{BD383DFF-5247-48B5-A5D4-58799425D358}" srcOrd="2" destOrd="0" parTransId="{8101E186-9D9C-4A3F-8E48-A65B3800CFAE}" sibTransId="{2AD0430C-4748-49F5-A53B-C46E81852CCD}"/>
    <dgm:cxn modelId="{2B501C3F-97EB-4280-8C84-3B696AB16AA0}" srcId="{02DC93F5-4755-4A94-AB00-53A87357BADA}" destId="{9F8C3975-9D23-4CE7-A507-FE56F9C86050}" srcOrd="3" destOrd="0" parTransId="{736A683F-6EB6-47FF-855A-A6E6190593F1}" sibTransId="{F0C99914-B302-4C98-82A4-C45D62B23C29}"/>
    <dgm:cxn modelId="{787A875C-DABE-4A05-833D-2BA86F7EE865}" type="presOf" srcId="{D5F83509-2AA0-49E9-842F-7864E93166D3}" destId="{FB7A5E68-6014-4EC3-8CC1-FED2DCDC0BA1}" srcOrd="0" destOrd="0" presId="urn:microsoft.com/office/officeart/2018/2/layout/IconCircleList"/>
    <dgm:cxn modelId="{FFFD2E62-77D5-4E66-A094-5F888A9F201C}" type="presOf" srcId="{9F8C3975-9D23-4CE7-A507-FE56F9C86050}" destId="{947D7D41-96BE-4910-8D2C-3DEA4E85A41C}" srcOrd="0" destOrd="0" presId="urn:microsoft.com/office/officeart/2018/2/layout/IconCircleList"/>
    <dgm:cxn modelId="{BFD23A62-E1AC-4031-81BE-AC776EE7123F}" srcId="{02DC93F5-4755-4A94-AB00-53A87357BADA}" destId="{D5F83509-2AA0-49E9-842F-7864E93166D3}" srcOrd="4" destOrd="0" parTransId="{098CDC9B-B2C7-4DCF-B07B-554B62C9EA4F}" sibTransId="{55076E0C-F445-4F97-B160-B7BC978A33D3}"/>
    <dgm:cxn modelId="{71306667-4989-466E-B3A3-C937C08492D8}" type="presOf" srcId="{5907BDA3-5DEF-49E2-B576-D55E1A2959ED}" destId="{7CAA7588-4B51-4492-BC9A-CDADFF04284B}" srcOrd="0" destOrd="0" presId="urn:microsoft.com/office/officeart/2018/2/layout/IconCircleList"/>
    <dgm:cxn modelId="{A89B906D-9368-4937-BC66-77E33B065491}" type="presOf" srcId="{02DC93F5-4755-4A94-AB00-53A87357BADA}" destId="{4D66ED18-EEEE-4FFF-8268-186457B77969}" srcOrd="0" destOrd="0" presId="urn:microsoft.com/office/officeart/2018/2/layout/IconCircleList"/>
    <dgm:cxn modelId="{F6900B80-1C01-4F00-95A3-5CFA15486689}" type="presOf" srcId="{F0C99914-B302-4C98-82A4-C45D62B23C29}" destId="{B278CA56-4925-4F73-B76E-612958912291}" srcOrd="0" destOrd="0" presId="urn:microsoft.com/office/officeart/2018/2/layout/IconCircleList"/>
    <dgm:cxn modelId="{8BE21182-33E7-4332-A191-184B6B231133}" type="presOf" srcId="{05BD638B-13F7-448C-AD8B-7FA1A92358BB}" destId="{F5B68F2E-6938-403F-90EB-AC49413A0CBF}" srcOrd="0" destOrd="0" presId="urn:microsoft.com/office/officeart/2018/2/layout/IconCircleList"/>
    <dgm:cxn modelId="{A2536893-BA04-45B8-800C-DD3367E218C0}" srcId="{02DC93F5-4755-4A94-AB00-53A87357BADA}" destId="{BC3E4C72-F18D-4BF0-83CC-BA1207ADAAC0}" srcOrd="1" destOrd="0" parTransId="{0E623D20-8673-45E4-BE9F-FE186E542AD1}" sibTransId="{DA2D340F-609C-4F08-86EA-A8765A1BB3CA}"/>
    <dgm:cxn modelId="{C461ED99-0A07-4252-BD22-9DBC726C3349}" type="presOf" srcId="{2AD0430C-4748-49F5-A53B-C46E81852CCD}" destId="{218ED90D-A4D8-4EBD-8780-1864A26183B1}" srcOrd="0" destOrd="0" presId="urn:microsoft.com/office/officeart/2018/2/layout/IconCircleList"/>
    <dgm:cxn modelId="{232B04AF-04E0-44B1-8837-8BCD962E5B5E}" type="presOf" srcId="{BC3E4C72-F18D-4BF0-83CC-BA1207ADAAC0}" destId="{69620B6F-7D2F-4F06-8578-956E1A7BAD7C}" srcOrd="0" destOrd="0" presId="urn:microsoft.com/office/officeart/2018/2/layout/IconCircleList"/>
    <dgm:cxn modelId="{CEFAE1F1-B161-4494-9BF2-77495124CA89}" srcId="{02DC93F5-4755-4A94-AB00-53A87357BADA}" destId="{5907BDA3-5DEF-49E2-B576-D55E1A2959ED}" srcOrd="0" destOrd="0" parTransId="{52388C6B-A7E7-4C65-B624-6F533E3DCCD9}" sibTransId="{05BD638B-13F7-448C-AD8B-7FA1A92358BB}"/>
    <dgm:cxn modelId="{A06809F2-E9EB-4D4D-80AA-0126B22E70D5}" type="presOf" srcId="{BD383DFF-5247-48B5-A5D4-58799425D358}" destId="{78A16891-2A45-4082-B867-A5272B0B8D33}" srcOrd="0" destOrd="0" presId="urn:microsoft.com/office/officeart/2018/2/layout/IconCircleList"/>
    <dgm:cxn modelId="{4ABF7DFF-A2DD-43B8-AF27-51530A636046}" type="presOf" srcId="{DA2D340F-609C-4F08-86EA-A8765A1BB3CA}" destId="{CD6B836E-9DC4-448A-AD87-249ACE89F352}" srcOrd="0" destOrd="0" presId="urn:microsoft.com/office/officeart/2018/2/layout/IconCircleList"/>
    <dgm:cxn modelId="{3776A9BF-8B4B-4E43-9178-3F03178296E2}" type="presParOf" srcId="{4D66ED18-EEEE-4FFF-8268-186457B77969}" destId="{55A32123-4FB2-4B3C-84A9-F02640B41D45}" srcOrd="0" destOrd="0" presId="urn:microsoft.com/office/officeart/2018/2/layout/IconCircleList"/>
    <dgm:cxn modelId="{57B120EF-54E1-4F67-898F-D55C1E63A620}" type="presParOf" srcId="{55A32123-4FB2-4B3C-84A9-F02640B41D45}" destId="{67FE9C86-7BBB-46F6-A551-C098F383D663}" srcOrd="0" destOrd="0" presId="urn:microsoft.com/office/officeart/2018/2/layout/IconCircleList"/>
    <dgm:cxn modelId="{AF9AC627-EF0B-4740-A513-F80C222C3B61}" type="presParOf" srcId="{67FE9C86-7BBB-46F6-A551-C098F383D663}" destId="{A6A84AF7-E7F3-4298-A892-0BE5AE55A150}" srcOrd="0" destOrd="0" presId="urn:microsoft.com/office/officeart/2018/2/layout/IconCircleList"/>
    <dgm:cxn modelId="{834E66A2-CE12-47E6-B417-8A9D284EA2C6}" type="presParOf" srcId="{67FE9C86-7BBB-46F6-A551-C098F383D663}" destId="{F5F33111-B4E9-4036-8A46-DBFAB5B7FC5C}" srcOrd="1" destOrd="0" presId="urn:microsoft.com/office/officeart/2018/2/layout/IconCircleList"/>
    <dgm:cxn modelId="{C5EE5C90-F696-42CE-98A7-2B1C5EE67247}" type="presParOf" srcId="{67FE9C86-7BBB-46F6-A551-C098F383D663}" destId="{1ADFDE56-8867-4CA7-B8BD-FBACCFA19D23}" srcOrd="2" destOrd="0" presId="urn:microsoft.com/office/officeart/2018/2/layout/IconCircleList"/>
    <dgm:cxn modelId="{CB9AB574-B83B-439A-B342-C45B45336549}" type="presParOf" srcId="{67FE9C86-7BBB-46F6-A551-C098F383D663}" destId="{7CAA7588-4B51-4492-BC9A-CDADFF04284B}" srcOrd="3" destOrd="0" presId="urn:microsoft.com/office/officeart/2018/2/layout/IconCircleList"/>
    <dgm:cxn modelId="{5A35BA01-31C3-49BD-9B87-C4CDF435EBDD}" type="presParOf" srcId="{55A32123-4FB2-4B3C-84A9-F02640B41D45}" destId="{F5B68F2E-6938-403F-90EB-AC49413A0CBF}" srcOrd="1" destOrd="0" presId="urn:microsoft.com/office/officeart/2018/2/layout/IconCircleList"/>
    <dgm:cxn modelId="{A4B8A888-675C-4B63-BCC5-4BBF6A2CBFDF}" type="presParOf" srcId="{55A32123-4FB2-4B3C-84A9-F02640B41D45}" destId="{EC4DA31C-D64C-4CA6-9CDA-58D8EFB25B0D}" srcOrd="2" destOrd="0" presId="urn:microsoft.com/office/officeart/2018/2/layout/IconCircleList"/>
    <dgm:cxn modelId="{213A5831-6E09-48F5-9DFA-5EB84578EBE0}" type="presParOf" srcId="{EC4DA31C-D64C-4CA6-9CDA-58D8EFB25B0D}" destId="{77054398-B628-44F3-B400-C0F6954127D8}" srcOrd="0" destOrd="0" presId="urn:microsoft.com/office/officeart/2018/2/layout/IconCircleList"/>
    <dgm:cxn modelId="{84172BBB-6E36-4044-8FB2-CF0C462EE05B}" type="presParOf" srcId="{EC4DA31C-D64C-4CA6-9CDA-58D8EFB25B0D}" destId="{25B18039-EE92-425D-8C20-5AA731B49118}" srcOrd="1" destOrd="0" presId="urn:microsoft.com/office/officeart/2018/2/layout/IconCircleList"/>
    <dgm:cxn modelId="{B80AB0CF-0E52-4FCF-8C66-2F30CF57B519}" type="presParOf" srcId="{EC4DA31C-D64C-4CA6-9CDA-58D8EFB25B0D}" destId="{81CA46F1-07DB-435D-B84E-FA0FE6222650}" srcOrd="2" destOrd="0" presId="urn:microsoft.com/office/officeart/2018/2/layout/IconCircleList"/>
    <dgm:cxn modelId="{2D653E7D-E3EC-4C5B-9E8C-9CA5DFF93590}" type="presParOf" srcId="{EC4DA31C-D64C-4CA6-9CDA-58D8EFB25B0D}" destId="{69620B6F-7D2F-4F06-8578-956E1A7BAD7C}" srcOrd="3" destOrd="0" presId="urn:microsoft.com/office/officeart/2018/2/layout/IconCircleList"/>
    <dgm:cxn modelId="{144C0901-2FDC-4D73-AFE1-99E2BEF8F7A1}" type="presParOf" srcId="{55A32123-4FB2-4B3C-84A9-F02640B41D45}" destId="{CD6B836E-9DC4-448A-AD87-249ACE89F352}" srcOrd="3" destOrd="0" presId="urn:microsoft.com/office/officeart/2018/2/layout/IconCircleList"/>
    <dgm:cxn modelId="{0A414E86-7856-4741-995A-43A7D0777123}" type="presParOf" srcId="{55A32123-4FB2-4B3C-84A9-F02640B41D45}" destId="{039D0330-EB01-44F5-8502-6F93C662264E}" srcOrd="4" destOrd="0" presId="urn:microsoft.com/office/officeart/2018/2/layout/IconCircleList"/>
    <dgm:cxn modelId="{CCA6503B-675F-4AFC-9E59-8D08F528197A}" type="presParOf" srcId="{039D0330-EB01-44F5-8502-6F93C662264E}" destId="{D0A23877-D8E9-469E-B842-1E122FEBB693}" srcOrd="0" destOrd="0" presId="urn:microsoft.com/office/officeart/2018/2/layout/IconCircleList"/>
    <dgm:cxn modelId="{A956C1C1-CA4C-475D-A7E1-61A219C8A089}" type="presParOf" srcId="{039D0330-EB01-44F5-8502-6F93C662264E}" destId="{B8F8411D-5EE8-430E-A735-22B6979BBA25}" srcOrd="1" destOrd="0" presId="urn:microsoft.com/office/officeart/2018/2/layout/IconCircleList"/>
    <dgm:cxn modelId="{0B71C152-09CA-49DF-8CCA-4A262BC0BDF4}" type="presParOf" srcId="{039D0330-EB01-44F5-8502-6F93C662264E}" destId="{F9866A2E-9DE6-4A3C-9F79-9CB4BD943BC2}" srcOrd="2" destOrd="0" presId="urn:microsoft.com/office/officeart/2018/2/layout/IconCircleList"/>
    <dgm:cxn modelId="{9CD04DDA-B15E-4DF4-903E-C45CD6B5DB45}" type="presParOf" srcId="{039D0330-EB01-44F5-8502-6F93C662264E}" destId="{78A16891-2A45-4082-B867-A5272B0B8D33}" srcOrd="3" destOrd="0" presId="urn:microsoft.com/office/officeart/2018/2/layout/IconCircleList"/>
    <dgm:cxn modelId="{3FE156CC-3F24-459F-A856-AE1B408A387F}" type="presParOf" srcId="{55A32123-4FB2-4B3C-84A9-F02640B41D45}" destId="{218ED90D-A4D8-4EBD-8780-1864A26183B1}" srcOrd="5" destOrd="0" presId="urn:microsoft.com/office/officeart/2018/2/layout/IconCircleList"/>
    <dgm:cxn modelId="{C4138974-0F9B-40C4-BF76-46BF5C472286}" type="presParOf" srcId="{55A32123-4FB2-4B3C-84A9-F02640B41D45}" destId="{1DA94489-6559-4DAF-8D23-8D8506D24763}" srcOrd="6" destOrd="0" presId="urn:microsoft.com/office/officeart/2018/2/layout/IconCircleList"/>
    <dgm:cxn modelId="{C626D12C-DDE1-4B64-94D8-ABC9C7BB6F5E}" type="presParOf" srcId="{1DA94489-6559-4DAF-8D23-8D8506D24763}" destId="{2C9A105D-8324-48F7-A6F0-C537CF528F37}" srcOrd="0" destOrd="0" presId="urn:microsoft.com/office/officeart/2018/2/layout/IconCircleList"/>
    <dgm:cxn modelId="{88FB5A0C-42B9-431A-A7F5-42B248A83839}" type="presParOf" srcId="{1DA94489-6559-4DAF-8D23-8D8506D24763}" destId="{F94E4185-8557-4304-9C73-5A7FB8DC7642}" srcOrd="1" destOrd="0" presId="urn:microsoft.com/office/officeart/2018/2/layout/IconCircleList"/>
    <dgm:cxn modelId="{EB703BD9-8CEC-4F71-A0CE-070D7071B03F}" type="presParOf" srcId="{1DA94489-6559-4DAF-8D23-8D8506D24763}" destId="{44B07E20-E689-4341-BE7B-2F6B18E70EC5}" srcOrd="2" destOrd="0" presId="urn:microsoft.com/office/officeart/2018/2/layout/IconCircleList"/>
    <dgm:cxn modelId="{68112807-CF66-4B71-B0D1-C013D2FFB86D}" type="presParOf" srcId="{1DA94489-6559-4DAF-8D23-8D8506D24763}" destId="{947D7D41-96BE-4910-8D2C-3DEA4E85A41C}" srcOrd="3" destOrd="0" presId="urn:microsoft.com/office/officeart/2018/2/layout/IconCircleList"/>
    <dgm:cxn modelId="{4B2F64D7-0BFF-4EA6-BDF4-ADE5984674DB}" type="presParOf" srcId="{55A32123-4FB2-4B3C-84A9-F02640B41D45}" destId="{B278CA56-4925-4F73-B76E-612958912291}" srcOrd="7" destOrd="0" presId="urn:microsoft.com/office/officeart/2018/2/layout/IconCircleList"/>
    <dgm:cxn modelId="{EEFBCC08-AA93-4C47-A65C-9C1712D67206}" type="presParOf" srcId="{55A32123-4FB2-4B3C-84A9-F02640B41D45}" destId="{11403A1F-E2C2-49DA-A6B8-9B872B38E578}" srcOrd="8" destOrd="0" presId="urn:microsoft.com/office/officeart/2018/2/layout/IconCircleList"/>
    <dgm:cxn modelId="{8899367A-BDFB-4715-8D9D-5CF3D7CFE000}" type="presParOf" srcId="{11403A1F-E2C2-49DA-A6B8-9B872B38E578}" destId="{B7611485-AC4E-44FC-B23B-C98D95476997}" srcOrd="0" destOrd="0" presId="urn:microsoft.com/office/officeart/2018/2/layout/IconCircleList"/>
    <dgm:cxn modelId="{3A9C62A0-1309-476F-B001-8D3FF11D8394}" type="presParOf" srcId="{11403A1F-E2C2-49DA-A6B8-9B872B38E578}" destId="{C5818276-C347-4449-A9CA-21FA8B3EEC09}" srcOrd="1" destOrd="0" presId="urn:microsoft.com/office/officeart/2018/2/layout/IconCircleList"/>
    <dgm:cxn modelId="{FF454EE5-9CF3-4030-945E-F1F94E472448}" type="presParOf" srcId="{11403A1F-E2C2-49DA-A6B8-9B872B38E578}" destId="{6BA4A0B0-7EB5-47FE-AA2C-4F5427FEAA76}" srcOrd="2" destOrd="0" presId="urn:microsoft.com/office/officeart/2018/2/layout/IconCircleList"/>
    <dgm:cxn modelId="{D125D6FC-2A61-41F3-80F5-8C3CC0A6E29E}" type="presParOf" srcId="{11403A1F-E2C2-49DA-A6B8-9B872B38E578}" destId="{FB7A5E68-6014-4EC3-8CC1-FED2DCDC0BA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673DC-4F69-46DB-A657-1A683A898790}">
      <dsp:nvSpPr>
        <dsp:cNvPr id="0" name=""/>
        <dsp:cNvSpPr/>
      </dsp:nvSpPr>
      <dsp:spPr>
        <a:xfrm>
          <a:off x="407609" y="686592"/>
          <a:ext cx="659707" cy="659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3139F2-2353-4727-94FE-C2AE4036CEFF}">
      <dsp:nvSpPr>
        <dsp:cNvPr id="0" name=""/>
        <dsp:cNvSpPr/>
      </dsp:nvSpPr>
      <dsp:spPr>
        <a:xfrm>
          <a:off x="4455" y="1662427"/>
          <a:ext cx="1466015" cy="113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Kisan Call </a:t>
          </a:r>
          <a:r>
            <a:rPr lang="en-GB" sz="1100" b="1" kern="1200" err="1"/>
            <a:t>Centers</a:t>
          </a:r>
          <a:r>
            <a:rPr lang="en-GB" sz="1100" b="1" kern="1200"/>
            <a:t> (KCCs):</a:t>
          </a:r>
          <a:r>
            <a:rPr lang="en-GB" sz="1100" kern="1200"/>
            <a:t> Government sponsored call centres to resolve farmer queries</a:t>
          </a:r>
          <a:br>
            <a:rPr lang="en-GB" sz="1100" kern="1200"/>
          </a:br>
          <a:endParaRPr lang="en-US" sz="1100" kern="1200"/>
        </a:p>
      </dsp:txBody>
      <dsp:txXfrm>
        <a:off x="4455" y="1662427"/>
        <a:ext cx="1466015" cy="1131580"/>
      </dsp:txXfrm>
    </dsp:sp>
    <dsp:sp modelId="{4A85582A-25AB-4424-8068-B1729B101E5E}">
      <dsp:nvSpPr>
        <dsp:cNvPr id="0" name=""/>
        <dsp:cNvSpPr/>
      </dsp:nvSpPr>
      <dsp:spPr>
        <a:xfrm>
          <a:off x="2130178" y="686592"/>
          <a:ext cx="659707" cy="659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61085-D13E-4F7E-B7E3-27BA9F2BEEB2}">
      <dsp:nvSpPr>
        <dsp:cNvPr id="0" name=""/>
        <dsp:cNvSpPr/>
      </dsp:nvSpPr>
      <dsp:spPr>
        <a:xfrm>
          <a:off x="1727023" y="1662427"/>
          <a:ext cx="1466015" cy="113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Project goal: </a:t>
          </a:r>
          <a:r>
            <a:rPr lang="en-GB" sz="1100" kern="1200"/>
            <a:t>Aims to extract insights from KCC queries; and crop price data to answer queries efficiently. Understand regional issues, seasonal patterns, and price volatility</a:t>
          </a:r>
          <a:br>
            <a:rPr lang="en-GB" sz="1100" kern="1200"/>
          </a:br>
          <a:endParaRPr lang="en-US" sz="1100" kern="1200"/>
        </a:p>
      </dsp:txBody>
      <dsp:txXfrm>
        <a:off x="1727023" y="1662427"/>
        <a:ext cx="1466015" cy="1131580"/>
      </dsp:txXfrm>
    </dsp:sp>
    <dsp:sp modelId="{361AFF31-5BA8-4CF0-A3FE-98DA783AD1C3}">
      <dsp:nvSpPr>
        <dsp:cNvPr id="0" name=""/>
        <dsp:cNvSpPr/>
      </dsp:nvSpPr>
      <dsp:spPr>
        <a:xfrm>
          <a:off x="3852746" y="686592"/>
          <a:ext cx="659707" cy="659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C3273-A611-4858-A520-D603A590D4D9}">
      <dsp:nvSpPr>
        <dsp:cNvPr id="0" name=""/>
        <dsp:cNvSpPr/>
      </dsp:nvSpPr>
      <dsp:spPr>
        <a:xfrm>
          <a:off x="3449592" y="1662427"/>
          <a:ext cx="1466015" cy="113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Project description:</a:t>
          </a:r>
          <a:r>
            <a:rPr lang="en-GB" sz="1100" kern="1200"/>
            <a:t> Interactive dashboard for geospatial, temporal, and semantic exploration for KCC data; geospatial, temporal and variational analysis for Crop Price data</a:t>
          </a:r>
          <a:br>
            <a:rPr lang="en-GB" sz="1100" kern="1200"/>
          </a:br>
          <a:endParaRPr lang="en-US" sz="1100" kern="1200"/>
        </a:p>
      </dsp:txBody>
      <dsp:txXfrm>
        <a:off x="3449592" y="1662427"/>
        <a:ext cx="1466015" cy="1131580"/>
      </dsp:txXfrm>
    </dsp:sp>
    <dsp:sp modelId="{2C13F91E-F45C-4879-8CD4-685E1D6AEB9B}">
      <dsp:nvSpPr>
        <dsp:cNvPr id="0" name=""/>
        <dsp:cNvSpPr/>
      </dsp:nvSpPr>
      <dsp:spPr>
        <a:xfrm>
          <a:off x="5575314" y="686592"/>
          <a:ext cx="659707" cy="6597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93A0D-693E-4941-B8A9-F365ABAC4DAD}">
      <dsp:nvSpPr>
        <dsp:cNvPr id="0" name=""/>
        <dsp:cNvSpPr/>
      </dsp:nvSpPr>
      <dsp:spPr>
        <a:xfrm>
          <a:off x="5172160" y="1662427"/>
          <a:ext cx="1466015" cy="113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Target Audience:</a:t>
          </a:r>
          <a:r>
            <a:rPr lang="en-GB" sz="1100" kern="1200"/>
            <a:t> KCC support staff, policymakers, agribusinesses, farmer advocacy groups, researchers, entrepreneurs.</a:t>
          </a:r>
          <a:br>
            <a:rPr lang="en-GB" sz="1100" kern="1200"/>
          </a:br>
          <a:endParaRPr lang="en-US" sz="1100" kern="1200"/>
        </a:p>
      </dsp:txBody>
      <dsp:txXfrm>
        <a:off x="5172160" y="1662427"/>
        <a:ext cx="1466015" cy="1131580"/>
      </dsp:txXfrm>
    </dsp:sp>
    <dsp:sp modelId="{89460647-E54A-4852-AFDB-39B5E2D16B4D}">
      <dsp:nvSpPr>
        <dsp:cNvPr id="0" name=""/>
        <dsp:cNvSpPr/>
      </dsp:nvSpPr>
      <dsp:spPr>
        <a:xfrm>
          <a:off x="7297883" y="686592"/>
          <a:ext cx="659707" cy="6597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9EE36-503E-4459-8620-AFD41C1183D3}">
      <dsp:nvSpPr>
        <dsp:cNvPr id="0" name=""/>
        <dsp:cNvSpPr/>
      </dsp:nvSpPr>
      <dsp:spPr>
        <a:xfrm>
          <a:off x="6894728" y="1662427"/>
          <a:ext cx="1466015" cy="1131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How will it help:</a:t>
          </a:r>
          <a:r>
            <a:rPr lang="en-GB" sz="1100" kern="1200"/>
            <a:t> Reveals region-specific and seasonal farming issues for timely intervention. Gives insights about crop price trends for answering queries.</a:t>
          </a:r>
          <a:endParaRPr lang="en-US" sz="1100" kern="1200"/>
        </a:p>
      </dsp:txBody>
      <dsp:txXfrm>
        <a:off x="6894728" y="1662427"/>
        <a:ext cx="1466015" cy="11315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BAF1DD-AF7F-4FD7-80EA-DA5300F280B7}">
      <dsp:nvSpPr>
        <dsp:cNvPr id="0" name=""/>
        <dsp:cNvSpPr/>
      </dsp:nvSpPr>
      <dsp:spPr>
        <a:xfrm>
          <a:off x="374752" y="654988"/>
          <a:ext cx="605917" cy="605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9A1C8-AD84-4D00-AB3F-885812A2FE85}">
      <dsp:nvSpPr>
        <dsp:cNvPr id="0" name=""/>
        <dsp:cNvSpPr/>
      </dsp:nvSpPr>
      <dsp:spPr>
        <a:xfrm>
          <a:off x="4469" y="1504483"/>
          <a:ext cx="1346484" cy="77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Geospatial price map:</a:t>
          </a:r>
          <a:r>
            <a:rPr lang="en-GB" sz="1100" kern="1200"/>
            <a:t> Shows average crop prices across districts using color-coded scatter points on an interactive map.</a:t>
          </a:r>
          <a:br>
            <a:rPr lang="en-GB" sz="1100" kern="1200"/>
          </a:br>
          <a:endParaRPr lang="en-US" sz="1100" kern="1200"/>
        </a:p>
      </dsp:txBody>
      <dsp:txXfrm>
        <a:off x="4469" y="1504483"/>
        <a:ext cx="1346484" cy="774228"/>
      </dsp:txXfrm>
    </dsp:sp>
    <dsp:sp modelId="{A06B719A-B2BF-412E-B9C2-A067071E4D1B}">
      <dsp:nvSpPr>
        <dsp:cNvPr id="0" name=""/>
        <dsp:cNvSpPr/>
      </dsp:nvSpPr>
      <dsp:spPr>
        <a:xfrm>
          <a:off x="1956871" y="654988"/>
          <a:ext cx="605917" cy="605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DD85D-F5DE-4DC7-B706-7D4B10304B6A}">
      <dsp:nvSpPr>
        <dsp:cNvPr id="0" name=""/>
        <dsp:cNvSpPr/>
      </dsp:nvSpPr>
      <dsp:spPr>
        <a:xfrm>
          <a:off x="1586588" y="1504483"/>
          <a:ext cx="1346484" cy="77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Variance toggle:</a:t>
          </a:r>
          <a:r>
            <a:rPr lang="en-GB" sz="1100" kern="1200"/>
            <a:t> Users can switch to view price variance, helping identify areas with unstable or volatile pricing.</a:t>
          </a:r>
          <a:br>
            <a:rPr lang="en-GB" sz="1100" kern="1200"/>
          </a:br>
          <a:endParaRPr lang="en-US" sz="1100" kern="1200"/>
        </a:p>
      </dsp:txBody>
      <dsp:txXfrm>
        <a:off x="1586588" y="1504483"/>
        <a:ext cx="1346484" cy="774228"/>
      </dsp:txXfrm>
    </dsp:sp>
    <dsp:sp modelId="{5709A079-F077-4D94-A738-0FF7EED8F2CF}">
      <dsp:nvSpPr>
        <dsp:cNvPr id="0" name=""/>
        <dsp:cNvSpPr/>
      </dsp:nvSpPr>
      <dsp:spPr>
        <a:xfrm>
          <a:off x="3538991" y="654988"/>
          <a:ext cx="605917" cy="605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66F42-6880-4926-8BF4-742BD14E41C5}">
      <dsp:nvSpPr>
        <dsp:cNvPr id="0" name=""/>
        <dsp:cNvSpPr/>
      </dsp:nvSpPr>
      <dsp:spPr>
        <a:xfrm>
          <a:off x="3168707" y="1504483"/>
          <a:ext cx="1346484" cy="77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Price disparity insight:</a:t>
          </a:r>
          <a:r>
            <a:rPr lang="en-GB" sz="1100" kern="1200"/>
            <a:t> Highlights significant differences in pricing, such as wheat ranging from ₹1903 in Agra to ₹3794 in Kollam.</a:t>
          </a:r>
          <a:br>
            <a:rPr lang="en-GB" sz="1100" kern="1200"/>
          </a:br>
          <a:endParaRPr lang="en-US" sz="1100" kern="1200"/>
        </a:p>
      </dsp:txBody>
      <dsp:txXfrm>
        <a:off x="3168707" y="1504483"/>
        <a:ext cx="1346484" cy="774228"/>
      </dsp:txXfrm>
    </dsp:sp>
    <dsp:sp modelId="{142A7150-482A-4DEE-B4DF-E595B8F19CBD}">
      <dsp:nvSpPr>
        <dsp:cNvPr id="0" name=""/>
        <dsp:cNvSpPr/>
      </dsp:nvSpPr>
      <dsp:spPr>
        <a:xfrm>
          <a:off x="5121110" y="654988"/>
          <a:ext cx="605917" cy="605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8576D-EAD3-451D-8C47-C020284761EB}">
      <dsp:nvSpPr>
        <dsp:cNvPr id="0" name=""/>
        <dsp:cNvSpPr/>
      </dsp:nvSpPr>
      <dsp:spPr>
        <a:xfrm>
          <a:off x="4750826" y="1504483"/>
          <a:ext cx="1346484" cy="77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Economic signal:</a:t>
          </a:r>
          <a:r>
            <a:rPr lang="en-GB" sz="1100" kern="1200"/>
            <a:t> Districts with high variance may indicate supply-chain issues or poor market access.</a:t>
          </a:r>
          <a:br>
            <a:rPr lang="en-GB" sz="1100" kern="1200"/>
          </a:br>
          <a:endParaRPr lang="en-US" sz="1100" kern="1200"/>
        </a:p>
      </dsp:txBody>
      <dsp:txXfrm>
        <a:off x="4750826" y="1504483"/>
        <a:ext cx="1346484" cy="774228"/>
      </dsp:txXfrm>
    </dsp:sp>
    <dsp:sp modelId="{4F6BCFF1-580A-47DB-9BBB-D8EEA087ED78}">
      <dsp:nvSpPr>
        <dsp:cNvPr id="0" name=""/>
        <dsp:cNvSpPr/>
      </dsp:nvSpPr>
      <dsp:spPr>
        <a:xfrm>
          <a:off x="6703229" y="654988"/>
          <a:ext cx="605917" cy="605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617B6-C871-4133-ABDB-E033DFEC5D92}">
      <dsp:nvSpPr>
        <dsp:cNvPr id="0" name=""/>
        <dsp:cNvSpPr/>
      </dsp:nvSpPr>
      <dsp:spPr>
        <a:xfrm>
          <a:off x="6332946" y="1504483"/>
          <a:ext cx="1346484" cy="774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Policy focus tool:</a:t>
          </a:r>
          <a:r>
            <a:rPr lang="en-GB" sz="1100" kern="1200"/>
            <a:t> Supports targeting price stabilization measures or market reforms in vulnerable regions.</a:t>
          </a:r>
          <a:endParaRPr lang="en-US" sz="1100" kern="1200"/>
        </a:p>
      </dsp:txBody>
      <dsp:txXfrm>
        <a:off x="6332946" y="1504483"/>
        <a:ext cx="1346484" cy="77422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94EE3-2A17-4670-BB35-868C28EBE5EA}">
      <dsp:nvSpPr>
        <dsp:cNvPr id="0" name=""/>
        <dsp:cNvSpPr/>
      </dsp:nvSpPr>
      <dsp:spPr>
        <a:xfrm>
          <a:off x="399893" y="703027"/>
          <a:ext cx="646259" cy="646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3A587-1FD3-4871-BE31-15253A5C00ED}">
      <dsp:nvSpPr>
        <dsp:cNvPr id="0" name=""/>
        <dsp:cNvSpPr/>
      </dsp:nvSpPr>
      <dsp:spPr>
        <a:xfrm>
          <a:off x="4956" y="1610190"/>
          <a:ext cx="1436132" cy="83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Temporal price analysis:</a:t>
          </a:r>
          <a:r>
            <a:rPr lang="en-GB" sz="1100" kern="1200"/>
            <a:t> Displays average crop price trends over time across all districts.</a:t>
          </a:r>
          <a:br>
            <a:rPr lang="en-GB" sz="1100" kern="1200"/>
          </a:br>
          <a:endParaRPr lang="en-US" sz="1100" kern="1200"/>
        </a:p>
      </dsp:txBody>
      <dsp:txXfrm>
        <a:off x="4956" y="1610190"/>
        <a:ext cx="1436132" cy="831386"/>
      </dsp:txXfrm>
    </dsp:sp>
    <dsp:sp modelId="{0E83F56F-D43F-4A52-BF1C-4EE5A5E0A38A}">
      <dsp:nvSpPr>
        <dsp:cNvPr id="0" name=""/>
        <dsp:cNvSpPr/>
      </dsp:nvSpPr>
      <dsp:spPr>
        <a:xfrm>
          <a:off x="2087349" y="703027"/>
          <a:ext cx="646259" cy="646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0966E-B9C3-4CD3-9EA5-132DAAC0465B}">
      <dsp:nvSpPr>
        <dsp:cNvPr id="0" name=""/>
        <dsp:cNvSpPr/>
      </dsp:nvSpPr>
      <dsp:spPr>
        <a:xfrm>
          <a:off x="1692413" y="1610190"/>
          <a:ext cx="1436132" cy="83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Seasonal patterns:</a:t>
          </a:r>
          <a:r>
            <a:rPr lang="en-GB" sz="1100" kern="1200"/>
            <a:t> Identifies regular trends such as price hikes during off-season periods or dips during harvest.</a:t>
          </a:r>
          <a:br>
            <a:rPr lang="en-GB" sz="1100" kern="1200"/>
          </a:br>
          <a:endParaRPr lang="en-US" sz="1100" kern="1200"/>
        </a:p>
      </dsp:txBody>
      <dsp:txXfrm>
        <a:off x="1692413" y="1610190"/>
        <a:ext cx="1436132" cy="831386"/>
      </dsp:txXfrm>
    </dsp:sp>
    <dsp:sp modelId="{6C3A020E-1242-4017-830F-CF61478D8A0E}">
      <dsp:nvSpPr>
        <dsp:cNvPr id="0" name=""/>
        <dsp:cNvSpPr/>
      </dsp:nvSpPr>
      <dsp:spPr>
        <a:xfrm>
          <a:off x="3774805" y="703027"/>
          <a:ext cx="646259" cy="646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CD20C-3365-4479-8FDB-1B621B0FE887}">
      <dsp:nvSpPr>
        <dsp:cNvPr id="0" name=""/>
        <dsp:cNvSpPr/>
      </dsp:nvSpPr>
      <dsp:spPr>
        <a:xfrm>
          <a:off x="3379869" y="1610190"/>
          <a:ext cx="1436132" cy="83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Forecast modeling:</a:t>
          </a:r>
          <a:r>
            <a:rPr lang="en-GB" sz="1100" kern="1200"/>
            <a:t> </a:t>
          </a:r>
          <a:r>
            <a:rPr lang="en-GB" sz="1100" kern="1200">
              <a:latin typeface="Aptos Display" panose="02110004020202020204"/>
            </a:rPr>
            <a:t>SARIMA</a:t>
          </a:r>
          <a:r>
            <a:rPr lang="en-GB" sz="1100" kern="1200"/>
            <a:t> model is used to generate 1-year forward predictions based on past price behavior.</a:t>
          </a:r>
          <a:br>
            <a:rPr lang="en-GB" sz="1100" kern="1200"/>
          </a:br>
          <a:endParaRPr lang="en-US" sz="1100" kern="1200"/>
        </a:p>
      </dsp:txBody>
      <dsp:txXfrm>
        <a:off x="3379869" y="1610190"/>
        <a:ext cx="1436132" cy="831386"/>
      </dsp:txXfrm>
    </dsp:sp>
    <dsp:sp modelId="{A7450721-11B5-479E-86D5-CFA05868ACBD}">
      <dsp:nvSpPr>
        <dsp:cNvPr id="0" name=""/>
        <dsp:cNvSpPr/>
      </dsp:nvSpPr>
      <dsp:spPr>
        <a:xfrm>
          <a:off x="5462261" y="703027"/>
          <a:ext cx="646259" cy="646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6C358B-A47B-4641-B0AD-8E903D12D4FA}">
      <dsp:nvSpPr>
        <dsp:cNvPr id="0" name=""/>
        <dsp:cNvSpPr/>
      </dsp:nvSpPr>
      <dsp:spPr>
        <a:xfrm>
          <a:off x="5067325" y="1610190"/>
          <a:ext cx="1436132" cy="83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Planning benefit:</a:t>
          </a:r>
          <a:r>
            <a:rPr lang="en-GB" sz="1100" kern="1200"/>
            <a:t> Farmers and traders can anticipate price trends and optimize storage, selling, or procurement decisions.</a:t>
          </a:r>
          <a:br>
            <a:rPr lang="en-GB" sz="1100" kern="1200"/>
          </a:br>
          <a:endParaRPr lang="en-US" sz="1100" kern="1200"/>
        </a:p>
      </dsp:txBody>
      <dsp:txXfrm>
        <a:off x="5067325" y="1610190"/>
        <a:ext cx="1436132" cy="831386"/>
      </dsp:txXfrm>
    </dsp:sp>
    <dsp:sp modelId="{0894D72E-EBD6-4C54-8E45-BF9D736BDD38}">
      <dsp:nvSpPr>
        <dsp:cNvPr id="0" name=""/>
        <dsp:cNvSpPr/>
      </dsp:nvSpPr>
      <dsp:spPr>
        <a:xfrm>
          <a:off x="7149717" y="703027"/>
          <a:ext cx="646259" cy="646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3994C-C0FE-4637-A9F6-7701A180A1AB}">
      <dsp:nvSpPr>
        <dsp:cNvPr id="0" name=""/>
        <dsp:cNvSpPr/>
      </dsp:nvSpPr>
      <dsp:spPr>
        <a:xfrm>
          <a:off x="6754781" y="1610190"/>
          <a:ext cx="1436132" cy="83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Trend interpretation:</a:t>
          </a:r>
          <a:r>
            <a:rPr lang="en-GB" sz="1100" kern="1200"/>
            <a:t> The decomposition into trend and seasonality provides a clearer understanding of price dynamics.</a:t>
          </a:r>
          <a:endParaRPr lang="en-US" sz="1100" kern="1200"/>
        </a:p>
      </dsp:txBody>
      <dsp:txXfrm>
        <a:off x="6754781" y="1610190"/>
        <a:ext cx="1436132" cy="83138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0E91F0-C3D6-4362-93A9-01058373E17D}">
      <dsp:nvSpPr>
        <dsp:cNvPr id="0" name=""/>
        <dsp:cNvSpPr/>
      </dsp:nvSpPr>
      <dsp:spPr>
        <a:xfrm>
          <a:off x="399893" y="703027"/>
          <a:ext cx="646259" cy="646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24F60-BA13-4617-B7C6-DECA106A6BBD}">
      <dsp:nvSpPr>
        <dsp:cNvPr id="0" name=""/>
        <dsp:cNvSpPr/>
      </dsp:nvSpPr>
      <dsp:spPr>
        <a:xfrm>
          <a:off x="4956" y="1610190"/>
          <a:ext cx="1436132" cy="83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Model decomposition:</a:t>
          </a:r>
          <a:r>
            <a:rPr lang="en-GB" sz="1100" kern="1200"/>
            <a:t> </a:t>
          </a:r>
          <a:r>
            <a:rPr lang="en-GB" sz="1100" kern="1200">
              <a:latin typeface="Aptos Display" panose="02110004020202020204"/>
            </a:rPr>
            <a:t>SARIMA</a:t>
          </a:r>
          <a:r>
            <a:rPr lang="en-GB" sz="1100" kern="1200"/>
            <a:t> splits time series into trend, seasonal, and residual components.</a:t>
          </a:r>
          <a:r>
            <a:rPr lang="en-GB" sz="1100" kern="1200">
              <a:solidFill>
                <a:srgbClr val="010000"/>
              </a:solidFill>
              <a:latin typeface="Aptos Display" panose="02110004020202020204"/>
            </a:rPr>
            <a:t> </a:t>
          </a:r>
          <a:br>
            <a:rPr lang="en-GB" sz="1100" kern="1200"/>
          </a:br>
          <a:endParaRPr lang="en-US" sz="1100" kern="1200">
            <a:solidFill>
              <a:srgbClr val="010000"/>
            </a:solidFill>
            <a:latin typeface="Aptos Display" panose="02110004020202020204"/>
          </a:endParaRPr>
        </a:p>
      </dsp:txBody>
      <dsp:txXfrm>
        <a:off x="4956" y="1610190"/>
        <a:ext cx="1436132" cy="831386"/>
      </dsp:txXfrm>
    </dsp:sp>
    <dsp:sp modelId="{2C75FF61-716A-4A0E-82D0-68AFAA03FCAB}">
      <dsp:nvSpPr>
        <dsp:cNvPr id="0" name=""/>
        <dsp:cNvSpPr/>
      </dsp:nvSpPr>
      <dsp:spPr>
        <a:xfrm>
          <a:off x="2087349" y="703027"/>
          <a:ext cx="646259" cy="646259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1FC71-2FA4-4349-9FD6-59D5E2AA2291}">
      <dsp:nvSpPr>
        <dsp:cNvPr id="0" name=""/>
        <dsp:cNvSpPr/>
      </dsp:nvSpPr>
      <dsp:spPr>
        <a:xfrm>
          <a:off x="1692413" y="1610190"/>
          <a:ext cx="1436132" cy="83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>
              <a:solidFill>
                <a:srgbClr val="010000"/>
              </a:solidFill>
              <a:latin typeface="Aptos Display" panose="02110004020202020204"/>
            </a:rPr>
            <a:t>Crop-specific behavior:</a:t>
          </a:r>
          <a:r>
            <a:rPr lang="en-GB" sz="1100" kern="1200">
              <a:solidFill>
                <a:srgbClr val="010000"/>
              </a:solidFill>
              <a:latin typeface="Aptos Display" panose="02110004020202020204"/>
            </a:rPr>
            <a:t> Some crops like apples show high seasonal variation, while others like wheat are stable year-round.</a:t>
          </a:r>
          <a:br>
            <a:rPr lang="en-GB" sz="1100" kern="1200"/>
          </a:br>
          <a:endParaRPr lang="en-US" sz="1100" kern="1200"/>
        </a:p>
      </dsp:txBody>
      <dsp:txXfrm>
        <a:off x="1692413" y="1610190"/>
        <a:ext cx="1436132" cy="831386"/>
      </dsp:txXfrm>
    </dsp:sp>
    <dsp:sp modelId="{E1D2C8D7-6C09-40FC-BE50-BAE41CE47329}">
      <dsp:nvSpPr>
        <dsp:cNvPr id="0" name=""/>
        <dsp:cNvSpPr/>
      </dsp:nvSpPr>
      <dsp:spPr>
        <a:xfrm>
          <a:off x="3774805" y="703027"/>
          <a:ext cx="646259" cy="646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737B7-3778-4575-8D9D-038495F7BB00}">
      <dsp:nvSpPr>
        <dsp:cNvPr id="0" name=""/>
        <dsp:cNvSpPr/>
      </dsp:nvSpPr>
      <dsp:spPr>
        <a:xfrm>
          <a:off x="3379869" y="1610190"/>
          <a:ext cx="1436132" cy="83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>
              <a:latin typeface="Aptos Display" panose="02110004020202020204"/>
            </a:rPr>
            <a:t>Residual noise</a:t>
          </a:r>
          <a:r>
            <a:rPr lang="en-GB" sz="1100" b="1" kern="1200"/>
            <a:t>:</a:t>
          </a:r>
          <a:r>
            <a:rPr lang="en-GB" sz="1100" kern="1200"/>
            <a:t> Residual analysis helps identify unusual fluctuations not explained by season or trend.</a:t>
          </a:r>
          <a:br>
            <a:rPr lang="en-GB" sz="1100" kern="1200"/>
          </a:br>
          <a:endParaRPr lang="en-US" sz="1100" kern="1200"/>
        </a:p>
      </dsp:txBody>
      <dsp:txXfrm>
        <a:off x="3379869" y="1610190"/>
        <a:ext cx="1436132" cy="831386"/>
      </dsp:txXfrm>
    </dsp:sp>
    <dsp:sp modelId="{AA771B6D-1404-4E9A-9B4A-56CF3209B06B}">
      <dsp:nvSpPr>
        <dsp:cNvPr id="0" name=""/>
        <dsp:cNvSpPr/>
      </dsp:nvSpPr>
      <dsp:spPr>
        <a:xfrm>
          <a:off x="5462261" y="703027"/>
          <a:ext cx="646259" cy="646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C9674-0DB5-4C01-B48C-37A43E1A9675}">
      <dsp:nvSpPr>
        <dsp:cNvPr id="0" name=""/>
        <dsp:cNvSpPr/>
      </dsp:nvSpPr>
      <dsp:spPr>
        <a:xfrm>
          <a:off x="5067325" y="1610190"/>
          <a:ext cx="1436132" cy="83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>
              <a:latin typeface="Aptos Display" panose="02110004020202020204"/>
            </a:rPr>
            <a:t>Price prediction</a:t>
          </a:r>
          <a:r>
            <a:rPr lang="en-GB" sz="1100" b="1" kern="1200"/>
            <a:t>:</a:t>
          </a:r>
          <a:r>
            <a:rPr lang="en-GB" sz="1100" kern="1200"/>
            <a:t> Understanding components improves confidence in future price forecasts.</a:t>
          </a:r>
          <a:br>
            <a:rPr lang="en-GB" sz="1100" kern="1200"/>
          </a:br>
          <a:endParaRPr lang="en-US" sz="1100" kern="1200"/>
        </a:p>
      </dsp:txBody>
      <dsp:txXfrm>
        <a:off x="5067325" y="1610190"/>
        <a:ext cx="1436132" cy="831386"/>
      </dsp:txXfrm>
    </dsp:sp>
    <dsp:sp modelId="{F3EB9913-D776-482E-8795-C352AD278030}">
      <dsp:nvSpPr>
        <dsp:cNvPr id="0" name=""/>
        <dsp:cNvSpPr/>
      </dsp:nvSpPr>
      <dsp:spPr>
        <a:xfrm>
          <a:off x="7149717" y="703027"/>
          <a:ext cx="646259" cy="646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9CBA9-5755-490C-9E76-F7AD91D3309B}">
      <dsp:nvSpPr>
        <dsp:cNvPr id="0" name=""/>
        <dsp:cNvSpPr/>
      </dsp:nvSpPr>
      <dsp:spPr>
        <a:xfrm>
          <a:off x="6754781" y="1610190"/>
          <a:ext cx="1436132" cy="831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>
              <a:latin typeface="Aptos Display" panose="02110004020202020204"/>
            </a:rPr>
            <a:t>Use case</a:t>
          </a:r>
          <a:r>
            <a:rPr lang="en-GB" sz="1100" b="1" kern="1200"/>
            <a:t>:</a:t>
          </a:r>
          <a:r>
            <a:rPr lang="en-GB" sz="1100" kern="1200"/>
            <a:t> </a:t>
          </a:r>
          <a:br>
            <a:rPr lang="en-GB" sz="1100" kern="1200">
              <a:latin typeface="Aptos Display" panose="02110004020202020204"/>
            </a:rPr>
          </a:br>
          <a:r>
            <a:rPr lang="en-GB" sz="1100" kern="1200"/>
            <a:t>Helps users differentiate between regular seasonal cycles and broader economic trends</a:t>
          </a:r>
          <a:r>
            <a:rPr lang="en-GB" sz="1100" kern="1200">
              <a:latin typeface="Aptos Display" panose="02110004020202020204"/>
            </a:rPr>
            <a:t>; also helps answering price queries.</a:t>
          </a:r>
          <a:endParaRPr lang="en-US" sz="1100" kern="1200">
            <a:latin typeface="Aptos Display" panose="02110004020202020204"/>
          </a:endParaRPr>
        </a:p>
      </dsp:txBody>
      <dsp:txXfrm>
        <a:off x="6754781" y="1610190"/>
        <a:ext cx="1436132" cy="83138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B8833-5C7E-40D6-AB93-8B5717FDF7FC}">
      <dsp:nvSpPr>
        <dsp:cNvPr id="0" name=""/>
        <dsp:cNvSpPr/>
      </dsp:nvSpPr>
      <dsp:spPr>
        <a:xfrm>
          <a:off x="289" y="594582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6BAC12-6748-422F-A08D-DCBAB46219A9}">
      <dsp:nvSpPr>
        <dsp:cNvPr id="0" name=""/>
        <dsp:cNvSpPr/>
      </dsp:nvSpPr>
      <dsp:spPr>
        <a:xfrm>
          <a:off x="149479" y="743772"/>
          <a:ext cx="412048" cy="412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DDE9E-78CB-4B8B-BBA2-F54CCCD2CE6D}">
      <dsp:nvSpPr>
        <dsp:cNvPr id="0" name=""/>
        <dsp:cNvSpPr/>
      </dsp:nvSpPr>
      <dsp:spPr>
        <a:xfrm>
          <a:off x="862952" y="594582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Price histogram:</a:t>
          </a:r>
          <a:r>
            <a:rPr lang="en-GB" sz="1100" kern="1200"/>
            <a:t> </a:t>
          </a:r>
          <a:r>
            <a:rPr lang="en-GB" sz="1100" kern="1200">
              <a:solidFill>
                <a:schemeClr val="tx1"/>
              </a:solidFill>
            </a:rPr>
            <a:t>Shows average prices of the top 10 varieties for the selected crop.</a:t>
          </a:r>
          <a:br>
            <a:rPr lang="en-GB" sz="1100" kern="1200"/>
          </a:br>
          <a:endParaRPr lang="en-US" sz="1100" kern="1200"/>
        </a:p>
      </dsp:txBody>
      <dsp:txXfrm>
        <a:off x="862952" y="594582"/>
        <a:ext cx="1674579" cy="710427"/>
      </dsp:txXfrm>
    </dsp:sp>
    <dsp:sp modelId="{D88892F5-35C1-4D68-956D-B552DFB2AF57}">
      <dsp:nvSpPr>
        <dsp:cNvPr id="0" name=""/>
        <dsp:cNvSpPr/>
      </dsp:nvSpPr>
      <dsp:spPr>
        <a:xfrm>
          <a:off x="2829314" y="594582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AB2D8-AFEC-4A75-A7FA-72008718239E}">
      <dsp:nvSpPr>
        <dsp:cNvPr id="0" name=""/>
        <dsp:cNvSpPr/>
      </dsp:nvSpPr>
      <dsp:spPr>
        <a:xfrm>
          <a:off x="2978504" y="743772"/>
          <a:ext cx="412048" cy="412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0DFE0-CF67-4FAA-A49B-CB2F56E3A303}">
      <dsp:nvSpPr>
        <dsp:cNvPr id="0" name=""/>
        <dsp:cNvSpPr/>
      </dsp:nvSpPr>
      <dsp:spPr>
        <a:xfrm>
          <a:off x="3691976" y="594582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Varietal comparison:</a:t>
          </a:r>
          <a:r>
            <a:rPr lang="en-GB" sz="1100" kern="1200"/>
            <a:t> </a:t>
          </a:r>
          <a:r>
            <a:rPr lang="en-GB" sz="1100" kern="1200">
              <a:solidFill>
                <a:schemeClr val="tx1"/>
              </a:solidFill>
            </a:rPr>
            <a:t>Reveals price gaps across varieties (e.g., American apple &gt; Red Gold), informing farmer choices.</a:t>
          </a:r>
          <a:br>
            <a:rPr lang="en-GB" sz="1100" kern="1200"/>
          </a:br>
          <a:endParaRPr lang="en-US" sz="1100" kern="1200"/>
        </a:p>
      </dsp:txBody>
      <dsp:txXfrm>
        <a:off x="3691976" y="594582"/>
        <a:ext cx="1674579" cy="710427"/>
      </dsp:txXfrm>
    </dsp:sp>
    <dsp:sp modelId="{1D79B783-DCC8-4141-B17F-4143163AB20E}">
      <dsp:nvSpPr>
        <dsp:cNvPr id="0" name=""/>
        <dsp:cNvSpPr/>
      </dsp:nvSpPr>
      <dsp:spPr>
        <a:xfrm>
          <a:off x="5658339" y="594582"/>
          <a:ext cx="710427" cy="7104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29577-FFB4-406E-87CF-8B302BE49DF8}">
      <dsp:nvSpPr>
        <dsp:cNvPr id="0" name=""/>
        <dsp:cNvSpPr/>
      </dsp:nvSpPr>
      <dsp:spPr>
        <a:xfrm>
          <a:off x="5807529" y="743772"/>
          <a:ext cx="412048" cy="412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409B4-98AA-4E2D-9110-F3C337D3DA9D}">
      <dsp:nvSpPr>
        <dsp:cNvPr id="0" name=""/>
        <dsp:cNvSpPr/>
      </dsp:nvSpPr>
      <dsp:spPr>
        <a:xfrm>
          <a:off x="6521001" y="594582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Market insight:</a:t>
          </a:r>
          <a:r>
            <a:rPr lang="en-GB" sz="1100" kern="1200"/>
            <a:t> </a:t>
          </a:r>
          <a:r>
            <a:rPr lang="en-GB" sz="1100" kern="1200">
              <a:solidFill>
                <a:schemeClr val="tx1"/>
              </a:solidFill>
            </a:rPr>
            <a:t>Higher prices often reflect better demand, quality, or shelf life—important for variety selection.</a:t>
          </a:r>
          <a:br>
            <a:rPr lang="en-GB" sz="1100" kern="1200"/>
          </a:br>
          <a:endParaRPr lang="en-US" sz="1100" kern="1200"/>
        </a:p>
      </dsp:txBody>
      <dsp:txXfrm>
        <a:off x="6521001" y="594582"/>
        <a:ext cx="1674579" cy="710427"/>
      </dsp:txXfrm>
    </dsp:sp>
    <dsp:sp modelId="{97AFBBD9-0964-4B37-BC1E-6EDFFE7B9186}">
      <dsp:nvSpPr>
        <dsp:cNvPr id="0" name=""/>
        <dsp:cNvSpPr/>
      </dsp:nvSpPr>
      <dsp:spPr>
        <a:xfrm>
          <a:off x="289" y="1839593"/>
          <a:ext cx="710427" cy="7104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0A9CE-7AE3-4F99-B607-6C3249FA8906}">
      <dsp:nvSpPr>
        <dsp:cNvPr id="0" name=""/>
        <dsp:cNvSpPr/>
      </dsp:nvSpPr>
      <dsp:spPr>
        <a:xfrm>
          <a:off x="149479" y="1988783"/>
          <a:ext cx="412048" cy="412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36543-E8B8-4F06-A157-052CD851BB1A}">
      <dsp:nvSpPr>
        <dsp:cNvPr id="0" name=""/>
        <dsp:cNvSpPr/>
      </dsp:nvSpPr>
      <dsp:spPr>
        <a:xfrm>
          <a:off x="862952" y="1839593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Region-agnostic view:</a:t>
          </a:r>
          <a:r>
            <a:rPr lang="en-GB" sz="1100" kern="1200"/>
            <a:t> </a:t>
          </a:r>
          <a:r>
            <a:rPr lang="en-GB" sz="1100" kern="1200">
              <a:solidFill>
                <a:schemeClr val="tx1"/>
              </a:solidFill>
            </a:rPr>
            <a:t>Averages are calculated across all districts and time, giving a general market perspective.</a:t>
          </a:r>
          <a:br>
            <a:rPr lang="en-GB" sz="1100" kern="1200"/>
          </a:br>
          <a:endParaRPr lang="en-US" sz="1100" kern="1200"/>
        </a:p>
      </dsp:txBody>
      <dsp:txXfrm>
        <a:off x="862952" y="1839593"/>
        <a:ext cx="1674579" cy="710427"/>
      </dsp:txXfrm>
    </dsp:sp>
    <dsp:sp modelId="{9198491A-D1EF-4763-B75B-2FB776E75AE5}">
      <dsp:nvSpPr>
        <dsp:cNvPr id="0" name=""/>
        <dsp:cNvSpPr/>
      </dsp:nvSpPr>
      <dsp:spPr>
        <a:xfrm>
          <a:off x="2829314" y="1839593"/>
          <a:ext cx="710427" cy="7104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190631-ABF2-4F0F-8065-ED2BB4CA8948}">
      <dsp:nvSpPr>
        <dsp:cNvPr id="0" name=""/>
        <dsp:cNvSpPr/>
      </dsp:nvSpPr>
      <dsp:spPr>
        <a:xfrm>
          <a:off x="2978504" y="1988783"/>
          <a:ext cx="412048" cy="412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A2E11-6678-4434-84E2-A712AA7530E7}">
      <dsp:nvSpPr>
        <dsp:cNvPr id="0" name=""/>
        <dsp:cNvSpPr/>
      </dsp:nvSpPr>
      <dsp:spPr>
        <a:xfrm>
          <a:off x="3691976" y="1839593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Decision-making aid:</a:t>
          </a:r>
          <a:r>
            <a:rPr lang="en-GB" sz="1100" kern="1200"/>
            <a:t> </a:t>
          </a:r>
          <a:r>
            <a:rPr lang="en-GB" sz="1100" kern="1200">
              <a:solidFill>
                <a:schemeClr val="tx1"/>
              </a:solidFill>
            </a:rPr>
            <a:t>Helps farmers and buyers choose varieties that maximize profitability or fit market needs.</a:t>
          </a:r>
          <a:endParaRPr lang="en-US" sz="1100" kern="1200">
            <a:solidFill>
              <a:schemeClr val="tx1"/>
            </a:solidFill>
          </a:endParaRPr>
        </a:p>
      </dsp:txBody>
      <dsp:txXfrm>
        <a:off x="3691976" y="1839593"/>
        <a:ext cx="1674579" cy="71042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681E32-5CB9-D547-8AB4-603BBB73A567}">
      <dsp:nvSpPr>
        <dsp:cNvPr id="0" name=""/>
        <dsp:cNvSpPr/>
      </dsp:nvSpPr>
      <dsp:spPr>
        <a:xfrm>
          <a:off x="0" y="223949"/>
          <a:ext cx="7293023" cy="437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Geographic patterns:</a:t>
          </a:r>
          <a:r>
            <a:rPr lang="en-US" sz="1100" kern="1200"/>
            <a:t> Spatial maps revealed high-query and high-volatility districts, useful for targeted interventions.</a:t>
          </a:r>
          <a:br>
            <a:rPr lang="en-US" sz="1100" kern="1200"/>
          </a:br>
          <a:endParaRPr lang="en-US" sz="1100" kern="1200"/>
        </a:p>
      </dsp:txBody>
      <dsp:txXfrm>
        <a:off x="21361" y="245310"/>
        <a:ext cx="7250301" cy="394858"/>
      </dsp:txXfrm>
    </dsp:sp>
    <dsp:sp modelId="{56B063E1-5CE6-5044-8A36-0844C87C5DB4}">
      <dsp:nvSpPr>
        <dsp:cNvPr id="0" name=""/>
        <dsp:cNvSpPr/>
      </dsp:nvSpPr>
      <dsp:spPr>
        <a:xfrm>
          <a:off x="0" y="693209"/>
          <a:ext cx="7293023" cy="437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Semantic themes:</a:t>
          </a:r>
          <a:r>
            <a:rPr lang="en-US" sz="1100" kern="1200"/>
            <a:t> Word clouds and node graphs exposed dominant issues and co-occurring agricultural concerns.</a:t>
          </a:r>
          <a:br>
            <a:rPr lang="en-US" sz="1100" kern="1200"/>
          </a:br>
          <a:endParaRPr lang="en-US" sz="1100" kern="1200"/>
        </a:p>
      </dsp:txBody>
      <dsp:txXfrm>
        <a:off x="21361" y="714570"/>
        <a:ext cx="7250301" cy="394858"/>
      </dsp:txXfrm>
    </dsp:sp>
    <dsp:sp modelId="{AC96ED55-66FF-AB48-8A74-FA5A04475318}">
      <dsp:nvSpPr>
        <dsp:cNvPr id="0" name=""/>
        <dsp:cNvSpPr/>
      </dsp:nvSpPr>
      <dsp:spPr>
        <a:xfrm>
          <a:off x="0" y="1162469"/>
          <a:ext cx="7293023" cy="437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Temporal insights:</a:t>
          </a:r>
          <a:r>
            <a:rPr lang="en-US" sz="1100" kern="1200"/>
            <a:t> Stream graphs and monthly breakdowns illustrated seasonal patterns in farmer queries.</a:t>
          </a:r>
          <a:br>
            <a:rPr lang="en-US" sz="1100" kern="1200"/>
          </a:br>
          <a:endParaRPr lang="en-US" sz="1100" kern="1200"/>
        </a:p>
      </dsp:txBody>
      <dsp:txXfrm>
        <a:off x="21361" y="1183830"/>
        <a:ext cx="7250301" cy="394858"/>
      </dsp:txXfrm>
    </dsp:sp>
    <dsp:sp modelId="{7797A7C4-1DB7-614A-AC86-1A4CF13AE737}">
      <dsp:nvSpPr>
        <dsp:cNvPr id="0" name=""/>
        <dsp:cNvSpPr/>
      </dsp:nvSpPr>
      <dsp:spPr>
        <a:xfrm>
          <a:off x="0" y="1631729"/>
          <a:ext cx="7293023" cy="437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Market dynamics:</a:t>
          </a:r>
          <a:r>
            <a:rPr lang="en-US" sz="1100" kern="1200"/>
            <a:t> Time series analysis uncovered pricing trends, volatility, and seasonal price swings.</a:t>
          </a:r>
          <a:br>
            <a:rPr lang="en-US" sz="1100" kern="1200"/>
          </a:br>
          <a:endParaRPr lang="en-US" sz="1100" kern="1200"/>
        </a:p>
      </dsp:txBody>
      <dsp:txXfrm>
        <a:off x="21361" y="1653090"/>
        <a:ext cx="7250301" cy="394858"/>
      </dsp:txXfrm>
    </dsp:sp>
    <dsp:sp modelId="{32F465B7-1BC4-884A-9CF3-3FD1E0867510}">
      <dsp:nvSpPr>
        <dsp:cNvPr id="0" name=""/>
        <dsp:cNvSpPr/>
      </dsp:nvSpPr>
      <dsp:spPr>
        <a:xfrm>
          <a:off x="0" y="2100989"/>
          <a:ext cx="7293023" cy="437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Forecasting and planning:</a:t>
          </a:r>
          <a:r>
            <a:rPr lang="en-US" sz="1100" kern="1200"/>
            <a:t> SARIMAX predictions and varietal analysis supported forward-looking agricultural decisions.</a:t>
          </a:r>
        </a:p>
      </dsp:txBody>
      <dsp:txXfrm>
        <a:off x="21361" y="2122350"/>
        <a:ext cx="7250301" cy="3948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B9CFC-A38B-4D51-A02D-06B85C98CFF7}">
      <dsp:nvSpPr>
        <dsp:cNvPr id="0" name=""/>
        <dsp:cNvSpPr/>
      </dsp:nvSpPr>
      <dsp:spPr>
        <a:xfrm>
          <a:off x="389062" y="105359"/>
          <a:ext cx="413771" cy="4137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A5FD7B-7B65-4276-849E-D9D2CD887143}">
      <dsp:nvSpPr>
        <dsp:cNvPr id="0" name=""/>
        <dsp:cNvSpPr/>
      </dsp:nvSpPr>
      <dsp:spPr>
        <a:xfrm>
          <a:off x="4846" y="688929"/>
          <a:ext cx="1182203" cy="43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KCC Data:</a:t>
          </a:r>
          <a:endParaRPr lang="en-US" sz="1400" kern="1200"/>
        </a:p>
      </dsp:txBody>
      <dsp:txXfrm>
        <a:off x="4846" y="688929"/>
        <a:ext cx="1182203" cy="436826"/>
      </dsp:txXfrm>
    </dsp:sp>
    <dsp:sp modelId="{A7B00782-ACA7-44C5-9508-22B0755AC2DC}">
      <dsp:nvSpPr>
        <dsp:cNvPr id="0" name=""/>
        <dsp:cNvSpPr/>
      </dsp:nvSpPr>
      <dsp:spPr>
        <a:xfrm>
          <a:off x="4846" y="1204732"/>
          <a:ext cx="1182203" cy="284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</a:t>
          </a:r>
          <a:r>
            <a:rPr lang="en-US" sz="1100" kern="1200"/>
            <a:t>: Contains 4M+ farmer queries from 2006 - present.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Fields</a:t>
          </a:r>
          <a:r>
            <a:rPr lang="en-US" sz="1100" kern="1200"/>
            <a:t>: </a:t>
          </a:r>
          <a:r>
            <a:rPr lang="en-US" sz="1100" kern="1200" err="1"/>
            <a:t>StateName</a:t>
          </a:r>
          <a:r>
            <a:rPr lang="en-US" sz="1100" kern="1200"/>
            <a:t>, </a:t>
          </a:r>
          <a:r>
            <a:rPr lang="en-US" sz="1100" kern="1200" err="1"/>
            <a:t>DistrictName</a:t>
          </a:r>
          <a:r>
            <a:rPr lang="en-US" sz="1100" kern="1200"/>
            <a:t>, Season, Sector, Category, Crop, </a:t>
          </a:r>
          <a:r>
            <a:rPr lang="en-US" sz="1100" kern="1200" err="1"/>
            <a:t>QueryType</a:t>
          </a:r>
          <a:r>
            <a:rPr lang="en-US" sz="1100" kern="1200"/>
            <a:t>, </a:t>
          </a:r>
          <a:r>
            <a:rPr lang="en-US" sz="1100" kern="1200" err="1"/>
            <a:t>QueryText</a:t>
          </a:r>
          <a:r>
            <a:rPr lang="en-US" sz="1100" kern="1200"/>
            <a:t>, </a:t>
          </a:r>
          <a:r>
            <a:rPr lang="en-US" sz="1100" kern="1200" err="1"/>
            <a:t>CreatedOn</a:t>
          </a:r>
          <a:r>
            <a:rPr lang="en-US" sz="1100" kern="1200"/>
            <a:t>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Source</a:t>
          </a:r>
          <a:r>
            <a:rPr lang="en-US" sz="1100" kern="1200"/>
            <a:t>: Indian Government; Publicly available at </a:t>
          </a:r>
          <a:r>
            <a:rPr lang="en-US" sz="1100" u="sng" kern="1200">
              <a:hlinkClick xmlns:r="http://schemas.openxmlformats.org/officeDocument/2006/relationships" r:id="rId3"/>
            </a:rPr>
            <a:t>data.gov.in</a:t>
          </a:r>
          <a:br>
            <a:rPr lang="en-US" sz="1100" kern="1200"/>
          </a:br>
          <a:endParaRPr lang="en-US" sz="1100" kern="1200"/>
        </a:p>
      </dsp:txBody>
      <dsp:txXfrm>
        <a:off x="4846" y="1204732"/>
        <a:ext cx="1182203" cy="2849443"/>
      </dsp:txXfrm>
    </dsp:sp>
    <dsp:sp modelId="{0516A518-E693-49DF-BD73-88B9018331AD}">
      <dsp:nvSpPr>
        <dsp:cNvPr id="0" name=""/>
        <dsp:cNvSpPr/>
      </dsp:nvSpPr>
      <dsp:spPr>
        <a:xfrm>
          <a:off x="1778151" y="105359"/>
          <a:ext cx="413771" cy="41377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C17A3-23DD-4943-84C9-DE39D42BD445}">
      <dsp:nvSpPr>
        <dsp:cNvPr id="0" name=""/>
        <dsp:cNvSpPr/>
      </dsp:nvSpPr>
      <dsp:spPr>
        <a:xfrm>
          <a:off x="1393935" y="688929"/>
          <a:ext cx="1182203" cy="43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Crop Price Data:</a:t>
          </a:r>
          <a:endParaRPr lang="en-US" sz="1400" kern="1200"/>
        </a:p>
      </dsp:txBody>
      <dsp:txXfrm>
        <a:off x="1393935" y="688929"/>
        <a:ext cx="1182203" cy="436826"/>
      </dsp:txXfrm>
    </dsp:sp>
    <dsp:sp modelId="{A19C32E8-8BF2-4DDD-9FEB-699FC7253004}">
      <dsp:nvSpPr>
        <dsp:cNvPr id="0" name=""/>
        <dsp:cNvSpPr/>
      </dsp:nvSpPr>
      <dsp:spPr>
        <a:xfrm>
          <a:off x="1393935" y="1204732"/>
          <a:ext cx="1182203" cy="284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Data</a:t>
          </a:r>
          <a:r>
            <a:rPr lang="en-US" sz="1100" kern="1200"/>
            <a:t>: Covers 10M+ records from 2015 -present.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Fields:</a:t>
          </a:r>
          <a:r>
            <a:rPr lang="en-US" sz="1100" kern="1200"/>
            <a:t> District, Market, Commodity, Variety, Standard, </a:t>
          </a:r>
          <a:r>
            <a:rPr lang="en-US" sz="1100" kern="1200" err="1"/>
            <a:t>MinPrice</a:t>
          </a:r>
          <a:r>
            <a:rPr lang="en-US" sz="1100" kern="1200"/>
            <a:t>, </a:t>
          </a:r>
          <a:r>
            <a:rPr lang="en-US" sz="1100" kern="1200" err="1"/>
            <a:t>MaxPrice</a:t>
          </a:r>
          <a:r>
            <a:rPr lang="en-US" sz="1100" kern="1200"/>
            <a:t>, </a:t>
          </a:r>
          <a:r>
            <a:rPr lang="en-US" sz="1100" kern="1200" err="1"/>
            <a:t>ModalPrice</a:t>
          </a:r>
          <a:r>
            <a:rPr lang="en-US" sz="1100" kern="1200"/>
            <a:t>, </a:t>
          </a:r>
          <a:r>
            <a:rPr lang="en-US" sz="1100" kern="1200" err="1"/>
            <a:t>PriceDate</a:t>
          </a:r>
          <a:endParaRPr lang="en-US" sz="1100" kern="120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Source: </a:t>
          </a:r>
          <a:r>
            <a:rPr lang="en-US" sz="1100" b="0" kern="1200"/>
            <a:t>Indian Government; </a:t>
          </a:r>
          <a:r>
            <a:rPr lang="en-US" sz="1100" kern="1200"/>
            <a:t>Publicly available at </a:t>
          </a:r>
          <a:r>
            <a:rPr lang="en-US" sz="1100" u="sng" kern="1200">
              <a:hlinkClick xmlns:r="http://schemas.openxmlformats.org/officeDocument/2006/relationships" r:id="rId6"/>
            </a:rPr>
            <a:t>agmarknet.gov.in</a:t>
          </a:r>
          <a:endParaRPr lang="en-US" sz="1100" kern="1200"/>
        </a:p>
      </dsp:txBody>
      <dsp:txXfrm>
        <a:off x="1393935" y="1204732"/>
        <a:ext cx="1182203" cy="2849443"/>
      </dsp:txXfrm>
    </dsp:sp>
    <dsp:sp modelId="{6BECDB76-F297-4FC7-AB84-E481D273E960}">
      <dsp:nvSpPr>
        <dsp:cNvPr id="0" name=""/>
        <dsp:cNvSpPr/>
      </dsp:nvSpPr>
      <dsp:spPr>
        <a:xfrm>
          <a:off x="3280803" y="105359"/>
          <a:ext cx="413771" cy="4137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85F5F-0DE6-4BEC-993F-49A2FD7B9F15}">
      <dsp:nvSpPr>
        <dsp:cNvPr id="0" name=""/>
        <dsp:cNvSpPr/>
      </dsp:nvSpPr>
      <dsp:spPr>
        <a:xfrm>
          <a:off x="2896587" y="688929"/>
          <a:ext cx="1182203" cy="43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Other API Data:</a:t>
          </a:r>
          <a:endParaRPr lang="en-US" sz="1400" kern="1200"/>
        </a:p>
      </dsp:txBody>
      <dsp:txXfrm>
        <a:off x="2896587" y="688929"/>
        <a:ext cx="1182203" cy="436826"/>
      </dsp:txXfrm>
    </dsp:sp>
    <dsp:sp modelId="{FFA26B01-8CCE-472C-8953-7FE655542230}">
      <dsp:nvSpPr>
        <dsp:cNvPr id="0" name=""/>
        <dsp:cNvSpPr/>
      </dsp:nvSpPr>
      <dsp:spPr>
        <a:xfrm>
          <a:off x="2783024" y="1204732"/>
          <a:ext cx="1409328" cy="284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err="1"/>
            <a:t>OpenWeatherMap</a:t>
          </a:r>
          <a:r>
            <a:rPr lang="en-US" sz="1100" kern="1200"/>
            <a:t> for getting </a:t>
          </a:r>
          <a:r>
            <a:rPr lang="en-US" sz="1100" kern="1200" err="1"/>
            <a:t>GeoCodes</a:t>
          </a:r>
          <a:r>
            <a:rPr lang="en-US" sz="1100" kern="1200"/>
            <a:t> of Districts in Price Map.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Precomputed </a:t>
          </a:r>
          <a:r>
            <a:rPr lang="en-US" sz="1100" b="1" kern="1200" err="1"/>
            <a:t>Geojson</a:t>
          </a:r>
          <a:r>
            <a:rPr lang="en-US" sz="1100" kern="1200"/>
            <a:t> for States and Districts</a:t>
          </a:r>
        </a:p>
      </dsp:txBody>
      <dsp:txXfrm>
        <a:off x="2783024" y="1204732"/>
        <a:ext cx="1409328" cy="2849443"/>
      </dsp:txXfrm>
    </dsp:sp>
    <dsp:sp modelId="{7FDA5D9A-1958-44B2-A04E-6435EE53BCF9}">
      <dsp:nvSpPr>
        <dsp:cNvPr id="0" name=""/>
        <dsp:cNvSpPr/>
      </dsp:nvSpPr>
      <dsp:spPr>
        <a:xfrm>
          <a:off x="4783455" y="105359"/>
          <a:ext cx="413771" cy="4137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639A1-5E05-4E60-9E77-8A63648B079B}">
      <dsp:nvSpPr>
        <dsp:cNvPr id="0" name=""/>
        <dsp:cNvSpPr/>
      </dsp:nvSpPr>
      <dsp:spPr>
        <a:xfrm>
          <a:off x="4399239" y="688929"/>
          <a:ext cx="1182203" cy="4368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Scraping:</a:t>
          </a:r>
          <a:endParaRPr lang="en-US" sz="1400" kern="1200"/>
        </a:p>
      </dsp:txBody>
      <dsp:txXfrm>
        <a:off x="4399239" y="688929"/>
        <a:ext cx="1182203" cy="436826"/>
      </dsp:txXfrm>
    </dsp:sp>
    <dsp:sp modelId="{1D529335-FEEA-4B2D-8FBD-50CB5A4F29C3}">
      <dsp:nvSpPr>
        <dsp:cNvPr id="0" name=""/>
        <dsp:cNvSpPr/>
      </dsp:nvSpPr>
      <dsp:spPr>
        <a:xfrm>
          <a:off x="4399239" y="1204732"/>
          <a:ext cx="1182203" cy="2849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Scraped </a:t>
          </a:r>
          <a:r>
            <a:rPr lang="en-US" sz="1100" b="1" kern="1200"/>
            <a:t>page-wise</a:t>
          </a:r>
          <a:r>
            <a:rPr lang="en-US" sz="1100" kern="1200"/>
            <a:t>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Parsed and filtered using </a:t>
          </a:r>
          <a:r>
            <a:rPr lang="en-US" sz="1100" b="1" kern="1200" err="1"/>
            <a:t>BeautifulSoup</a:t>
          </a:r>
          <a:r>
            <a:rPr lang="en-US" sz="1100" kern="1200"/>
            <a:t>.</a:t>
          </a:r>
        </a:p>
      </dsp:txBody>
      <dsp:txXfrm>
        <a:off x="4399239" y="1204732"/>
        <a:ext cx="1182203" cy="2849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1240A-70F8-EB4D-9908-50F7C1BC039D}">
      <dsp:nvSpPr>
        <dsp:cNvPr id="0" name=""/>
        <dsp:cNvSpPr/>
      </dsp:nvSpPr>
      <dsp:spPr>
        <a:xfrm>
          <a:off x="0" y="0"/>
          <a:ext cx="6310820" cy="5660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/>
            <a:t>Data cleaning:</a:t>
          </a:r>
          <a:r>
            <a:rPr lang="en-GB" sz="1000" kern="1200"/>
            <a:t> Removed irrelevant columns and inconsistent entries such as mismatched state and district names to improve accuracy.</a:t>
          </a:r>
          <a:br>
            <a:rPr lang="en-GB" sz="1000" kern="1200"/>
          </a:br>
          <a:endParaRPr lang="en-US" sz="1000" kern="1200"/>
        </a:p>
      </dsp:txBody>
      <dsp:txXfrm>
        <a:off x="16578" y="16578"/>
        <a:ext cx="5633807" cy="532872"/>
      </dsp:txXfrm>
    </dsp:sp>
    <dsp:sp modelId="{F9CADB63-6F7F-B84C-8C55-D5AD3B65979F}">
      <dsp:nvSpPr>
        <dsp:cNvPr id="0" name=""/>
        <dsp:cNvSpPr/>
      </dsp:nvSpPr>
      <dsp:spPr>
        <a:xfrm>
          <a:off x="471262" y="644643"/>
          <a:ext cx="6310820" cy="566028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/>
            <a:t>Storage optimization:</a:t>
          </a:r>
          <a:r>
            <a:rPr lang="en-GB" sz="1000" kern="1200"/>
            <a:t> Reduced the original dataset size from ~16 + 1 GB to ~5 GB (RAM Footprint), enabling smoother data access and storage efficiency.</a:t>
          </a:r>
          <a:br>
            <a:rPr lang="en-GB" sz="1000" kern="1200"/>
          </a:br>
          <a:endParaRPr lang="en-US" sz="1000" kern="1200"/>
        </a:p>
      </dsp:txBody>
      <dsp:txXfrm>
        <a:off x="487840" y="661221"/>
        <a:ext cx="5438483" cy="532872"/>
      </dsp:txXfrm>
    </dsp:sp>
    <dsp:sp modelId="{CFAC0DF7-5DC4-2D4C-B7F4-DBE18C7BD5EA}">
      <dsp:nvSpPr>
        <dsp:cNvPr id="0" name=""/>
        <dsp:cNvSpPr/>
      </dsp:nvSpPr>
      <dsp:spPr>
        <a:xfrm>
          <a:off x="942525" y="1289287"/>
          <a:ext cx="6310820" cy="566028"/>
        </a:xfrm>
        <a:prstGeom prst="roundRect">
          <a:avLst>
            <a:gd name="adj" fmla="val 10000"/>
          </a:avLst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/>
            <a:t>Preprocessing efficiency:</a:t>
          </a:r>
          <a:r>
            <a:rPr lang="en-GB" sz="1000" kern="1200"/>
            <a:t> Cleaned and compressed data (e.g., using category) to ensure compatibility with real-time visualization tools.</a:t>
          </a:r>
          <a:br>
            <a:rPr lang="en-GB" sz="1000" kern="1200"/>
          </a:br>
          <a:endParaRPr lang="en-US" sz="1000" kern="1200"/>
        </a:p>
      </dsp:txBody>
      <dsp:txXfrm>
        <a:off x="959103" y="1305865"/>
        <a:ext cx="5438483" cy="532872"/>
      </dsp:txXfrm>
    </dsp:sp>
    <dsp:sp modelId="{8D303A5E-62C5-8845-AED5-3948E26E492E}">
      <dsp:nvSpPr>
        <dsp:cNvPr id="0" name=""/>
        <dsp:cNvSpPr/>
      </dsp:nvSpPr>
      <dsp:spPr>
        <a:xfrm>
          <a:off x="1413787" y="1933931"/>
          <a:ext cx="6310820" cy="566028"/>
        </a:xfrm>
        <a:prstGeom prst="roundRect">
          <a:avLst>
            <a:gd name="adj" fmla="val 10000"/>
          </a:avLst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/>
            <a:t>Parallel graph rendering:</a:t>
          </a:r>
          <a:r>
            <a:rPr lang="en-GB" sz="1000" kern="1200"/>
            <a:t> Implemented multi-threaded data loading and rendering, achieving up to a 5x speed boost compared to serial processing.</a:t>
          </a:r>
          <a:br>
            <a:rPr lang="en-GB" sz="1000" kern="1200"/>
          </a:br>
          <a:endParaRPr lang="en-US" sz="1000" kern="1200"/>
        </a:p>
      </dsp:txBody>
      <dsp:txXfrm>
        <a:off x="1430365" y="1950509"/>
        <a:ext cx="5438483" cy="532872"/>
      </dsp:txXfrm>
    </dsp:sp>
    <dsp:sp modelId="{CF9A0335-290C-9B4B-BA2F-B4ECAEFEF81A}">
      <dsp:nvSpPr>
        <dsp:cNvPr id="0" name=""/>
        <dsp:cNvSpPr/>
      </dsp:nvSpPr>
      <dsp:spPr>
        <a:xfrm>
          <a:off x="1885050" y="2578575"/>
          <a:ext cx="6310820" cy="566028"/>
        </a:xfrm>
        <a:prstGeom prst="roundRect">
          <a:avLst>
            <a:gd name="adj" fmla="val 10000"/>
          </a:avLst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/>
            <a:t>Improved responsiveness:</a:t>
          </a:r>
          <a:r>
            <a:rPr lang="en-GB" sz="1000" kern="1200"/>
            <a:t> Enabled fast and smooth dashboard interactions, even when exploring large datasets interactively.</a:t>
          </a:r>
          <a:endParaRPr lang="en-US" sz="1000" kern="1200"/>
        </a:p>
      </dsp:txBody>
      <dsp:txXfrm>
        <a:off x="1901628" y="2595153"/>
        <a:ext cx="5438483" cy="532872"/>
      </dsp:txXfrm>
    </dsp:sp>
    <dsp:sp modelId="{6DA66A01-2F40-454A-8353-15BC5B18EBE6}">
      <dsp:nvSpPr>
        <dsp:cNvPr id="0" name=""/>
        <dsp:cNvSpPr/>
      </dsp:nvSpPr>
      <dsp:spPr>
        <a:xfrm>
          <a:off x="5942902" y="413515"/>
          <a:ext cx="367918" cy="367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025684" y="413515"/>
        <a:ext cx="202354" cy="276858"/>
      </dsp:txXfrm>
    </dsp:sp>
    <dsp:sp modelId="{F49C334E-7AD5-AD42-98D1-539BDCFCC6B4}">
      <dsp:nvSpPr>
        <dsp:cNvPr id="0" name=""/>
        <dsp:cNvSpPr/>
      </dsp:nvSpPr>
      <dsp:spPr>
        <a:xfrm>
          <a:off x="6414164" y="1058159"/>
          <a:ext cx="367918" cy="367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44908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8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496946" y="1058159"/>
        <a:ext cx="202354" cy="276858"/>
      </dsp:txXfrm>
    </dsp:sp>
    <dsp:sp modelId="{2DAE3B73-F6AF-B846-94E2-2FA3FE7B4232}">
      <dsp:nvSpPr>
        <dsp:cNvPr id="0" name=""/>
        <dsp:cNvSpPr/>
      </dsp:nvSpPr>
      <dsp:spPr>
        <a:xfrm>
          <a:off x="6885427" y="1693369"/>
          <a:ext cx="367918" cy="367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89816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6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968209" y="1693369"/>
        <a:ext cx="202354" cy="276858"/>
      </dsp:txXfrm>
    </dsp:sp>
    <dsp:sp modelId="{2E1AC144-8EF8-434C-A6BD-477F7B169BA8}">
      <dsp:nvSpPr>
        <dsp:cNvPr id="0" name=""/>
        <dsp:cNvSpPr/>
      </dsp:nvSpPr>
      <dsp:spPr>
        <a:xfrm>
          <a:off x="7356689" y="2344302"/>
          <a:ext cx="367918" cy="3679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7439471" y="2344302"/>
        <a:ext cx="202354" cy="276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26EB4-FD3A-2C49-BB56-FA4B7B16C3F5}">
      <dsp:nvSpPr>
        <dsp:cNvPr id="0" name=""/>
        <dsp:cNvSpPr/>
      </dsp:nvSpPr>
      <dsp:spPr>
        <a:xfrm>
          <a:off x="0" y="454946"/>
          <a:ext cx="1740625" cy="104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State-level visualization:</a:t>
          </a:r>
          <a:r>
            <a:rPr lang="en-US" sz="1000" kern="1200"/>
            <a:t> Shows geographic distribution of farmer queries using color intensity to represent query volume.</a:t>
          </a:r>
          <a:br>
            <a:rPr lang="en-US" sz="1000" kern="1200"/>
          </a:br>
          <a:endParaRPr lang="en-US" sz="1000" kern="1200"/>
        </a:p>
      </dsp:txBody>
      <dsp:txXfrm>
        <a:off x="0" y="454946"/>
        <a:ext cx="1740625" cy="1044375"/>
      </dsp:txXfrm>
    </dsp:sp>
    <dsp:sp modelId="{5B761299-D68B-9045-B7A1-3316A06C0E46}">
      <dsp:nvSpPr>
        <dsp:cNvPr id="0" name=""/>
        <dsp:cNvSpPr/>
      </dsp:nvSpPr>
      <dsp:spPr>
        <a:xfrm>
          <a:off x="1914688" y="454946"/>
          <a:ext cx="1740625" cy="104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Drill-down to districts:</a:t>
          </a:r>
          <a:r>
            <a:rPr lang="en-US" sz="1000" kern="1200"/>
            <a:t> Enables detailed insights by zooming into specific districts within states for localized analysis.</a:t>
          </a:r>
          <a:br>
            <a:rPr lang="en-US" sz="1000" kern="1200"/>
          </a:br>
          <a:endParaRPr lang="en-US" sz="1000" kern="1200"/>
        </a:p>
      </dsp:txBody>
      <dsp:txXfrm>
        <a:off x="1914688" y="454946"/>
        <a:ext cx="1740625" cy="1044375"/>
      </dsp:txXfrm>
    </dsp:sp>
    <dsp:sp modelId="{2D13EB65-38D2-CC40-85F2-21023C42B949}">
      <dsp:nvSpPr>
        <dsp:cNvPr id="0" name=""/>
        <dsp:cNvSpPr/>
      </dsp:nvSpPr>
      <dsp:spPr>
        <a:xfrm>
          <a:off x="3829376" y="454946"/>
          <a:ext cx="1740625" cy="104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Pattern detection:</a:t>
          </a:r>
          <a:r>
            <a:rPr lang="en-US" sz="1000" kern="1200"/>
            <a:t> Highlights regions with high agricultural concerns, guiding where intervention might be needed most.</a:t>
          </a:r>
          <a:br>
            <a:rPr lang="en-US" sz="1000" kern="1200"/>
          </a:br>
          <a:endParaRPr lang="en-US" sz="1000" kern="1200"/>
        </a:p>
      </dsp:txBody>
      <dsp:txXfrm>
        <a:off x="3829376" y="454946"/>
        <a:ext cx="1740625" cy="1044375"/>
      </dsp:txXfrm>
    </dsp:sp>
    <dsp:sp modelId="{22B3C3AD-8A97-4748-9CB2-11C99FA3FC2C}">
      <dsp:nvSpPr>
        <dsp:cNvPr id="0" name=""/>
        <dsp:cNvSpPr/>
      </dsp:nvSpPr>
      <dsp:spPr>
        <a:xfrm>
          <a:off x="957344" y="1673384"/>
          <a:ext cx="1740625" cy="104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Interactive interface:</a:t>
          </a:r>
          <a:r>
            <a:rPr lang="en-US" sz="1000" kern="1200"/>
            <a:t> Allows users to navigate and compare spatial data dynamically without needing to reload or filter manually.</a:t>
          </a:r>
          <a:br>
            <a:rPr lang="en-US" sz="1000" kern="1200"/>
          </a:br>
          <a:endParaRPr lang="en-US" sz="1000" kern="1200"/>
        </a:p>
      </dsp:txBody>
      <dsp:txXfrm>
        <a:off x="957344" y="1673384"/>
        <a:ext cx="1740625" cy="1044375"/>
      </dsp:txXfrm>
    </dsp:sp>
    <dsp:sp modelId="{3080ADA4-B4DC-0940-AFC4-A8F74A2BEC3E}">
      <dsp:nvSpPr>
        <dsp:cNvPr id="0" name=""/>
        <dsp:cNvSpPr/>
      </dsp:nvSpPr>
      <dsp:spPr>
        <a:xfrm>
          <a:off x="2872032" y="1673384"/>
          <a:ext cx="1740625" cy="104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Starting point for exploration:</a:t>
          </a:r>
          <a:r>
            <a:rPr lang="en-US" sz="1000" kern="1200"/>
            <a:t> Serves as the visual entry point into the dashboard, helping users choose areas of interest for deeper analysis.</a:t>
          </a:r>
        </a:p>
      </dsp:txBody>
      <dsp:txXfrm>
        <a:off x="2872032" y="1673384"/>
        <a:ext cx="1740625" cy="1044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D65C1B-42D6-499D-B631-50361B81DCE0}">
      <dsp:nvSpPr>
        <dsp:cNvPr id="0" name=""/>
        <dsp:cNvSpPr/>
      </dsp:nvSpPr>
      <dsp:spPr>
        <a:xfrm>
          <a:off x="738477" y="5135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70C07-7FB7-47A8-97EA-33882C9E9BE6}">
      <dsp:nvSpPr>
        <dsp:cNvPr id="0" name=""/>
        <dsp:cNvSpPr/>
      </dsp:nvSpPr>
      <dsp:spPr>
        <a:xfrm>
          <a:off x="78583" y="1911041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Time series analysis</a:t>
          </a:r>
          <a:r>
            <a:rPr lang="en-GB" sz="1100" kern="1200"/>
            <a:t>: Displays daily query volumes to reveal seasonal or event-driven spikes.</a:t>
          </a:r>
          <a:br>
            <a:rPr lang="en-GB" sz="1100" kern="1200"/>
          </a:br>
          <a:endParaRPr lang="en-US" sz="1100" kern="1200"/>
        </a:p>
      </dsp:txBody>
      <dsp:txXfrm>
        <a:off x="78583" y="1911041"/>
        <a:ext cx="2399612" cy="720000"/>
      </dsp:txXfrm>
    </dsp:sp>
    <dsp:sp modelId="{B6E92632-D9C0-4589-9E46-72AF4DCFACB1}">
      <dsp:nvSpPr>
        <dsp:cNvPr id="0" name=""/>
        <dsp:cNvSpPr/>
      </dsp:nvSpPr>
      <dsp:spPr>
        <a:xfrm>
          <a:off x="3558022" y="5135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8BA85-E200-4FC5-8838-90EC0936A0FD}">
      <dsp:nvSpPr>
        <dsp:cNvPr id="0" name=""/>
        <dsp:cNvSpPr/>
      </dsp:nvSpPr>
      <dsp:spPr>
        <a:xfrm>
          <a:off x="2898129" y="1911041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Stream graph visualization</a:t>
          </a:r>
          <a:r>
            <a:rPr lang="en-GB" sz="1100" kern="1200"/>
            <a:t>: Shows how different query types evolved over time using cluster-based streams.</a:t>
          </a:r>
          <a:br>
            <a:rPr lang="en-GB" sz="1100" kern="1200"/>
          </a:br>
          <a:endParaRPr lang="en-US" sz="1100" kern="1200"/>
        </a:p>
      </dsp:txBody>
      <dsp:txXfrm>
        <a:off x="2898129" y="1911041"/>
        <a:ext cx="2399612" cy="720000"/>
      </dsp:txXfrm>
    </dsp:sp>
    <dsp:sp modelId="{2F521705-A4E2-4B24-B2BA-C6B1AD817552}">
      <dsp:nvSpPr>
        <dsp:cNvPr id="0" name=""/>
        <dsp:cNvSpPr/>
      </dsp:nvSpPr>
      <dsp:spPr>
        <a:xfrm>
          <a:off x="6377567" y="5135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21FE33-F8F9-431C-B92C-953C32742DE4}">
      <dsp:nvSpPr>
        <dsp:cNvPr id="0" name=""/>
        <dsp:cNvSpPr/>
      </dsp:nvSpPr>
      <dsp:spPr>
        <a:xfrm>
          <a:off x="5717674" y="1911041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User interactivity</a:t>
          </a:r>
          <a:r>
            <a:rPr lang="en-GB" sz="1100" kern="1200"/>
            <a:t>: Allows zooming into specific periods or clusters to observe changing concerns.</a:t>
          </a:r>
          <a:endParaRPr lang="en-US" sz="1100" kern="1200"/>
        </a:p>
      </dsp:txBody>
      <dsp:txXfrm>
        <a:off x="5717674" y="1911041"/>
        <a:ext cx="23996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15520B-9407-404D-8D57-5F828544A895}">
      <dsp:nvSpPr>
        <dsp:cNvPr id="0" name=""/>
        <dsp:cNvSpPr/>
      </dsp:nvSpPr>
      <dsp:spPr>
        <a:xfrm>
          <a:off x="399893" y="433107"/>
          <a:ext cx="646259" cy="646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9598B-19B2-4239-BAD5-5786A669FA75}">
      <dsp:nvSpPr>
        <dsp:cNvPr id="0" name=""/>
        <dsp:cNvSpPr/>
      </dsp:nvSpPr>
      <dsp:spPr>
        <a:xfrm>
          <a:off x="4956" y="1364557"/>
          <a:ext cx="1436132" cy="969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Query relationship graph:</a:t>
          </a:r>
          <a:r>
            <a:rPr lang="en-GB" sz="1100" kern="1200"/>
            <a:t> Each node represents a cluster of semantically similar queries, with edges indicating temporal correlations between them.</a:t>
          </a:r>
          <a:br>
            <a:rPr lang="en-GB" sz="1100" kern="1200"/>
          </a:br>
          <a:endParaRPr lang="en-US" sz="1100" kern="1200"/>
        </a:p>
      </dsp:txBody>
      <dsp:txXfrm>
        <a:off x="4956" y="1364557"/>
        <a:ext cx="1436132" cy="969389"/>
      </dsp:txXfrm>
    </dsp:sp>
    <dsp:sp modelId="{76B253FD-6F50-482B-A133-D36CC3FA4B64}">
      <dsp:nvSpPr>
        <dsp:cNvPr id="0" name=""/>
        <dsp:cNvSpPr/>
      </dsp:nvSpPr>
      <dsp:spPr>
        <a:xfrm>
          <a:off x="2087349" y="433107"/>
          <a:ext cx="646259" cy="646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AC2B4-043A-4C39-A24B-DB52DF8FD2ED}">
      <dsp:nvSpPr>
        <dsp:cNvPr id="0" name=""/>
        <dsp:cNvSpPr/>
      </dsp:nvSpPr>
      <dsp:spPr>
        <a:xfrm>
          <a:off x="1692413" y="1364557"/>
          <a:ext cx="1436132" cy="969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Co-occurring issues:</a:t>
          </a:r>
          <a:r>
            <a:rPr lang="en-GB" sz="1100" kern="1200"/>
            <a:t> Helps identify query types that often spike together—such as pest and weather concerns during monsoon.</a:t>
          </a:r>
          <a:br>
            <a:rPr lang="en-GB" sz="1100" kern="1200"/>
          </a:br>
          <a:endParaRPr lang="en-US" sz="1100" kern="1200"/>
        </a:p>
      </dsp:txBody>
      <dsp:txXfrm>
        <a:off x="1692413" y="1364557"/>
        <a:ext cx="1436132" cy="969389"/>
      </dsp:txXfrm>
    </dsp:sp>
    <dsp:sp modelId="{3F789560-7F4D-4DA3-8D08-EDFC32BD4C67}">
      <dsp:nvSpPr>
        <dsp:cNvPr id="0" name=""/>
        <dsp:cNvSpPr/>
      </dsp:nvSpPr>
      <dsp:spPr>
        <a:xfrm>
          <a:off x="3774805" y="433107"/>
          <a:ext cx="646259" cy="646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2CBFF-D56A-437C-80CA-8CC7281A01F5}">
      <dsp:nvSpPr>
        <dsp:cNvPr id="0" name=""/>
        <dsp:cNvSpPr/>
      </dsp:nvSpPr>
      <dsp:spPr>
        <a:xfrm>
          <a:off x="3379869" y="1364557"/>
          <a:ext cx="1436132" cy="969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Crop interdependence:</a:t>
          </a:r>
          <a:r>
            <a:rPr lang="en-GB" sz="1100" kern="1200"/>
            <a:t> A similar node graph was created for crops to show relationships in their query trends across time.</a:t>
          </a:r>
          <a:br>
            <a:rPr lang="en-GB" sz="1100" kern="1200"/>
          </a:br>
          <a:endParaRPr lang="en-US" sz="1100" kern="1200"/>
        </a:p>
      </dsp:txBody>
      <dsp:txXfrm>
        <a:off x="3379869" y="1364557"/>
        <a:ext cx="1436132" cy="969389"/>
      </dsp:txXfrm>
    </dsp:sp>
    <dsp:sp modelId="{66F3AFAE-B274-41A0-9885-0E778FE67990}">
      <dsp:nvSpPr>
        <dsp:cNvPr id="0" name=""/>
        <dsp:cNvSpPr/>
      </dsp:nvSpPr>
      <dsp:spPr>
        <a:xfrm>
          <a:off x="5462261" y="433107"/>
          <a:ext cx="646259" cy="646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A141E-087F-4C99-BF60-8DD81BC04834}">
      <dsp:nvSpPr>
        <dsp:cNvPr id="0" name=""/>
        <dsp:cNvSpPr/>
      </dsp:nvSpPr>
      <dsp:spPr>
        <a:xfrm>
          <a:off x="5067325" y="1364557"/>
          <a:ext cx="1436132" cy="969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Agricultural insights:</a:t>
          </a:r>
          <a:r>
            <a:rPr lang="en-GB" sz="1100" kern="1200"/>
            <a:t> Reveals crops that share seasons, pests, or market patterns—useful for planning and crop rotation.</a:t>
          </a:r>
          <a:br>
            <a:rPr lang="en-GB" sz="1100" kern="1200"/>
          </a:br>
          <a:endParaRPr lang="en-US" sz="1100" kern="1200"/>
        </a:p>
      </dsp:txBody>
      <dsp:txXfrm>
        <a:off x="5067325" y="1364557"/>
        <a:ext cx="1436132" cy="969389"/>
      </dsp:txXfrm>
    </dsp:sp>
    <dsp:sp modelId="{A9AF1987-7D5F-4766-A0AC-AC900D38AB1D}">
      <dsp:nvSpPr>
        <dsp:cNvPr id="0" name=""/>
        <dsp:cNvSpPr/>
      </dsp:nvSpPr>
      <dsp:spPr>
        <a:xfrm>
          <a:off x="7149717" y="433107"/>
          <a:ext cx="646259" cy="646259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92122-61D1-40B4-B0BE-A7079C714929}">
      <dsp:nvSpPr>
        <dsp:cNvPr id="0" name=""/>
        <dsp:cNvSpPr/>
      </dsp:nvSpPr>
      <dsp:spPr>
        <a:xfrm>
          <a:off x="6754781" y="1364557"/>
          <a:ext cx="1436132" cy="969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Interactive layout:</a:t>
          </a:r>
          <a:r>
            <a:rPr lang="en-GB" sz="1100" kern="1200"/>
            <a:t> Users can explore connections between crops and concerns to understand regional agricultural dynamics.</a:t>
          </a:r>
          <a:br>
            <a:rPr lang="en-GB" sz="1100" kern="1200"/>
          </a:br>
          <a:endParaRPr lang="en-US" sz="1100" kern="1200"/>
        </a:p>
      </dsp:txBody>
      <dsp:txXfrm>
        <a:off x="6754781" y="1364557"/>
        <a:ext cx="1436132" cy="9693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99819-0AEB-4A46-A8E3-A25B2C82D5FE}">
      <dsp:nvSpPr>
        <dsp:cNvPr id="0" name=""/>
        <dsp:cNvSpPr/>
      </dsp:nvSpPr>
      <dsp:spPr>
        <a:xfrm>
          <a:off x="381099" y="716707"/>
          <a:ext cx="622529" cy="622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F3204-8EF2-49A1-9651-F64B803B920E}">
      <dsp:nvSpPr>
        <dsp:cNvPr id="0" name=""/>
        <dsp:cNvSpPr/>
      </dsp:nvSpPr>
      <dsp:spPr>
        <a:xfrm>
          <a:off x="664" y="1613906"/>
          <a:ext cx="1383398" cy="9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Monthly trends by sector:</a:t>
          </a:r>
          <a:r>
            <a:rPr lang="en-GB" sz="1100" kern="1200"/>
            <a:t> Multi-line plots display how query volumes vary across months for different sectors like pests, weather, and fertilizers.</a:t>
          </a:r>
          <a:br>
            <a:rPr lang="en-GB" sz="1100" kern="1200"/>
          </a:br>
          <a:endParaRPr lang="en-US" sz="1100" kern="1200"/>
        </a:p>
      </dsp:txBody>
      <dsp:txXfrm>
        <a:off x="664" y="1613906"/>
        <a:ext cx="1383398" cy="933793"/>
      </dsp:txXfrm>
    </dsp:sp>
    <dsp:sp modelId="{90B41A8E-D94C-4AB9-A3F5-59FADE76FDE0}">
      <dsp:nvSpPr>
        <dsp:cNvPr id="0" name=""/>
        <dsp:cNvSpPr/>
      </dsp:nvSpPr>
      <dsp:spPr>
        <a:xfrm>
          <a:off x="2006592" y="716707"/>
          <a:ext cx="622529" cy="622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2827E-BBD4-4FBD-B9AF-C580742BA755}">
      <dsp:nvSpPr>
        <dsp:cNvPr id="0" name=""/>
        <dsp:cNvSpPr/>
      </dsp:nvSpPr>
      <dsp:spPr>
        <a:xfrm>
          <a:off x="1626157" y="1613906"/>
          <a:ext cx="1383398" cy="9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Sowing season spikes:</a:t>
          </a:r>
          <a:r>
            <a:rPr lang="en-GB" sz="1100" kern="1200"/>
            <a:t> A clear increase in agricultural queries is observed during June–July, corresponding to monsoon and sowing.</a:t>
          </a:r>
          <a:br>
            <a:rPr lang="en-GB" sz="1100" kern="1200"/>
          </a:br>
          <a:endParaRPr lang="en-US" sz="1100" kern="1200"/>
        </a:p>
      </dsp:txBody>
      <dsp:txXfrm>
        <a:off x="1626157" y="1613906"/>
        <a:ext cx="1383398" cy="933793"/>
      </dsp:txXfrm>
    </dsp:sp>
    <dsp:sp modelId="{24A6AE22-035D-4FC2-BFC3-F6B5233EA6E0}">
      <dsp:nvSpPr>
        <dsp:cNvPr id="0" name=""/>
        <dsp:cNvSpPr/>
      </dsp:nvSpPr>
      <dsp:spPr>
        <a:xfrm>
          <a:off x="3632085" y="716707"/>
          <a:ext cx="622529" cy="622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39BEB-42FB-4AB6-847C-4EEFED16E727}">
      <dsp:nvSpPr>
        <dsp:cNvPr id="0" name=""/>
        <dsp:cNvSpPr/>
      </dsp:nvSpPr>
      <dsp:spPr>
        <a:xfrm>
          <a:off x="3251650" y="1613906"/>
          <a:ext cx="1383398" cy="9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Sectoral comparison:</a:t>
          </a:r>
          <a:r>
            <a:rPr lang="en-GB" sz="1100" kern="1200"/>
            <a:t> Highlights which sectors dominate in which months—e.g., pest concerns peaking during monsoon.</a:t>
          </a:r>
          <a:br>
            <a:rPr lang="en-GB" sz="1100" kern="1200"/>
          </a:br>
          <a:endParaRPr lang="en-US" sz="1100" kern="1200"/>
        </a:p>
      </dsp:txBody>
      <dsp:txXfrm>
        <a:off x="3251650" y="1613906"/>
        <a:ext cx="1383398" cy="933793"/>
      </dsp:txXfrm>
    </dsp:sp>
    <dsp:sp modelId="{FCB2A44C-D121-418D-BEF9-0606D0262472}">
      <dsp:nvSpPr>
        <dsp:cNvPr id="0" name=""/>
        <dsp:cNvSpPr/>
      </dsp:nvSpPr>
      <dsp:spPr>
        <a:xfrm>
          <a:off x="5257578" y="716707"/>
          <a:ext cx="622529" cy="6225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05C49-6023-4358-87FF-0125B39B1BAA}">
      <dsp:nvSpPr>
        <dsp:cNvPr id="0" name=""/>
        <dsp:cNvSpPr/>
      </dsp:nvSpPr>
      <dsp:spPr>
        <a:xfrm>
          <a:off x="4877143" y="1613906"/>
          <a:ext cx="1383398" cy="9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Time-sensitive planning:</a:t>
          </a:r>
          <a:r>
            <a:rPr lang="en-GB" sz="1100" kern="1200"/>
            <a:t> Helps government and NGOs allocate resources based on seasonal concern patterns.</a:t>
          </a:r>
          <a:br>
            <a:rPr lang="en-GB" sz="1100" kern="1200"/>
          </a:br>
          <a:endParaRPr lang="en-US" sz="1100" kern="1200"/>
        </a:p>
      </dsp:txBody>
      <dsp:txXfrm>
        <a:off x="4877143" y="1613906"/>
        <a:ext cx="1383398" cy="933793"/>
      </dsp:txXfrm>
    </dsp:sp>
    <dsp:sp modelId="{17E3845B-51D2-4D7E-ABF9-4D089BEAD660}">
      <dsp:nvSpPr>
        <dsp:cNvPr id="0" name=""/>
        <dsp:cNvSpPr/>
      </dsp:nvSpPr>
      <dsp:spPr>
        <a:xfrm>
          <a:off x="6883071" y="716707"/>
          <a:ext cx="622529" cy="6225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50A63-36A6-4DDA-B583-456856924B0D}">
      <dsp:nvSpPr>
        <dsp:cNvPr id="0" name=""/>
        <dsp:cNvSpPr/>
      </dsp:nvSpPr>
      <dsp:spPr>
        <a:xfrm>
          <a:off x="6502637" y="1613906"/>
          <a:ext cx="1383398" cy="933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Annual overview:</a:t>
          </a:r>
          <a:r>
            <a:rPr lang="en-GB" sz="1100" kern="1200"/>
            <a:t> Provides a calendar-like summary of query activity, aiding in anticipation of recurring issues.</a:t>
          </a:r>
          <a:endParaRPr lang="en-US" sz="1100" kern="1200"/>
        </a:p>
      </dsp:txBody>
      <dsp:txXfrm>
        <a:off x="6502637" y="1613906"/>
        <a:ext cx="1383398" cy="9337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E7707-3054-794A-A786-77E67EE1CDB7}">
      <dsp:nvSpPr>
        <dsp:cNvPr id="0" name=""/>
        <dsp:cNvSpPr/>
      </dsp:nvSpPr>
      <dsp:spPr>
        <a:xfrm>
          <a:off x="0" y="24979"/>
          <a:ext cx="7529674" cy="659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State-wise visualization:</a:t>
          </a:r>
          <a:r>
            <a:rPr lang="en-US" sz="1200" kern="1200"/>
            <a:t> Word clouds for each state show the most frequent keywords in farmer queries.</a:t>
          </a:r>
          <a:br>
            <a:rPr lang="en-US" sz="1200" kern="1200"/>
          </a:br>
          <a:endParaRPr lang="en-US" sz="1200" kern="1200"/>
        </a:p>
      </dsp:txBody>
      <dsp:txXfrm>
        <a:off x="32198" y="57177"/>
        <a:ext cx="7465278" cy="595191"/>
      </dsp:txXfrm>
    </dsp:sp>
    <dsp:sp modelId="{AB9BC196-43BD-5B4B-B63D-D6C5255F745C}">
      <dsp:nvSpPr>
        <dsp:cNvPr id="0" name=""/>
        <dsp:cNvSpPr/>
      </dsp:nvSpPr>
      <dsp:spPr>
        <a:xfrm>
          <a:off x="0" y="713367"/>
          <a:ext cx="7529674" cy="659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Regional specialization:</a:t>
          </a:r>
          <a:r>
            <a:rPr lang="en-US" sz="1200" kern="1200"/>
            <a:t> Certain crops or issues appear prominently in specific states—e.g., coconut in Kerala, wheat in Haryana.</a:t>
          </a:r>
          <a:br>
            <a:rPr lang="en-US" sz="1200" kern="1200"/>
          </a:br>
          <a:endParaRPr lang="en-US" sz="1200" kern="1200"/>
        </a:p>
      </dsp:txBody>
      <dsp:txXfrm>
        <a:off x="32198" y="745565"/>
        <a:ext cx="7465278" cy="595191"/>
      </dsp:txXfrm>
    </dsp:sp>
    <dsp:sp modelId="{50487329-A3C1-944F-B566-A7D0F0F22981}">
      <dsp:nvSpPr>
        <dsp:cNvPr id="0" name=""/>
        <dsp:cNvSpPr/>
      </dsp:nvSpPr>
      <dsp:spPr>
        <a:xfrm>
          <a:off x="0" y="1401754"/>
          <a:ext cx="7529674" cy="659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Semantic cues:</a:t>
          </a:r>
          <a:r>
            <a:rPr lang="en-US" sz="1200" kern="1200"/>
            <a:t> Offers a quick view into the nature of farmer concerns without needing to read individual queries.</a:t>
          </a:r>
          <a:br>
            <a:rPr lang="en-US" sz="1200" kern="1200"/>
          </a:br>
          <a:endParaRPr lang="en-US" sz="1200" kern="1200"/>
        </a:p>
      </dsp:txBody>
      <dsp:txXfrm>
        <a:off x="32198" y="1433952"/>
        <a:ext cx="7465278" cy="595191"/>
      </dsp:txXfrm>
    </dsp:sp>
    <dsp:sp modelId="{F49CDAB5-C961-D443-B2F7-02D3A63373B3}">
      <dsp:nvSpPr>
        <dsp:cNvPr id="0" name=""/>
        <dsp:cNvSpPr/>
      </dsp:nvSpPr>
      <dsp:spPr>
        <a:xfrm>
          <a:off x="0" y="2090142"/>
          <a:ext cx="7529674" cy="659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Language patterns:</a:t>
          </a:r>
          <a:r>
            <a:rPr lang="en-US" sz="1200" kern="1200"/>
            <a:t> Captures local terminologies used by farmers, helpful for designing region-specific advisories.</a:t>
          </a:r>
          <a:br>
            <a:rPr lang="en-US" sz="1200" kern="1200"/>
          </a:br>
          <a:endParaRPr lang="en-US" sz="1200" kern="1200"/>
        </a:p>
      </dsp:txBody>
      <dsp:txXfrm>
        <a:off x="32198" y="2122340"/>
        <a:ext cx="7465278" cy="595191"/>
      </dsp:txXfrm>
    </dsp:sp>
    <dsp:sp modelId="{CC75AEF2-72F0-254A-8396-2EEF017BC15D}">
      <dsp:nvSpPr>
        <dsp:cNvPr id="0" name=""/>
        <dsp:cNvSpPr/>
      </dsp:nvSpPr>
      <dsp:spPr>
        <a:xfrm>
          <a:off x="0" y="2778529"/>
          <a:ext cx="7529674" cy="6595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Cross-state comparison:</a:t>
          </a:r>
          <a:r>
            <a:rPr lang="en-US" sz="1200" kern="1200"/>
            <a:t> Enables analysts to compare agricultural priorities across different parts of India.</a:t>
          </a:r>
        </a:p>
      </dsp:txBody>
      <dsp:txXfrm>
        <a:off x="32198" y="2810727"/>
        <a:ext cx="7465278" cy="59519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84AF7-E7F3-4298-A892-0BE5AE55A150}">
      <dsp:nvSpPr>
        <dsp:cNvPr id="0" name=""/>
        <dsp:cNvSpPr/>
      </dsp:nvSpPr>
      <dsp:spPr>
        <a:xfrm>
          <a:off x="74765" y="564351"/>
          <a:ext cx="653134" cy="653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33111-B4E9-4036-8A46-DBFAB5B7FC5C}">
      <dsp:nvSpPr>
        <dsp:cNvPr id="0" name=""/>
        <dsp:cNvSpPr/>
      </dsp:nvSpPr>
      <dsp:spPr>
        <a:xfrm>
          <a:off x="211923" y="701509"/>
          <a:ext cx="378817" cy="37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A7588-4B51-4492-BC9A-CDADFF04284B}">
      <dsp:nvSpPr>
        <dsp:cNvPr id="0" name=""/>
        <dsp:cNvSpPr/>
      </dsp:nvSpPr>
      <dsp:spPr>
        <a:xfrm>
          <a:off x="867857" y="564351"/>
          <a:ext cx="1539530" cy="653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Dual-pane dashboard:</a:t>
          </a:r>
          <a:r>
            <a:rPr lang="en-GB" sz="1100" kern="1200"/>
            <a:t> Combines insights from farmer queries and crop price data for a comprehensive view.</a:t>
          </a:r>
          <a:br>
            <a:rPr lang="en-GB" sz="1100" kern="1200"/>
          </a:br>
          <a:endParaRPr lang="en-US" sz="1100" kern="1200"/>
        </a:p>
      </dsp:txBody>
      <dsp:txXfrm>
        <a:off x="867857" y="564351"/>
        <a:ext cx="1539530" cy="653134"/>
      </dsp:txXfrm>
    </dsp:sp>
    <dsp:sp modelId="{77054398-B628-44F3-B400-C0F6954127D8}">
      <dsp:nvSpPr>
        <dsp:cNvPr id="0" name=""/>
        <dsp:cNvSpPr/>
      </dsp:nvSpPr>
      <dsp:spPr>
        <a:xfrm>
          <a:off x="2675639" y="564351"/>
          <a:ext cx="653134" cy="653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18039-EE92-425D-8C20-5AA731B49118}">
      <dsp:nvSpPr>
        <dsp:cNvPr id="0" name=""/>
        <dsp:cNvSpPr/>
      </dsp:nvSpPr>
      <dsp:spPr>
        <a:xfrm>
          <a:off x="2812797" y="701509"/>
          <a:ext cx="378817" cy="37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20B6F-7D2F-4F06-8578-956E1A7BAD7C}">
      <dsp:nvSpPr>
        <dsp:cNvPr id="0" name=""/>
        <dsp:cNvSpPr/>
      </dsp:nvSpPr>
      <dsp:spPr>
        <a:xfrm>
          <a:off x="3468730" y="564351"/>
          <a:ext cx="1539530" cy="653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Cross-analysis potential:</a:t>
          </a:r>
          <a:r>
            <a:rPr lang="en-GB" sz="1100" kern="1200"/>
            <a:t> Detects whether certain query patterns align with price fluctuations or market shocks.</a:t>
          </a:r>
          <a:br>
            <a:rPr lang="en-GB" sz="1100" kern="1200"/>
          </a:br>
          <a:endParaRPr lang="en-US" sz="1100" kern="1200"/>
        </a:p>
      </dsp:txBody>
      <dsp:txXfrm>
        <a:off x="3468730" y="564351"/>
        <a:ext cx="1539530" cy="653134"/>
      </dsp:txXfrm>
    </dsp:sp>
    <dsp:sp modelId="{D0A23877-D8E9-469E-B842-1E122FEBB693}">
      <dsp:nvSpPr>
        <dsp:cNvPr id="0" name=""/>
        <dsp:cNvSpPr/>
      </dsp:nvSpPr>
      <dsp:spPr>
        <a:xfrm>
          <a:off x="5276512" y="564351"/>
          <a:ext cx="653134" cy="653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F8411D-5EE8-430E-A735-22B6979BBA25}">
      <dsp:nvSpPr>
        <dsp:cNvPr id="0" name=""/>
        <dsp:cNvSpPr/>
      </dsp:nvSpPr>
      <dsp:spPr>
        <a:xfrm>
          <a:off x="5413670" y="701509"/>
          <a:ext cx="378817" cy="37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16891-2A45-4082-B867-A5272B0B8D33}">
      <dsp:nvSpPr>
        <dsp:cNvPr id="0" name=""/>
        <dsp:cNvSpPr/>
      </dsp:nvSpPr>
      <dsp:spPr>
        <a:xfrm>
          <a:off x="6069603" y="564351"/>
          <a:ext cx="1539530" cy="653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Policy synergy:</a:t>
          </a:r>
          <a:r>
            <a:rPr lang="en-GB" sz="1100" kern="1200"/>
            <a:t> Enables data-driven intervention by linking crop prices with the nature and timing of farmer concerns.</a:t>
          </a:r>
          <a:br>
            <a:rPr lang="en-GB" sz="1100" kern="1200"/>
          </a:br>
          <a:endParaRPr lang="en-US" sz="1100" kern="1200"/>
        </a:p>
      </dsp:txBody>
      <dsp:txXfrm>
        <a:off x="6069603" y="564351"/>
        <a:ext cx="1539530" cy="653134"/>
      </dsp:txXfrm>
    </dsp:sp>
    <dsp:sp modelId="{2C9A105D-8324-48F7-A6F0-C537CF528F37}">
      <dsp:nvSpPr>
        <dsp:cNvPr id="0" name=""/>
        <dsp:cNvSpPr/>
      </dsp:nvSpPr>
      <dsp:spPr>
        <a:xfrm>
          <a:off x="74765" y="1716214"/>
          <a:ext cx="653134" cy="653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4E4185-8557-4304-9C73-5A7FB8DC7642}">
      <dsp:nvSpPr>
        <dsp:cNvPr id="0" name=""/>
        <dsp:cNvSpPr/>
      </dsp:nvSpPr>
      <dsp:spPr>
        <a:xfrm>
          <a:off x="211923" y="1853372"/>
          <a:ext cx="378817" cy="3788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D7D41-96BE-4910-8D2C-3DEA4E85A41C}">
      <dsp:nvSpPr>
        <dsp:cNvPr id="0" name=""/>
        <dsp:cNvSpPr/>
      </dsp:nvSpPr>
      <dsp:spPr>
        <a:xfrm>
          <a:off x="867857" y="1716214"/>
          <a:ext cx="1539530" cy="653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Unified interface:</a:t>
          </a:r>
          <a:r>
            <a:rPr lang="en-GB" sz="1100" kern="1200"/>
            <a:t> Users can explore both datasets simultaneously, enhancing context and decision-making.</a:t>
          </a:r>
          <a:br>
            <a:rPr lang="en-GB" sz="1100" kern="1200"/>
          </a:br>
          <a:endParaRPr lang="en-US" sz="1100" kern="1200"/>
        </a:p>
      </dsp:txBody>
      <dsp:txXfrm>
        <a:off x="867857" y="1716214"/>
        <a:ext cx="1539530" cy="653134"/>
      </dsp:txXfrm>
    </dsp:sp>
    <dsp:sp modelId="{B7611485-AC4E-44FC-B23B-C98D95476997}">
      <dsp:nvSpPr>
        <dsp:cNvPr id="0" name=""/>
        <dsp:cNvSpPr/>
      </dsp:nvSpPr>
      <dsp:spPr>
        <a:xfrm>
          <a:off x="2675639" y="1716214"/>
          <a:ext cx="653134" cy="65313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18276-C347-4449-A9CA-21FA8B3EEC09}">
      <dsp:nvSpPr>
        <dsp:cNvPr id="0" name=""/>
        <dsp:cNvSpPr/>
      </dsp:nvSpPr>
      <dsp:spPr>
        <a:xfrm>
          <a:off x="2812797" y="1853372"/>
          <a:ext cx="378817" cy="3788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7A5E68-6014-4EC3-8CC1-FED2DCDC0BA1}">
      <dsp:nvSpPr>
        <dsp:cNvPr id="0" name=""/>
        <dsp:cNvSpPr/>
      </dsp:nvSpPr>
      <dsp:spPr>
        <a:xfrm>
          <a:off x="3468730" y="1716214"/>
          <a:ext cx="1539530" cy="6531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Improved efficiency:</a:t>
          </a:r>
          <a:r>
            <a:rPr lang="en-GB" sz="1100" kern="1200"/>
            <a:t> Supports faster and more informed responses to queries related to market dynamics and crop planning.</a:t>
          </a:r>
          <a:endParaRPr lang="en-US" sz="1100" kern="1200"/>
        </a:p>
      </dsp:txBody>
      <dsp:txXfrm>
        <a:off x="3468730" y="1716214"/>
        <a:ext cx="1539530" cy="653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8740D83F-55BC-633F-51E8-E4F191E23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180c6fd29_1_42:notes">
            <a:extLst>
              <a:ext uri="{FF2B5EF4-FFF2-40B4-BE49-F238E27FC236}">
                <a16:creationId xmlns:a16="http://schemas.microsoft.com/office/drawing/2014/main" id="{D6E1B9E4-1370-663B-9BE4-86BE9DF302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180c6fd29_1_42:notes">
            <a:extLst>
              <a:ext uri="{FF2B5EF4-FFF2-40B4-BE49-F238E27FC236}">
                <a16:creationId xmlns:a16="http://schemas.microsoft.com/office/drawing/2014/main" id="{492039D6-C177-FAF9-9487-27998B2F50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822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2ADE28D0-926F-3487-B384-D7D61F55D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180c6fd29_1_42:notes">
            <a:extLst>
              <a:ext uri="{FF2B5EF4-FFF2-40B4-BE49-F238E27FC236}">
                <a16:creationId xmlns:a16="http://schemas.microsoft.com/office/drawing/2014/main" id="{43B1B5E6-6B0E-07FE-711C-F254633F59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180c6fd29_1_42:notes">
            <a:extLst>
              <a:ext uri="{FF2B5EF4-FFF2-40B4-BE49-F238E27FC236}">
                <a16:creationId xmlns:a16="http://schemas.microsoft.com/office/drawing/2014/main" id="{FB223811-8FC0-642C-E51F-F009C80E4D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5115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664A2082-DAB1-4DF3-2CF0-E48376B60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180c6fd29_1_42:notes">
            <a:extLst>
              <a:ext uri="{FF2B5EF4-FFF2-40B4-BE49-F238E27FC236}">
                <a16:creationId xmlns:a16="http://schemas.microsoft.com/office/drawing/2014/main" id="{A2D6B45D-2D8D-7FF4-E44A-66852FD1AA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180c6fd29_1_42:notes">
            <a:extLst>
              <a:ext uri="{FF2B5EF4-FFF2-40B4-BE49-F238E27FC236}">
                <a16:creationId xmlns:a16="http://schemas.microsoft.com/office/drawing/2014/main" id="{59F5BE22-F26C-F809-DF5E-0751CDA62B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8602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180c6fd29_1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180c6fd29_1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180c6fd29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180c6fd29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180c6fd29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180c6fd29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180c6fd29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180c6fd29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5180c6fd29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5180c6fd29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5180c6fd29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5180c6fd29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0553153C-B4F4-DA12-E426-1C9DEFDA7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180c6fd29_1_42:notes">
            <a:extLst>
              <a:ext uri="{FF2B5EF4-FFF2-40B4-BE49-F238E27FC236}">
                <a16:creationId xmlns:a16="http://schemas.microsoft.com/office/drawing/2014/main" id="{009DAB9D-1DF2-D065-1AC2-C59CA020AE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180c6fd29_1_42:notes">
            <a:extLst>
              <a:ext uri="{FF2B5EF4-FFF2-40B4-BE49-F238E27FC236}">
                <a16:creationId xmlns:a16="http://schemas.microsoft.com/office/drawing/2014/main" id="{1A0D61CD-D005-E74A-041F-F2ED60F52F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78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180c6fd2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180c6fd2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180c6fd29_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180c6fd29_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180c6fd29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180c6fd29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180c6fd29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180c6fd29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EADF8288-40B8-B52D-63B2-B6F1D82A3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180c6fd29_1_42:notes">
            <a:extLst>
              <a:ext uri="{FF2B5EF4-FFF2-40B4-BE49-F238E27FC236}">
                <a16:creationId xmlns:a16="http://schemas.microsoft.com/office/drawing/2014/main" id="{4DFE2699-FFBD-1F98-891F-99D341FDB6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180c6fd29_1_42:notes">
            <a:extLst>
              <a:ext uri="{FF2B5EF4-FFF2-40B4-BE49-F238E27FC236}">
                <a16:creationId xmlns:a16="http://schemas.microsoft.com/office/drawing/2014/main" id="{88CAD5A5-F0C0-3F46-FAC0-1000FA3BB6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06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CDE79555-DC96-E07C-BCF2-C68B3CB01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180c6fd29_1_42:notes">
            <a:extLst>
              <a:ext uri="{FF2B5EF4-FFF2-40B4-BE49-F238E27FC236}">
                <a16:creationId xmlns:a16="http://schemas.microsoft.com/office/drawing/2014/main" id="{E7535192-D8EE-33B3-6448-39613B91D5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180c6fd29_1_42:notes">
            <a:extLst>
              <a:ext uri="{FF2B5EF4-FFF2-40B4-BE49-F238E27FC236}">
                <a16:creationId xmlns:a16="http://schemas.microsoft.com/office/drawing/2014/main" id="{B84B82E6-AE2E-8CA2-A7C3-7DEC0E27F6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675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>
          <a:extLst>
            <a:ext uri="{FF2B5EF4-FFF2-40B4-BE49-F238E27FC236}">
              <a16:creationId xmlns:a16="http://schemas.microsoft.com/office/drawing/2014/main" id="{0FB7F54A-6509-217B-3FDA-EDBBB4B92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180c6fd29_1_42:notes">
            <a:extLst>
              <a:ext uri="{FF2B5EF4-FFF2-40B4-BE49-F238E27FC236}">
                <a16:creationId xmlns:a16="http://schemas.microsoft.com/office/drawing/2014/main" id="{C5CDC767-B467-E765-D9DF-D89443F687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180c6fd29_1_42:notes">
            <a:extLst>
              <a:ext uri="{FF2B5EF4-FFF2-40B4-BE49-F238E27FC236}">
                <a16:creationId xmlns:a16="http://schemas.microsoft.com/office/drawing/2014/main" id="{81BDD429-B9DC-3ED1-7B71-CA9C0020F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706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3F52-001D-F755-B54D-4D92D54CF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28352-E920-717D-CD4D-5CD0BBF4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7BD0-DA95-DF57-6CBD-F91D3652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85E4-88C7-514A-8745-B018EF26B1B0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2250F-4E51-6734-8686-256278D30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8FE4A-3D90-1CC4-CEA2-A816414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5420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D180-48C3-660E-6FD5-F335E7D3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CA5DA-5EDA-9898-F0D8-BB6AADB9C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EF7B3-3FBF-00BA-768E-C9EC80B5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85E4-88C7-514A-8745-B018EF26B1B0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E411B-A15E-B95E-3AD0-3DF5EA5B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5F54-E959-0816-353E-31CD6357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3838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0789C-3640-E992-288D-5271AF0D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252345-5BA5-F0A7-E2D5-84F178BC0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1C266-16FB-D7D3-004C-1A731BE5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85E4-88C7-514A-8745-B018EF26B1B0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419FD-0C31-67A6-7BC2-2C537C23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A506-2A9D-03E7-8423-86E2D784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7419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239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0822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177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5329-9D99-A66E-CECC-21A0ED3EC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0820-7037-27E9-D792-985F087BE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1402-09CA-22F0-AD7A-4DEA5997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85E4-88C7-514A-8745-B018EF26B1B0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6BA4A-2A00-E97C-495F-D4EE8F4B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F88A-725E-6DBD-5F49-49CFCCD7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9389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A5D27-D18D-4BEF-2246-6EF9263E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2B6FA-01E4-FFAB-7348-43C2B56D82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F616F-8CAB-7435-0A67-CDC5886F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85E4-88C7-514A-8745-B018EF26B1B0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1253-637F-81E2-1112-D9491C1A6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9FE14-2A28-BF67-5FFA-67489BE1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54383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F95E-3B00-833F-A83C-5CCC1E4AD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91C3-B188-6661-3989-F614DAE3E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53F287-7268-100D-A572-1FED72E8E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31892-117D-F46F-D633-CD13D82C5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85E4-88C7-514A-8745-B018EF26B1B0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4CD3C-BAC8-EEE0-F61D-5AD0BD21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61DF4-EA02-3647-5338-613A792A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9036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1FCC0-D5DE-2AF1-4A8C-8AB28043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FB77A-F377-3177-D83B-E32F5ABE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7ED17-CBFA-F3A2-49D0-B172FA482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777F7-9926-1387-4D95-0859342DA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F37D9-87E0-46C1-7530-8CE5DE754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7C7E43-8D29-1AA0-92A9-029935DF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85E4-88C7-514A-8745-B018EF26B1B0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4913C3-A266-8CEE-7D0A-903BB950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FE50DC-3E6D-7EA3-FA7B-2414FDF23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6040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63F8-782C-1690-2FAD-7CAD4D34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BD24B-95AD-E65B-1EDA-0826C934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85E4-88C7-514A-8745-B018EF26B1B0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D309-5ED2-16CD-CD72-5247460A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39F46-9656-A036-E055-10B722A53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48727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036315-584B-CAD0-10F5-26BDB8D8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85E4-88C7-514A-8745-B018EF26B1B0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F2123-255E-5006-AC12-204640C4E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1EA23-C8E2-56DC-B50F-DBD64FBF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949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672E-C00F-1CE6-0A88-E1A2B865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513C-1692-9D42-F3D9-7445D0710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524B4-9685-DBE4-C6E0-82973F14D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48DD9-C859-54A6-CCAD-FB90BED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85E4-88C7-514A-8745-B018EF26B1B0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D4E8A-5549-EC35-9192-B88A2A0DA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E2708-4AAE-E5BB-C859-1AF35A03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0907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29D0-F544-123D-CB04-FE6D592D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44621-E8FF-374B-5419-FBCBB110A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CA1C2-E061-C488-609B-F8F6B5385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B16AB-D548-B770-9D01-A7AA80EB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E85E4-88C7-514A-8745-B018EF26B1B0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58BCA-92B1-1A25-E966-289AA933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43FDB-EF2C-2106-D9E6-B245A1973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689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CBE81-EBA1-BE19-9BBB-9B72BE34D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19123-6C7A-E5DF-84D0-F95E0755D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C4D02-A89B-3048-CE38-DC3A44AEF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E85E4-88C7-514A-8745-B018EF26B1B0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0C63-69B9-A3BF-4884-B7963167E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CAB1F-A184-953F-A5B7-FEE5092CA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0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" name="Rectangle 29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7019"/>
            <a:ext cx="9143998" cy="3280596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31539" y="-2948881"/>
            <a:ext cx="3280918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02522" y="-2777901"/>
            <a:ext cx="3280596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17017"/>
            <a:ext cx="6406863" cy="3280594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Freeform: Shape 29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774039"/>
            <a:ext cx="3742610" cy="3329347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986118" y="551329"/>
            <a:ext cx="7540322" cy="2196353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FFFFFF"/>
                </a:solidFill>
              </a:rPr>
              <a:t>AgriViz: Analyzing Farmer Queries with Data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1013011" y="3653118"/>
            <a:ext cx="7504463" cy="1093693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/>
              <a:t>Big Data Visual Analytics (Semester II, 2024–2025)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" grpId="0"/>
      <p:bldP spid="27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4">
          <a:extLst>
            <a:ext uri="{FF2B5EF4-FFF2-40B4-BE49-F238E27FC236}">
              <a16:creationId xmlns:a16="http://schemas.microsoft.com/office/drawing/2014/main" id="{CFAFDF60-BA5B-3AB5-3B8B-1DA31F9E0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2" name="Rectangle 331">
            <a:extLst>
              <a:ext uri="{FF2B5EF4-FFF2-40B4-BE49-F238E27FC236}">
                <a16:creationId xmlns:a16="http://schemas.microsoft.com/office/drawing/2014/main" id="{D1DA2E4A-DF51-CA3C-70B7-AFEDA7EF0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CEBA686E-DF12-E087-A6C8-F06FCB8C3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7529006F-049F-FBBF-638B-9B69E2FD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0F0E547D-BF6E-E957-4CA6-35F60AC37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Google Shape;325;p21">
            <a:extLst>
              <a:ext uri="{FF2B5EF4-FFF2-40B4-BE49-F238E27FC236}">
                <a16:creationId xmlns:a16="http://schemas.microsoft.com/office/drawing/2014/main" id="{CE83FFDE-9039-ECFA-98B7-E209049206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Cloud</a:t>
            </a:r>
          </a:p>
        </p:txBody>
      </p:sp>
      <p:graphicFrame>
        <p:nvGraphicFramePr>
          <p:cNvPr id="2" name="Google Shape;344;p24">
            <a:extLst>
              <a:ext uri="{FF2B5EF4-FFF2-40B4-BE49-F238E27FC236}">
                <a16:creationId xmlns:a16="http://schemas.microsoft.com/office/drawing/2014/main" id="{02A03462-94C8-FB8A-2865-8A270D286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5307567"/>
              </p:ext>
            </p:extLst>
          </p:nvPr>
        </p:nvGraphicFramePr>
        <p:xfrm>
          <a:off x="807163" y="1346646"/>
          <a:ext cx="7529674" cy="34630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604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Shape 324">
          <a:extLst>
            <a:ext uri="{FF2B5EF4-FFF2-40B4-BE49-F238E27FC236}">
              <a16:creationId xmlns:a16="http://schemas.microsoft.com/office/drawing/2014/main" id="{045F7B11-7A8D-7BBE-A8B1-7749B44BE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2" name="Rectangle 331">
            <a:extLst>
              <a:ext uri="{FF2B5EF4-FFF2-40B4-BE49-F238E27FC236}">
                <a16:creationId xmlns:a16="http://schemas.microsoft.com/office/drawing/2014/main" id="{1DE4A466-FBAA-04BA-0C7B-E9A6EB860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3F33B93-D045-A389-3625-5D5AF437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0E9BD521-B1A6-AAAA-CF86-190776F9B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649AE9FD-D79C-6A9D-C7B5-CB5D73089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Google Shape;325;p21">
            <a:extLst>
              <a:ext uri="{FF2B5EF4-FFF2-40B4-BE49-F238E27FC236}">
                <a16:creationId xmlns:a16="http://schemas.microsoft.com/office/drawing/2014/main" id="{285D8BD8-742C-0CC2-303A-C93D046AFF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Interconnection Between Two Datasets</a:t>
            </a:r>
          </a:p>
        </p:txBody>
      </p:sp>
      <p:graphicFrame>
        <p:nvGraphicFramePr>
          <p:cNvPr id="2" name="Google Shape;350;p25">
            <a:extLst>
              <a:ext uri="{FF2B5EF4-FFF2-40B4-BE49-F238E27FC236}">
                <a16:creationId xmlns:a16="http://schemas.microsoft.com/office/drawing/2014/main" id="{4C3AF63D-F1DC-F948-9C4D-05D0103776EA}"/>
              </a:ext>
            </a:extLst>
          </p:cNvPr>
          <p:cNvGraphicFramePr/>
          <p:nvPr/>
        </p:nvGraphicFramePr>
        <p:xfrm>
          <a:off x="650300" y="1597875"/>
          <a:ext cx="7683900" cy="293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056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4">
          <a:extLst>
            <a:ext uri="{FF2B5EF4-FFF2-40B4-BE49-F238E27FC236}">
              <a16:creationId xmlns:a16="http://schemas.microsoft.com/office/drawing/2014/main" id="{59FAE5F5-DF16-C66B-49CD-89D706EBC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2" name="Rectangle 331">
            <a:extLst>
              <a:ext uri="{FF2B5EF4-FFF2-40B4-BE49-F238E27FC236}">
                <a16:creationId xmlns:a16="http://schemas.microsoft.com/office/drawing/2014/main" id="{25FFE8E4-F9DD-6AAD-632C-1EA22AA40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E287B3D2-4EC3-2DFA-AD9C-F2AA874E2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8F87BCF8-9B13-F9BE-B82C-E68426B5B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E44E59AC-3BA7-D12E-9956-2D9AD58F4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Google Shape;325;p21">
            <a:extLst>
              <a:ext uri="{FF2B5EF4-FFF2-40B4-BE49-F238E27FC236}">
                <a16:creationId xmlns:a16="http://schemas.microsoft.com/office/drawing/2014/main" id="{DD7B9CE5-93E3-6A94-A944-27CB337516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Mean and Variance Across Districts</a:t>
            </a:r>
          </a:p>
        </p:txBody>
      </p:sp>
      <p:graphicFrame>
        <p:nvGraphicFramePr>
          <p:cNvPr id="3" name="Google Shape;356;p26">
            <a:extLst>
              <a:ext uri="{FF2B5EF4-FFF2-40B4-BE49-F238E27FC236}">
                <a16:creationId xmlns:a16="http://schemas.microsoft.com/office/drawing/2014/main" id="{CE6AF41C-C6AE-2A51-4272-43AD751A3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9471187"/>
              </p:ext>
            </p:extLst>
          </p:nvPr>
        </p:nvGraphicFramePr>
        <p:xfrm>
          <a:off x="650300" y="1597875"/>
          <a:ext cx="7683900" cy="293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4354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" name="Rectangle 36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Google Shape;361;p27"/>
          <p:cNvSpPr txBox="1"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 Series of Price and Prediction</a:t>
            </a:r>
          </a:p>
        </p:txBody>
      </p:sp>
      <p:graphicFrame>
        <p:nvGraphicFramePr>
          <p:cNvPr id="364" name="Google Shape;362;p27">
            <a:extLst>
              <a:ext uri="{FF2B5EF4-FFF2-40B4-BE49-F238E27FC236}">
                <a16:creationId xmlns:a16="http://schemas.microsoft.com/office/drawing/2014/main" id="{5993B7D4-2429-5D13-984C-8D87F25D97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352241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4" name="Rectangle 37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Google Shape;367;p28"/>
          <p:cNvSpPr txBox="1"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>
                <a:solidFill>
                  <a:srgbClr val="FFFFFF"/>
                </a:solidFill>
              </a:rPr>
              <a:t>SARIMA</a:t>
            </a: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– Components</a:t>
            </a:r>
          </a:p>
        </p:txBody>
      </p:sp>
      <p:graphicFrame>
        <p:nvGraphicFramePr>
          <p:cNvPr id="370" name="Google Shape;368;p28">
            <a:extLst>
              <a:ext uri="{FF2B5EF4-FFF2-40B4-BE49-F238E27FC236}">
                <a16:creationId xmlns:a16="http://schemas.microsoft.com/office/drawing/2014/main" id="{986E5D58-87DE-1854-C1A6-F12490581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9840936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5" name="Rectangle 38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Google Shape;373;p29"/>
          <p:cNvSpPr txBox="1"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Variety-wise Distribution of Prices</a:t>
            </a:r>
          </a:p>
        </p:txBody>
      </p:sp>
      <p:graphicFrame>
        <p:nvGraphicFramePr>
          <p:cNvPr id="388" name="Google Shape;374;p29">
            <a:extLst>
              <a:ext uri="{FF2B5EF4-FFF2-40B4-BE49-F238E27FC236}">
                <a16:creationId xmlns:a16="http://schemas.microsoft.com/office/drawing/2014/main" id="{44071F92-95DA-2B0C-00CA-7E29C152F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045798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5" name="Rectangle 404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Google Shape;385;p31"/>
          <p:cNvSpPr txBox="1">
            <a:spLocks noGrp="1"/>
          </p:cNvSpPr>
          <p:nvPr>
            <p:ph type="title"/>
          </p:nvPr>
        </p:nvSpPr>
        <p:spPr>
          <a:xfrm>
            <a:off x="633097" y="2026481"/>
            <a:ext cx="3733482" cy="109053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l" defTabSz="914400">
              <a:spcBef>
                <a:spcPct val="0"/>
              </a:spcBef>
              <a:spcAft>
                <a:spcPts val="0"/>
              </a:spcAft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77422" y="0"/>
            <a:ext cx="4366578" cy="5013950"/>
            <a:chOff x="6357228" y="0"/>
            <a:chExt cx="5822103" cy="6685267"/>
          </a:xfrm>
        </p:grpSpPr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Freeform: Shape 39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Freeform: Shape 40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0" name="Graphic 389" descr="Monitor">
            <a:extLst>
              <a:ext uri="{FF2B5EF4-FFF2-40B4-BE49-F238E27FC236}">
                <a16:creationId xmlns:a16="http://schemas.microsoft.com/office/drawing/2014/main" id="{213BCAE6-A14D-B7F0-DC89-5A16FEF78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1294" y="1221816"/>
            <a:ext cx="2715016" cy="27150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5" name="Rectangle 38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7" cy="11930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193056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0"/>
            <a:ext cx="3057523" cy="1193055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0"/>
            <a:ext cx="8799485" cy="1198074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Google Shape;379;p30"/>
          <p:cNvSpPr txBox="1">
            <a:spLocks noGrp="1"/>
          </p:cNvSpPr>
          <p:nvPr>
            <p:ph type="title"/>
          </p:nvPr>
        </p:nvSpPr>
        <p:spPr>
          <a:xfrm>
            <a:off x="1028699" y="220903"/>
            <a:ext cx="7421963" cy="77525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aphicFrame>
        <p:nvGraphicFramePr>
          <p:cNvPr id="395" name="Google Shape;380;p30">
            <a:extLst>
              <a:ext uri="{FF2B5EF4-FFF2-40B4-BE49-F238E27FC236}">
                <a16:creationId xmlns:a16="http://schemas.microsoft.com/office/drawing/2014/main" id="{7A474FFC-4015-2903-F2D4-2FC555AAF95D}"/>
              </a:ext>
            </a:extLst>
          </p:cNvPr>
          <p:cNvGraphicFramePr/>
          <p:nvPr/>
        </p:nvGraphicFramePr>
        <p:xfrm>
          <a:off x="1028699" y="1738647"/>
          <a:ext cx="7293023" cy="2762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</a:p>
        </p:txBody>
      </p:sp>
      <p:sp>
        <p:nvSpPr>
          <p:cNvPr id="392" name="Google Shape;392;p32"/>
          <p:cNvSpPr txBox="1"/>
          <p:nvPr/>
        </p:nvSpPr>
        <p:spPr>
          <a:xfrm>
            <a:off x="882574" y="2849850"/>
            <a:ext cx="5467983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Team Members: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Siddharth Kalra, Chitwan Goel, Geetika, Vikas Yadav,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Divyansh, Shrey Bansal, Aniket Suhas Borkar, Kartik Anant Kulkarni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4">
          <a:extLst>
            <a:ext uri="{FF2B5EF4-FFF2-40B4-BE49-F238E27FC236}">
              <a16:creationId xmlns:a16="http://schemas.microsoft.com/office/drawing/2014/main" id="{B2A7322D-A353-6CD4-2022-EB926A80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2" name="Rectangle 331">
            <a:extLst>
              <a:ext uri="{FF2B5EF4-FFF2-40B4-BE49-F238E27FC236}">
                <a16:creationId xmlns:a16="http://schemas.microsoft.com/office/drawing/2014/main" id="{34FC07BB-3621-AE20-5B21-3565067B2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7D7ED223-956C-A767-9AC4-13E635635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3E3ED142-B914-A93C-092A-ADF62186C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50950163-84F5-1278-1F65-B9C8F52D2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Google Shape;325;p21">
            <a:extLst>
              <a:ext uri="{FF2B5EF4-FFF2-40B4-BE49-F238E27FC236}">
                <a16:creationId xmlns:a16="http://schemas.microsoft.com/office/drawing/2014/main" id="{41D97D85-0541-66ED-83C3-CB4ADC4657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05491" y="261834"/>
            <a:ext cx="7533018" cy="6582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and Key Features</a:t>
            </a:r>
          </a:p>
        </p:txBody>
      </p:sp>
      <p:graphicFrame>
        <p:nvGraphicFramePr>
          <p:cNvPr id="2" name="Google Shape;302;p17">
            <a:extLst>
              <a:ext uri="{FF2B5EF4-FFF2-40B4-BE49-F238E27FC236}">
                <a16:creationId xmlns:a16="http://schemas.microsoft.com/office/drawing/2014/main" id="{5C712298-5BA3-5B80-941B-4A9534EA6B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9386513"/>
              </p:ext>
            </p:extLst>
          </p:nvPr>
        </p:nvGraphicFramePr>
        <p:xfrm>
          <a:off x="389400" y="1128557"/>
          <a:ext cx="8365200" cy="348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4835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" name="Rectangle 31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5" name="Rectangle 3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3" y="1057562"/>
            <a:ext cx="51435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64" y="1065164"/>
            <a:ext cx="51434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575942" y="2691064"/>
            <a:ext cx="1876484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727288"/>
            <a:ext cx="2925267" cy="3134219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57570" y="1049957"/>
            <a:ext cx="5143502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350041" y="440141"/>
            <a:ext cx="2401025" cy="254062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algn="r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and Scraping</a:t>
            </a:r>
          </a:p>
        </p:txBody>
      </p:sp>
      <p:graphicFrame>
        <p:nvGraphicFramePr>
          <p:cNvPr id="328" name="Google Shape;308;p18">
            <a:extLst>
              <a:ext uri="{FF2B5EF4-FFF2-40B4-BE49-F238E27FC236}">
                <a16:creationId xmlns:a16="http://schemas.microsoft.com/office/drawing/2014/main" id="{E8FAFC74-3D85-B82B-AC90-0A5D875FD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9207222"/>
              </p:ext>
            </p:extLst>
          </p:nvPr>
        </p:nvGraphicFramePr>
        <p:xfrm>
          <a:off x="3275771" y="487110"/>
          <a:ext cx="5586289" cy="4159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0" name="Rectangle 3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Preprocessing and Parallelization</a:t>
            </a:r>
          </a:p>
        </p:txBody>
      </p:sp>
      <p:graphicFrame>
        <p:nvGraphicFramePr>
          <p:cNvPr id="316" name="Google Shape;314;p19">
            <a:extLst>
              <a:ext uri="{FF2B5EF4-FFF2-40B4-BE49-F238E27FC236}">
                <a16:creationId xmlns:a16="http://schemas.microsoft.com/office/drawing/2014/main" id="{1B6D64A1-0E6D-5301-949B-3F75CBC96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0637908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0" name="Rectangle 34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Google Shape;319;p20"/>
          <p:cNvSpPr txBox="1">
            <a:spLocks noGrp="1"/>
          </p:cNvSpPr>
          <p:nvPr>
            <p:ph type="title"/>
          </p:nvPr>
        </p:nvSpPr>
        <p:spPr>
          <a:xfrm>
            <a:off x="3359541" y="163421"/>
            <a:ext cx="5098906" cy="125671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/>
              <a:t>Plots Used – Choropleth</a:t>
            </a:r>
          </a:p>
        </p:txBody>
      </p:sp>
      <p:pic>
        <p:nvPicPr>
          <p:cNvPr id="322" name="Picture 321" descr="Aerial view of farming land with country roads">
            <a:extLst>
              <a:ext uri="{FF2B5EF4-FFF2-40B4-BE49-F238E27FC236}">
                <a16:creationId xmlns:a16="http://schemas.microsoft.com/office/drawing/2014/main" id="{7F97A73E-AA30-671F-36A4-BF6792CC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371" r="25784"/>
          <a:stretch/>
        </p:blipFill>
        <p:spPr>
          <a:xfrm>
            <a:off x="20" y="10"/>
            <a:ext cx="2551005" cy="5143490"/>
          </a:xfrm>
          <a:prstGeom prst="rect">
            <a:avLst/>
          </a:prstGeom>
          <a:effectLst/>
        </p:spPr>
      </p:pic>
      <p:graphicFrame>
        <p:nvGraphicFramePr>
          <p:cNvPr id="330" name="Google Shape;320;p20">
            <a:extLst>
              <a:ext uri="{FF2B5EF4-FFF2-40B4-BE49-F238E27FC236}">
                <a16:creationId xmlns:a16="http://schemas.microsoft.com/office/drawing/2014/main" id="{8D4AAC41-67BA-DD6A-4F37-3D9272C98D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442484"/>
              </p:ext>
            </p:extLst>
          </p:nvPr>
        </p:nvGraphicFramePr>
        <p:xfrm>
          <a:off x="3359541" y="1583559"/>
          <a:ext cx="5570002" cy="3172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2" name="Rectangle 3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Clustering Query Types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F60D1C-DF48-9459-105D-619822172ACE}"/>
              </a:ext>
            </a:extLst>
          </p:cNvPr>
          <p:cNvSpPr txBox="1"/>
          <p:nvPr/>
        </p:nvSpPr>
        <p:spPr>
          <a:xfrm>
            <a:off x="546980" y="1324373"/>
            <a:ext cx="369342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/>
              <a:t>Clustering technique</a:t>
            </a:r>
            <a:r>
              <a:rPr lang="en-GB" sz="1300"/>
              <a:t>: Used BERT embeddings + agglomerative clustering to group similar queries.</a:t>
            </a:r>
            <a:br>
              <a:rPr lang="en-GB" sz="1300"/>
            </a:br>
            <a:endParaRPr lang="en-US" sz="1300"/>
          </a:p>
          <a:p>
            <a:endParaRPr lang="en-US" sz="13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4F48D-1E07-6D29-9B97-7DEE4DB08D96}"/>
              </a:ext>
            </a:extLst>
          </p:cNvPr>
          <p:cNvSpPr txBox="1"/>
          <p:nvPr/>
        </p:nvSpPr>
        <p:spPr>
          <a:xfrm>
            <a:off x="4787385" y="1324373"/>
            <a:ext cx="34082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err="1"/>
              <a:t>Labeling</a:t>
            </a:r>
            <a:r>
              <a:rPr lang="en-GB" sz="1300" b="1"/>
              <a:t> clusters</a:t>
            </a:r>
            <a:r>
              <a:rPr lang="en-GB" sz="1300"/>
              <a:t>: Applied TF-IDF to extract keywords that summarize each query cluster.</a:t>
            </a:r>
            <a:endParaRPr lang="en-US" sz="13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C72191-11C1-1D47-C263-F65CCC268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5" b="3518"/>
          <a:stretch/>
        </p:blipFill>
        <p:spPr bwMode="auto">
          <a:xfrm>
            <a:off x="221518" y="2219575"/>
            <a:ext cx="3849185" cy="155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ully Explained K-means Clustering with Python | by Amit Chauhan | Towards  AI">
            <a:extLst>
              <a:ext uri="{FF2B5EF4-FFF2-40B4-BE49-F238E27FC236}">
                <a16:creationId xmlns:a16="http://schemas.microsoft.com/office/drawing/2014/main" id="{ED6C7BBA-B38A-400D-D6ED-D1F5F44222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3132" r="5061" b="9964"/>
          <a:stretch/>
        </p:blipFill>
        <p:spPr bwMode="auto">
          <a:xfrm>
            <a:off x="1556446" y="3781085"/>
            <a:ext cx="1349030" cy="100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pic Modeling: Extracting Topics from Text Data - Education Nest">
            <a:extLst>
              <a:ext uri="{FF2B5EF4-FFF2-40B4-BE49-F238E27FC236}">
                <a16:creationId xmlns:a16="http://schemas.microsoft.com/office/drawing/2014/main" id="{72DBCC0D-FFAF-29D6-3480-201892AB74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" t="2759" r="14700" b="9310"/>
          <a:stretch/>
        </p:blipFill>
        <p:spPr bwMode="auto">
          <a:xfrm>
            <a:off x="5074418" y="2130250"/>
            <a:ext cx="3316474" cy="20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4">
          <a:extLst>
            <a:ext uri="{FF2B5EF4-FFF2-40B4-BE49-F238E27FC236}">
              <a16:creationId xmlns:a16="http://schemas.microsoft.com/office/drawing/2014/main" id="{6E42C0D4-045E-8145-810D-A92E8BA93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2" name="Rectangle 331">
            <a:extLst>
              <a:ext uri="{FF2B5EF4-FFF2-40B4-BE49-F238E27FC236}">
                <a16:creationId xmlns:a16="http://schemas.microsoft.com/office/drawing/2014/main" id="{8D0C7013-DA09-AE32-DA86-31A4FD3E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4413AC5-DD13-945C-6913-B09616C83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D7582BAF-3DF6-C87C-42A0-E620C3A26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48FEE88E-6F15-354D-D5ED-5043A5BC6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Google Shape;325;p21">
            <a:extLst>
              <a:ext uri="{FF2B5EF4-FFF2-40B4-BE49-F238E27FC236}">
                <a16:creationId xmlns:a16="http://schemas.microsoft.com/office/drawing/2014/main" id="{B6EE5F46-5C7F-C07C-56F4-CB6E365A1B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Plots Used – Time Series/Stream Graph </a:t>
            </a:r>
          </a:p>
        </p:txBody>
      </p:sp>
      <p:graphicFrame>
        <p:nvGraphicFramePr>
          <p:cNvPr id="329" name="Google Shape;326;p21">
            <a:extLst>
              <a:ext uri="{FF2B5EF4-FFF2-40B4-BE49-F238E27FC236}">
                <a16:creationId xmlns:a16="http://schemas.microsoft.com/office/drawing/2014/main" id="{D425D09D-8DEE-49B6-501A-6878208C10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809744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19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4">
          <a:extLst>
            <a:ext uri="{FF2B5EF4-FFF2-40B4-BE49-F238E27FC236}">
              <a16:creationId xmlns:a16="http://schemas.microsoft.com/office/drawing/2014/main" id="{B2E86C00-7B5E-5CB2-CB42-7BA458A1B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2" name="Rectangle 331">
            <a:extLst>
              <a:ext uri="{FF2B5EF4-FFF2-40B4-BE49-F238E27FC236}">
                <a16:creationId xmlns:a16="http://schemas.microsoft.com/office/drawing/2014/main" id="{FA80C0B2-8417-6884-5120-49139093A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AA21D32C-680A-59DB-7E07-E169EAC5A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E7FACA60-6629-E100-8056-0BF1BC1D4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61CBD058-F569-F644-C27D-B05602216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Google Shape;325;p21">
            <a:extLst>
              <a:ext uri="{FF2B5EF4-FFF2-40B4-BE49-F238E27FC236}">
                <a16:creationId xmlns:a16="http://schemas.microsoft.com/office/drawing/2014/main" id="{1399706B-7D48-7E05-A1A8-799FF9A805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Plots Used – Node Graph (Crop and Query)</a:t>
            </a:r>
          </a:p>
        </p:txBody>
      </p:sp>
      <p:graphicFrame>
        <p:nvGraphicFramePr>
          <p:cNvPr id="2" name="Google Shape;332;p22">
            <a:extLst>
              <a:ext uri="{FF2B5EF4-FFF2-40B4-BE49-F238E27FC236}">
                <a16:creationId xmlns:a16="http://schemas.microsoft.com/office/drawing/2014/main" id="{BCE0DFC2-BC56-9D1D-56F9-6E8DC4508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463714"/>
              </p:ext>
            </p:extLst>
          </p:nvPr>
        </p:nvGraphicFramePr>
        <p:xfrm>
          <a:off x="365844" y="1779365"/>
          <a:ext cx="8195871" cy="276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5927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24">
          <a:extLst>
            <a:ext uri="{FF2B5EF4-FFF2-40B4-BE49-F238E27FC236}">
              <a16:creationId xmlns:a16="http://schemas.microsoft.com/office/drawing/2014/main" id="{BC2C2BA4-6E25-6814-568F-311765B3E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2" name="Rectangle 331">
            <a:extLst>
              <a:ext uri="{FF2B5EF4-FFF2-40B4-BE49-F238E27FC236}">
                <a16:creationId xmlns:a16="http://schemas.microsoft.com/office/drawing/2014/main" id="{CFFFA45E-4178-0C7C-7417-74964FCB5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8F8DCFF9-5B01-37D8-1D50-A69440C73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62C5B90D-619F-85EB-E004-D6AFEC23E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34E77FD1-44F2-A973-4472-DBF7D7408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Google Shape;325;p21">
            <a:extLst>
              <a:ext uri="{FF2B5EF4-FFF2-40B4-BE49-F238E27FC236}">
                <a16:creationId xmlns:a16="http://schemas.microsoft.com/office/drawing/2014/main" id="{24C7DEBC-B2E9-CA58-9709-E7AB3CD40E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defTabSz="914400">
              <a:spcBef>
                <a:spcPct val="0"/>
              </a:spcBef>
              <a:spcAft>
                <a:spcPts val="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Seasonality Analysis</a:t>
            </a:r>
          </a:p>
        </p:txBody>
      </p:sp>
      <p:graphicFrame>
        <p:nvGraphicFramePr>
          <p:cNvPr id="3" name="Google Shape;338;p23">
            <a:extLst>
              <a:ext uri="{FF2B5EF4-FFF2-40B4-BE49-F238E27FC236}">
                <a16:creationId xmlns:a16="http://schemas.microsoft.com/office/drawing/2014/main" id="{12EFCC6D-3D63-25D9-9456-C3F33AD72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886001"/>
              </p:ext>
            </p:extLst>
          </p:nvPr>
        </p:nvGraphicFramePr>
        <p:xfrm>
          <a:off x="628650" y="1371600"/>
          <a:ext cx="78867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892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1512</Words>
  <Application>Microsoft Macintosh PowerPoint</Application>
  <PresentationFormat>On-screen Show (16:9)</PresentationFormat>
  <Paragraphs>101</Paragraphs>
  <Slides>18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 Display</vt:lpstr>
      <vt:lpstr>Nunito</vt:lpstr>
      <vt:lpstr>Aptos</vt:lpstr>
      <vt:lpstr>Arial</vt:lpstr>
      <vt:lpstr>Office Theme</vt:lpstr>
      <vt:lpstr>AgriViz: Analyzing Farmer Queries with Data</vt:lpstr>
      <vt:lpstr>Introduction and Key Features</vt:lpstr>
      <vt:lpstr>Data and Scraping</vt:lpstr>
      <vt:lpstr>Preprocessing and Parallelization</vt:lpstr>
      <vt:lpstr>Plots Used – Choropleth</vt:lpstr>
      <vt:lpstr>Clustering Query Types</vt:lpstr>
      <vt:lpstr>Plots Used – Time Series/Stream Graph </vt:lpstr>
      <vt:lpstr>Plots Used – Node Graph (Crop and Query)</vt:lpstr>
      <vt:lpstr>Seasonality Analysis</vt:lpstr>
      <vt:lpstr>Word Cloud</vt:lpstr>
      <vt:lpstr>Interconnection Between Two Datasets</vt:lpstr>
      <vt:lpstr>Mean and Variance Across Districts</vt:lpstr>
      <vt:lpstr>Time Series of Price and Prediction</vt:lpstr>
      <vt:lpstr>SARIMA – Components</vt:lpstr>
      <vt:lpstr>Variety-wise Distribution of Prices</vt:lpstr>
      <vt:lpstr>DEMO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Kartik Kulkarni</cp:lastModifiedBy>
  <cp:revision>2</cp:revision>
  <dcterms:modified xsi:type="dcterms:W3CDTF">2025-04-30T10:19:03Z</dcterms:modified>
</cp:coreProperties>
</file>