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ONVXK6Tf3Kre/VZSSlkNttAX5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Google Shape;1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8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8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4000">
                <a:schemeClr val="accent2"/>
              </a:gs>
              <a:gs pos="100000">
                <a:srgbClr val="304E3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Google Shape;20;p18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4000">
                <a:schemeClr val="accent2"/>
              </a:gs>
              <a:gs pos="100000">
                <a:srgbClr val="304E3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Google Shape;21;p18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8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4E3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 rot="-180000">
            <a:off x="-9144" y="4882896"/>
            <a:ext cx="4050792" cy="11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" name="Google Shape;27;p18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5" name="Google Shape;95;p29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9" name="Google Shape;99;p29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0" name="Google Shape;100;p29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4" name="Google Shape;104;p3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0" name="Google Shape;110;p31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1" name="Google Shape;111;p31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2" name="Google Shape;112;p31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3" name="Google Shape;113;p31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4" name="Google Shape;114;p31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1" name="Google Shape;121;p32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2" name="Google Shape;122;p32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3" name="Google Shape;123;p32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4" name="Google Shape;124;p32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6" name="Google Shape;126;p32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7" name="Google Shape;127;p32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9" name="Google Shape;129;p3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 rot="5400000">
            <a:off x="4227558" y="-1478363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Google Shape;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7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17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7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" name="Google Shape;10;p17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4000">
                  <a:schemeClr val="accent2"/>
                </a:gs>
                <a:gs pos="100000">
                  <a:srgbClr val="304E3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7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304E3E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</a:pPr>
            <a:r>
              <a:rPr lang="en-IN"/>
              <a:t>IMAGE-CAPTION</a:t>
            </a:r>
            <a:br>
              <a:rPr lang="en-IN"/>
            </a:br>
            <a:r>
              <a:rPr lang="en-IN"/>
              <a:t> BOT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 rot="-180000">
            <a:off x="595818" y="2799617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80"/>
              <a:buNone/>
            </a:pPr>
            <a:r>
              <a:rPr lang="en-IN"/>
              <a:t>PRESENTED BY: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</a:pPr>
            <a:r>
              <a:rPr lang="en-IN"/>
              <a:t>KARTIK (18103051)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RNN AND LSTM</a:t>
            </a:r>
            <a:endParaRPr/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RECURRENT NEURAL NETWORKS ARE THE STATE OF THE ART ALGORITHM FOR SEQUENTIAL DATA AND AMONG OTHERS USED BY APPLES SIRI AND GOOGLES VOICE SEARCH.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IT HAS AN INTERNAL MEMORY WHICH MAKES IT PERFECTLY SUITED FOR MACHINE LEARNING PROBLEMS THAT INVOLVE SEQUENTIAL DATA BECAUSE IT CAN REMEMBERS IT’S INPUT.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IN OUR MODEL, TEXT</a:t>
            </a:r>
            <a:r>
              <a:rPr lang="en-IN"/>
              <a:t> </a:t>
            </a:r>
            <a:r>
              <a:rPr lang="en-IN" sz="1800">
                <a:latin typeface="Arial"/>
                <a:ea typeface="Arial"/>
                <a:cs typeface="Arial"/>
                <a:sym typeface="Arial"/>
              </a:rPr>
              <a:t>INPUT SEQUENCES WITH A PRE-DEFINED LENGTH (34 WORDS) WHICH ARE FED INTO AN EMBEDDING LAYER THAT USES A MASK TO IGNORE PADDED VALUES. THIS IS FOLLOWED BY AN LSTM LAYER WITH 256 MEMORY UNITS.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BLEU SCORE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59999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BLEU, OR THE BILINGUAL EVALUATION UNDERSTUDY, IS A SCORE FOR COMPARING TRANSLATION OF  TEXT  TO ONE OR MORE REFERENCE TRANSLATIONS.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IN OUR MODEL THERE WERE MORE THAN ONE POSSIBLE CAPTIONS FOR AN IMAGE, SO, WE EVALUATE OUR MODEL USING BLEU SCORE.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A PERFECT MATCH RESULTS IN A SCORE OF 1.0, WHEREAS A PERFECT MISMATCH RESULTS IN A SCORE OF 0.0.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NLTK, PROVIDES AN IMPLEMENTATION OF THE BLEU SCORE.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WE HAVE USED CORPUS_BLUE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 FOR CALCULATING THE BLEU SCORE FOR MULTIPLE SENTENCES SUCH AS A PARAGRAPH OR A DOCUMENT.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OUR EVALUATION</a:t>
            </a:r>
            <a:endParaRPr/>
          </a:p>
        </p:txBody>
      </p:sp>
      <p:pic>
        <p:nvPicPr>
          <p:cNvPr id="221" name="Google Shape;22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7161" y="2130605"/>
            <a:ext cx="3772227" cy="317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>
            <p:ph type="title"/>
          </p:nvPr>
        </p:nvSpPr>
        <p:spPr>
          <a:xfrm>
            <a:off x="505580" y="272561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OUTPUT-1</a:t>
            </a:r>
            <a:endParaRPr/>
          </a:p>
        </p:txBody>
      </p:sp>
      <p:pic>
        <p:nvPicPr>
          <p:cNvPr id="227" name="Google Shape;22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832" y="1424526"/>
            <a:ext cx="9170377" cy="477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501163" y="109817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OUTPUT-2</a:t>
            </a:r>
            <a:endParaRPr/>
          </a:p>
        </p:txBody>
      </p:sp>
      <p:pic>
        <p:nvPicPr>
          <p:cNvPr id="233" name="Google Shape;23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955" y="1261782"/>
            <a:ext cx="9211589" cy="483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39" name="Google Shape;239;p15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HERE WE CAN CONCLUDE THAT (RNN + VGG) CAN GIVE GOOD RESULTS FOR IMAGE CAPTIONING EVEN AFTER TRAINING ON SMALL DATASETS LIKE FLICKR_8K.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3316809" y="1103366"/>
            <a:ext cx="47193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5D2922"/>
                </a:solidFill>
                <a:latin typeface="Impact"/>
                <a:ea typeface="Impact"/>
                <a:cs typeface="Impact"/>
                <a:sym typeface="Impact"/>
              </a:rPr>
              <a:t>Thank You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2373924" y="2422211"/>
            <a:ext cx="65326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rgbClr val="BCC9DD"/>
                </a:solidFill>
                <a:latin typeface="Impact"/>
                <a:ea typeface="Impact"/>
                <a:cs typeface="Impact"/>
                <a:sym typeface="Impact"/>
              </a:rPr>
              <a:t>EveryOne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OVERVIEW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898646" y="1709047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b="1" lang="en-IN">
                <a:latin typeface="Arial"/>
                <a:ea typeface="Arial"/>
                <a:cs typeface="Arial"/>
                <a:sym typeface="Arial"/>
              </a:rPr>
              <a:t>IMAGE CAPTIONING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 IS THE PROCESS OF GENERATING TEXTUAL DESCRIPTION OF AN IMAGE.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IT USES BOTH </a:t>
            </a:r>
            <a:r>
              <a:rPr b="1" lang="en-IN">
                <a:latin typeface="Arial"/>
                <a:ea typeface="Arial"/>
                <a:cs typeface="Arial"/>
                <a:sym typeface="Arial"/>
              </a:rPr>
              <a:t>NATURAL-LANGUAGE-PROCESSING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1" lang="en-IN">
                <a:latin typeface="Arial"/>
                <a:ea typeface="Arial"/>
                <a:cs typeface="Arial"/>
                <a:sym typeface="Arial"/>
              </a:rPr>
              <a:t>COMPUTER-VISION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 TO GENERATE THE CAPTIONS.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DEEP LEARNING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DEEP LEARNING IS A SUBFIELD OF MACHINE LEARNING CONCERNED WITH ALGORITHMS INSPIRED BY THE STRUCTURE AND FUNCTION OF THE BRAIN CALLED ARTIFICIAL NEURAL NETWORKS.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IN-SHORT, IT IS NEURAL NETWORKS WITH MULTIPLE LAYERS.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DEEP LEARNING TACKLES THE PROBLEM OF IMAGE CAPTIONING QUITE WELL THAN ANY OTHER PARADIGMS OF PROGRAMMING.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PLATFORMS &amp; TOOLS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685801" y="2485427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KAGGLE PLATFORM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GOOGLE CLOUD CONSOLE PLATFORM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KERAS WITH TENSORFLOW AS BACKEND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PRE-TRAINED VGG MODEL BY OXFORD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VIM TEXT-EDITOR</a:t>
            </a:r>
            <a:endParaRPr/>
          </a:p>
          <a:p>
            <a:pPr indent="-25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DATASET DESCRIPTION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685801" y="2186488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A GOOD DATASET TO USE WHEN GETTING STARTED WITH IMAGE CAPTIONING IS THE FLICKR8K DATASET.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b="1" lang="en-IN">
                <a:latin typeface="Arial"/>
                <a:ea typeface="Arial"/>
                <a:cs typeface="Arial"/>
                <a:sym typeface="Arial"/>
              </a:rPr>
              <a:t>FLICKR8K_DATASET.ZIP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 (1 GIGABYTE) AN ARCHIVE OF ALL PHOTOGRAPHS (6000+2000).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b="1" lang="en-IN">
                <a:latin typeface="Arial"/>
                <a:ea typeface="Arial"/>
                <a:cs typeface="Arial"/>
                <a:sym typeface="Arial"/>
              </a:rPr>
              <a:t>FLICKR8K_TEXT.ZIP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 (2.2 MEGABYTES) AN ARCHIVE OF ALL TEXT DESCRIPTIONS FOR PHOTOGRAPHS(5 CAPTIONS PER IMAGE).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THE REASON OF USING FLICKR8K DATASET IS BECAUSE IT IS REALISTIC AND RELATIVELY SMALL TO BUILD MODELS ON YOUR WORKSTATION USING A CPU.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CONCEPTS</a:t>
            </a:r>
            <a:endParaRPr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CNN ( CONVOLUTION NEURAL NETWORK ) USED IN VGG.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LONG SHORT-TERM MEMORY (LSTM) RECURRENT NEURAL NETWORK.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TEXT-PROCESSING.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BLEU SCORE FOR TEXTUAL EVALUATION.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LINUX AND COMMAND LINE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GOOGLE CLOUD CONSOLE USAGE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BRIEF APPROACH</a:t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1019908" y="2391508"/>
            <a:ext cx="2110154" cy="92319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6879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(pre-processed)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4035669" y="2391508"/>
            <a:ext cx="1943100" cy="92319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6879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(LSTM)</a:t>
            </a:r>
            <a:endParaRPr/>
          </a:p>
        </p:txBody>
      </p:sp>
      <p:cxnSp>
        <p:nvCxnSpPr>
          <p:cNvPr id="187" name="Google Shape;187;p7"/>
          <p:cNvCxnSpPr>
            <a:stCxn id="185" idx="3"/>
            <a:endCxn id="186" idx="1"/>
          </p:cNvCxnSpPr>
          <p:nvPr/>
        </p:nvCxnSpPr>
        <p:spPr>
          <a:xfrm>
            <a:off x="3130062" y="2853104"/>
            <a:ext cx="905700" cy="0"/>
          </a:xfrm>
          <a:prstGeom prst="straightConnector1">
            <a:avLst/>
          </a:prstGeom>
          <a:noFill/>
          <a:ln cap="flat" cmpd="sng" w="9525">
            <a:solidFill>
              <a:srgbClr val="71844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7"/>
          <p:cNvCxnSpPr/>
          <p:nvPr/>
        </p:nvCxnSpPr>
        <p:spPr>
          <a:xfrm>
            <a:off x="5978769" y="2853104"/>
            <a:ext cx="1406769" cy="789708"/>
          </a:xfrm>
          <a:prstGeom prst="straightConnector1">
            <a:avLst/>
          </a:prstGeom>
          <a:noFill/>
          <a:ln cap="flat" cmpd="sng" w="9525">
            <a:solidFill>
              <a:srgbClr val="71844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7"/>
          <p:cNvSpPr/>
          <p:nvPr/>
        </p:nvSpPr>
        <p:spPr>
          <a:xfrm>
            <a:off x="7385538" y="3226777"/>
            <a:ext cx="2110154" cy="1055077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6879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Merger Layer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3727939" y="4281854"/>
            <a:ext cx="2171700" cy="92319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6879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features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(Pre-processed)</a:t>
            </a:r>
            <a:endParaRPr/>
          </a:p>
        </p:txBody>
      </p:sp>
      <p:cxnSp>
        <p:nvCxnSpPr>
          <p:cNvPr id="191" name="Google Shape;191;p7"/>
          <p:cNvCxnSpPr/>
          <p:nvPr/>
        </p:nvCxnSpPr>
        <p:spPr>
          <a:xfrm flipH="1" rot="10800000">
            <a:off x="5899639" y="3930162"/>
            <a:ext cx="1485899" cy="808892"/>
          </a:xfrm>
          <a:prstGeom prst="straightConnector1">
            <a:avLst/>
          </a:prstGeom>
          <a:noFill/>
          <a:ln cap="flat" cmpd="sng" w="9525">
            <a:solidFill>
              <a:srgbClr val="71844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IN"/>
              <a:t>VGG (VISUAL GEOMETRY GROUP)</a:t>
            </a:r>
            <a:endParaRPr/>
          </a:p>
        </p:txBody>
      </p:sp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VERY DEEP CONVOLUTIONAL NETWORKS FOR LARGE-SCALE VISUAL RECOGNITION.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CONVOLUTIONAL NETWORKS (CONVNETS) CURRENTLY SET THE STATE OF THE ART IN VISUAL RECOGNITION.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THEY CREATED 16 AND 19 LAYERED MODELS TO WIN  THE IMAGENET COMPETITION IN 2014.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WE HAVE USED THE 16 LAYERED VGG MODEL IN OUR PROJECT TO EXTRACT THE FEATURES OF IMAGES.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n-IN"/>
              <a:t>CONVOLUTIONAL NEURAL NETWORK</a:t>
            </a:r>
            <a:br>
              <a:rPr lang="en-IN"/>
            </a:br>
            <a:r>
              <a:rPr lang="en-IN"/>
              <a:t>(CNN)</a:t>
            </a:r>
            <a:endParaRPr/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CNN ARE VERY SIMILAR TO ORDINARY NEURAL NETWORKS.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CONVNET ARCHITECTURES MAKE THE EXPLICIT ASSUMPTION THAT THE INPUTS ARE IMAGES, WHICH ALLOWS US TO ENCODE CERTAIN PROPERTIES INTO THE ARCHITECTURE.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CNNS OPERATE OVER VOLUMES.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IT HAS FILTERS, POOLING LAYERS BECAUSE OF THE ASSUMPTION THAT INPUT IS ALWAYS AN IMAGE.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 Event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2018-10-03T04:58:52Z</dcterms:created>
  <dc:creator>kartik karira</dc:creator>
</cp:coreProperties>
</file>