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gKJiGMADydG8+lbaOpj+q8jiZ8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6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b660e92d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b660e92d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26b660e92d5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b660e92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b660e92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6b660e92d5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c1b1f46d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bc1b1f46d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1bc1b1f46d0_1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c3ef8e75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ac3ef8e75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g1ac3ef8e758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ac3ef8e75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ac3ef8e75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1ac3ef8e758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b660e92d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b660e92d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26b660e92d5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b660e92d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b660e92d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26b660e92d5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b660e92d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b660e92d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26b660e92d5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b660e92d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b660e92d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6b660e92d5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b660e92d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b660e92d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26b660e92d5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b660e92d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b660e92d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26b660e92d5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b660e92d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b660e92d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26b660e92d5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 descr="LOGO.gif"/>
          <p:cNvPicPr preferRelativeResize="0"/>
          <p:nvPr/>
        </p:nvPicPr>
        <p:blipFill rotWithShape="1">
          <a:blip r:embed="rId2">
            <a:alphaModFix/>
          </a:blip>
          <a:srcRect b="10714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5"/>
          <p:cNvGrpSpPr/>
          <p:nvPr/>
        </p:nvGrpSpPr>
        <p:grpSpPr>
          <a:xfrm>
            <a:off x="6146800" y="0"/>
            <a:ext cx="2997300" cy="876300"/>
            <a:chOff x="6096000" y="3924300"/>
            <a:chExt cx="2997300" cy="876300"/>
          </a:xfrm>
        </p:grpSpPr>
        <p:sp>
          <p:nvSpPr>
            <p:cNvPr id="27" name="Google Shape;27;p5"/>
            <p:cNvSpPr/>
            <p:nvPr/>
          </p:nvSpPr>
          <p:spPr>
            <a:xfrm>
              <a:off x="6096000" y="3924300"/>
              <a:ext cx="29973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5" descr="LOGO.gif"/>
            <p:cNvPicPr preferRelativeResize="0"/>
            <p:nvPr/>
          </p:nvPicPr>
          <p:blipFill rotWithShape="1">
            <a:blip r:embed="rId2">
              <a:alphaModFix/>
            </a:blip>
            <a:srcRect b="10714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5"/>
            <p:cNvSpPr/>
            <p:nvPr/>
          </p:nvSpPr>
          <p:spPr>
            <a:xfrm>
              <a:off x="6477000" y="4114800"/>
              <a:ext cx="207660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5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6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4"/>
          <p:cNvSpPr/>
          <p:nvPr/>
        </p:nvSpPr>
        <p:spPr>
          <a:xfrm rot="10800000" flipH="1">
            <a:off x="0" y="6705716"/>
            <a:ext cx="9144000" cy="19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4" descr="LOGO.gif"/>
          <p:cNvPicPr preferRelativeResize="0"/>
          <p:nvPr/>
        </p:nvPicPr>
        <p:blipFill rotWithShape="1">
          <a:blip r:embed="rId4">
            <a:alphaModFix/>
          </a:blip>
          <a:srcRect b="10714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" descr="LOGO.gif"/>
          <p:cNvPicPr preferRelativeResize="0"/>
          <p:nvPr/>
        </p:nvPicPr>
        <p:blipFill rotWithShape="1">
          <a:blip r:embed="rId4">
            <a:alphaModFix/>
          </a:blip>
          <a:srcRect b="10714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4"/>
          <p:cNvGrpSpPr/>
          <p:nvPr/>
        </p:nvGrpSpPr>
        <p:grpSpPr>
          <a:xfrm>
            <a:off x="6146800" y="0"/>
            <a:ext cx="2997300" cy="876300"/>
            <a:chOff x="6096000" y="3924300"/>
            <a:chExt cx="2997300" cy="876300"/>
          </a:xfrm>
        </p:grpSpPr>
        <p:sp>
          <p:nvSpPr>
            <p:cNvPr id="20" name="Google Shape;20;p4"/>
            <p:cNvSpPr/>
            <p:nvPr/>
          </p:nvSpPr>
          <p:spPr>
            <a:xfrm>
              <a:off x="6096000" y="3924300"/>
              <a:ext cx="29973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4" descr="LOGO.gif"/>
            <p:cNvPicPr preferRelativeResize="0"/>
            <p:nvPr/>
          </p:nvPicPr>
          <p:blipFill rotWithShape="1">
            <a:blip r:embed="rId4">
              <a:alphaModFix/>
            </a:blip>
            <a:srcRect b="10714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4"/>
            <p:cNvSpPr/>
            <p:nvPr/>
          </p:nvSpPr>
          <p:spPr>
            <a:xfrm>
              <a:off x="6477000" y="4114800"/>
              <a:ext cx="207660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4" descr="logo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53200" y="228600"/>
            <a:ext cx="1920876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pi.github.com/users/$%7busername%7d/repos" TargetMode="External"/><Relationship Id="rId4" Type="http://schemas.openxmlformats.org/officeDocument/2006/relationships/hyperlink" Target="https://github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/>
        </p:nvSpPr>
        <p:spPr>
          <a:xfrm>
            <a:off x="457200" y="1062525"/>
            <a:ext cx="8229600" cy="20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900" b="1" dirty="0" err="1">
                <a:solidFill>
                  <a:srgbClr val="3A30FA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US" sz="4900" b="1" dirty="0">
                <a:solidFill>
                  <a:srgbClr val="3A30FA"/>
                </a:solidFill>
                <a:latin typeface="Calibri"/>
                <a:ea typeface="Calibri"/>
                <a:cs typeface="Calibri"/>
                <a:sym typeface="Calibri"/>
              </a:rPr>
              <a:t> Profile</a:t>
            </a:r>
            <a:br>
              <a:rPr lang="en-US" sz="4900" b="1" dirty="0">
                <a:solidFill>
                  <a:srgbClr val="3A30FA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900" b="1" dirty="0">
                <a:solidFill>
                  <a:srgbClr val="3A30FA"/>
                </a:solidFill>
                <a:latin typeface="Calibri"/>
                <a:ea typeface="Calibri"/>
                <a:cs typeface="Calibri"/>
                <a:sym typeface="Calibri"/>
              </a:rPr>
              <a:t>Viewer</a:t>
            </a:r>
            <a:endParaRPr sz="4900" b="1" i="0" u="none" strike="noStrike" cap="none" dirty="0">
              <a:solidFill>
                <a:srgbClr val="3A30F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457200" y="3215563"/>
            <a:ext cx="4038600" cy="243139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Submitted by:</a:t>
            </a:r>
            <a:b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Kashish  (2210990496)</a:t>
            </a:r>
            <a:endParaRPr lang="fi-FI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i-FI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Kartik (2210990496)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i-FI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Jatin (2210990455)</a:t>
            </a:r>
            <a:br>
              <a:rPr lang="fi-FI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i-FI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Kabir (2210990468)</a:t>
            </a:r>
          </a:p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5126275" y="3297034"/>
            <a:ext cx="3663000" cy="13664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Submitted to:</a:t>
            </a:r>
            <a:b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Vikas Patel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50" name="Google Shape;50;p1"/>
          <p:cNvSpPr txBox="1"/>
          <p:nvPr/>
        </p:nvSpPr>
        <p:spPr>
          <a:xfrm>
            <a:off x="0" y="131250"/>
            <a:ext cx="62547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b660e92d5_0_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Responsive Nature</a:t>
            </a:r>
            <a:endParaRPr/>
          </a:p>
        </p:txBody>
      </p:sp>
      <p:sp>
        <p:nvSpPr>
          <p:cNvPr id="125" name="Google Shape;125;g26b660e92d5_0_69"/>
          <p:cNvSpPr txBox="1">
            <a:spLocks noGrp="1"/>
          </p:cNvSpPr>
          <p:nvPr>
            <p:ph type="body" idx="1"/>
          </p:nvPr>
        </p:nvSpPr>
        <p:spPr>
          <a:xfrm>
            <a:off x="152400" y="1093175"/>
            <a:ext cx="5757600" cy="1606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Both the Pages, are responsive in nature, that means they are set to work in phone &amp; tab breakpoints.</a:t>
            </a:r>
            <a:endParaRPr sz="300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126" name="Google Shape;126;g26b660e92d5_0_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FAA273-FC58-DBA0-3FBF-2A2BC50B3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974" y="3087328"/>
            <a:ext cx="3897776" cy="33757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CF59B3-B945-820D-D7F4-5C4AB77A3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57368" y="2699676"/>
            <a:ext cx="4798142" cy="37633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b660e92d5_0_6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Stack</a:t>
            </a:r>
            <a:endParaRPr/>
          </a:p>
        </p:txBody>
      </p:sp>
      <p:sp>
        <p:nvSpPr>
          <p:cNvPr id="136" name="Google Shape;136;g26b660e92d5_0_6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85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 	HTML</a:t>
            </a:r>
            <a:endParaRPr dirty="0"/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	CSS</a:t>
            </a:r>
            <a:endParaRPr dirty="0"/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	JAVASCRIPT</a:t>
            </a:r>
            <a:endParaRPr dirty="0"/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	BOOTSTRAP</a:t>
            </a:r>
            <a:endParaRPr dirty="0"/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err="1"/>
              <a:t>Github</a:t>
            </a:r>
            <a:endParaRPr dirty="0"/>
          </a:p>
        </p:txBody>
      </p:sp>
      <p:sp>
        <p:nvSpPr>
          <p:cNvPr id="137" name="Google Shape;137;g26b660e92d5_0_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38" name="Google Shape;138;g26b660e92d5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25" y="1488850"/>
            <a:ext cx="637025" cy="63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26b660e92d5_0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975" y="2351175"/>
            <a:ext cx="505925" cy="7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26b660e92d5_0_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063" y="3352800"/>
            <a:ext cx="659743" cy="7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6b660e92d5_0_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837" y="4367100"/>
            <a:ext cx="8382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6b660e92d5_0_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9975" y="5402025"/>
            <a:ext cx="659725" cy="65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c1b1f46d0_1_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149" name="Google Shape;149;g1bc1b1f46d0_1_17"/>
          <p:cNvSpPr txBox="1">
            <a:spLocks noGrp="1"/>
          </p:cNvSpPr>
          <p:nvPr>
            <p:ph type="body" idx="1"/>
          </p:nvPr>
        </p:nvSpPr>
        <p:spPr>
          <a:xfrm>
            <a:off x="383950" y="1759200"/>
            <a:ext cx="8229600" cy="3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highlight>
                  <a:schemeClr val="lt1"/>
                </a:highlight>
              </a:rPr>
              <a:t>Empowering GitHub Interaction:</a:t>
            </a:r>
            <a:endParaRPr b="1">
              <a:highlight>
                <a:schemeClr val="lt1"/>
              </a:highlight>
            </a:endParaRPr>
          </a:p>
          <a:p>
            <a:pPr marL="0" lvl="0" indent="0" algn="just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highlight>
                <a:schemeClr val="lt1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chemeClr val="lt1"/>
                </a:highlight>
              </a:rPr>
              <a:t>The primary objective of the GitHub Explorer app is to revolutionize the way users engage with GitHub profiles, providing a seamless and enriched experience. 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50" name="Google Shape;150;g1bc1b1f46d0_1_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ac3ef8e758_0_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57" name="Google Shape;157;g1ac3ef8e758_0_59"/>
          <p:cNvSpPr txBox="1">
            <a:spLocks noGrp="1"/>
          </p:cNvSpPr>
          <p:nvPr>
            <p:ph type="body" idx="1"/>
          </p:nvPr>
        </p:nvSpPr>
        <p:spPr>
          <a:xfrm>
            <a:off x="148225" y="1029025"/>
            <a:ext cx="8425504" cy="55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064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AutoNum type="arabicParenR"/>
            </a:pPr>
            <a:r>
              <a:rPr lang="en-US" sz="2800" dirty="0"/>
              <a:t>Bootstrap</a:t>
            </a:r>
            <a:endParaRPr sz="2800" dirty="0"/>
          </a:p>
          <a:p>
            <a:pPr marL="457200" lvl="0" indent="0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</a:t>
            </a:r>
            <a:endParaRPr sz="2800" dirty="0">
              <a:solidFill>
                <a:srgbClr val="0070C0"/>
              </a:solidFill>
            </a:endParaRPr>
          </a:p>
          <a:p>
            <a:pPr marL="457200" lvl="0" indent="0" rtl="0">
              <a:spcBef>
                <a:spcPts val="360"/>
              </a:spcBef>
              <a:spcAft>
                <a:spcPts val="0"/>
              </a:spcAft>
              <a:buNone/>
            </a:pPr>
            <a:endParaRPr sz="2800" dirty="0"/>
          </a:p>
          <a:p>
            <a:pPr marL="457200" lvl="0" indent="-4064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AutoNum type="arabicParenR"/>
            </a:pPr>
            <a:r>
              <a:rPr lang="en-US" sz="2800" dirty="0"/>
              <a:t>Git hub</a:t>
            </a:r>
            <a:endParaRPr sz="2800" dirty="0"/>
          </a:p>
          <a:p>
            <a:pPr marL="457200" lvl="0" indent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 dirty="0"/>
              <a:t> </a:t>
            </a:r>
            <a:r>
              <a:rPr lang="en-US" sz="2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sz="2800" dirty="0">
              <a:solidFill>
                <a:srgbClr val="0070C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800" dirty="0"/>
          </a:p>
          <a:p>
            <a:pPr marL="457200" lvl="0" indent="-406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en-US" sz="2800" dirty="0"/>
              <a:t>Git hub Api </a:t>
            </a:r>
            <a:endParaRPr sz="2800" dirty="0"/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rgbClr val="0070C0"/>
                </a:solidFill>
              </a:rPr>
              <a:t>(https://api.github.com/users/${kartik-mah});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rgbClr val="0070C0"/>
                </a:solidFill>
              </a:rPr>
              <a:t>(</a:t>
            </a:r>
            <a:r>
              <a:rPr lang="en-IN" sz="28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https://api.github.com/users/${username}/repos</a:t>
            </a:r>
            <a:r>
              <a:rPr lang="en-IN" sz="2800" dirty="0">
                <a:solidFill>
                  <a:srgbClr val="0070C0"/>
                </a:solidFill>
              </a:rPr>
              <a:t>);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800" dirty="0"/>
          </a:p>
        </p:txBody>
      </p:sp>
      <p:sp>
        <p:nvSpPr>
          <p:cNvPr id="158" name="Google Shape;158;g1ac3ef8e758_0_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c3ef8e758_0_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65" name="Google Shape;165;g1ac3ef8e758_0_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00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highlight>
                  <a:schemeClr val="lt1"/>
                </a:highlight>
              </a:rPr>
              <a:t>GitHub Profile Viewer is not just a tool; it's a window into the vibrant world of coding on GitHub.</a:t>
            </a:r>
            <a:endParaRPr sz="2700">
              <a:highlight>
                <a:schemeClr val="lt1"/>
              </a:highlight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highlight>
                  <a:schemeClr val="lt1"/>
                </a:highlight>
              </a:rPr>
              <a:t>Empower your GitHub journey with GitHub Explorer, your passport to the Code Canvas!</a:t>
            </a:r>
            <a:endParaRPr sz="270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70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i="1">
                <a:highlight>
                  <a:schemeClr val="lt1"/>
                </a:highlight>
              </a:rPr>
              <a:t>Thank you for joining us today as we embark on this exciting exploration of GitHub Explorer. Let's unlock the full potential of GitHub profiles together!</a:t>
            </a:r>
            <a:endParaRPr sz="2700" i="1"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700">
              <a:highlight>
                <a:schemeClr val="lt1"/>
              </a:highlight>
            </a:endParaRPr>
          </a:p>
        </p:txBody>
      </p:sp>
      <p:sp>
        <p:nvSpPr>
          <p:cNvPr id="166" name="Google Shape;166;g1ac3ef8e758_0_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>
            <a:spLocks noGrp="1"/>
          </p:cNvSpPr>
          <p:nvPr>
            <p:ph type="body" idx="1"/>
          </p:nvPr>
        </p:nvSpPr>
        <p:spPr>
          <a:xfrm>
            <a:off x="152400" y="914400"/>
            <a:ext cx="89154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11500"/>
              <a:buNone/>
            </a:pPr>
            <a:r>
              <a:rPr lang="en-US" sz="1150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1500">
              <a:solidFill>
                <a:srgbClr val="2058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2"/>
          <p:cNvSpPr txBox="1">
            <a:spLocks noGrp="1"/>
          </p:cNvSpPr>
          <p:nvPr>
            <p:ph type="body" idx="1"/>
          </p:nvPr>
        </p:nvSpPr>
        <p:spPr>
          <a:xfrm>
            <a:off x="114300" y="1224250"/>
            <a:ext cx="8915400" cy="51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/>
              <a:t>Introduction</a:t>
            </a:r>
            <a:endParaRPr sz="2600"/>
          </a:p>
          <a:p>
            <a:pPr marL="457200" lvl="0" indent="-3937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/>
              <a:t>Overview</a:t>
            </a:r>
            <a:endParaRPr sz="2600"/>
          </a:p>
          <a:p>
            <a:pPr marL="457200" lvl="0" indent="-3937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/>
              <a:t>Key Features</a:t>
            </a:r>
            <a:endParaRPr sz="2600"/>
          </a:p>
          <a:p>
            <a:pPr marL="457200" lvl="0" indent="-3937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/>
              <a:t>Steps to use it</a:t>
            </a:r>
            <a:endParaRPr sz="2600"/>
          </a:p>
          <a:p>
            <a:pPr marL="457200" lvl="0" indent="-3937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/>
              <a:t>Live Demo</a:t>
            </a:r>
            <a:endParaRPr sz="2600"/>
          </a:p>
          <a:p>
            <a:pPr marL="457200" lvl="0" indent="-3937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/>
              <a:t>Responsive Nature</a:t>
            </a:r>
            <a:endParaRPr sz="2600"/>
          </a:p>
          <a:p>
            <a:pPr marL="457200" lvl="0" indent="-3937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/>
              <a:t>Tech Stack</a:t>
            </a:r>
            <a:endParaRPr sz="2600"/>
          </a:p>
          <a:p>
            <a:pPr marL="457200" lvl="0" indent="-3937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/>
              <a:t>Objective</a:t>
            </a:r>
            <a:endParaRPr sz="2600"/>
          </a:p>
          <a:p>
            <a:pPr marL="457200" lvl="0" indent="-3937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/>
              <a:t>References</a:t>
            </a:r>
            <a:endParaRPr sz="2600"/>
          </a:p>
          <a:p>
            <a:pPr marL="457200" lvl="0" indent="-3937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/>
              <a:t>Conclusion</a:t>
            </a:r>
            <a:endParaRPr sz="2600"/>
          </a:p>
          <a:p>
            <a:pPr marL="45720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b660e92d5_0_3"/>
          <p:cNvSpPr txBox="1">
            <a:spLocks noGrp="1"/>
          </p:cNvSpPr>
          <p:nvPr>
            <p:ph type="body" idx="1"/>
          </p:nvPr>
        </p:nvSpPr>
        <p:spPr>
          <a:xfrm>
            <a:off x="734850" y="2102675"/>
            <a:ext cx="5531100" cy="169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4900"/>
              <a:t>GITHUB PROFILE VIEWER:</a:t>
            </a:r>
            <a:endParaRPr sz="4900"/>
          </a:p>
        </p:txBody>
      </p:sp>
      <p:sp>
        <p:nvSpPr>
          <p:cNvPr id="64" name="Google Shape;64;g26b660e92d5_0_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5" name="Google Shape;65;g26b660e92d5_0_3"/>
          <p:cNvSpPr txBox="1"/>
          <p:nvPr/>
        </p:nvSpPr>
        <p:spPr>
          <a:xfrm>
            <a:off x="736800" y="4248475"/>
            <a:ext cx="7670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Unveiling the Code Canvas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26b660e92d5_0_3"/>
          <p:cNvSpPr txBox="1"/>
          <p:nvPr/>
        </p:nvSpPr>
        <p:spPr>
          <a:xfrm>
            <a:off x="1366350" y="6116225"/>
            <a:ext cx="7670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g26b660e92d5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450" y="2232960"/>
            <a:ext cx="1791975" cy="17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b660e92d5_0_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74" name="Google Shape;74;g26b660e92d5_0_11"/>
          <p:cNvSpPr txBox="1">
            <a:spLocks noGrp="1"/>
          </p:cNvSpPr>
          <p:nvPr>
            <p:ph type="body" idx="1"/>
          </p:nvPr>
        </p:nvSpPr>
        <p:spPr>
          <a:xfrm>
            <a:off x="243950" y="1155250"/>
            <a:ext cx="8500800" cy="520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500"/>
              <a:buFont typeface="Calibri"/>
              <a:buChar char="•"/>
            </a:pPr>
            <a:r>
              <a:rPr lang="en-US" sz="2500">
                <a:highlight>
                  <a:schemeClr val="lt1"/>
                </a:highlight>
              </a:rPr>
              <a:t>GitHub has become the heartbeat of the coding community, hosting millions of repositories across various domains.</a:t>
            </a:r>
            <a:endParaRPr sz="2500">
              <a:highlight>
                <a:schemeClr val="lt1"/>
              </a:highlight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500">
              <a:highlight>
                <a:schemeClr val="lt1"/>
              </a:highlight>
            </a:endParaRPr>
          </a:p>
          <a:p>
            <a:pPr marL="457200" lvl="0" indent="-387350" algn="just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500"/>
              <a:buFont typeface="Calibri"/>
              <a:buChar char="•"/>
            </a:pPr>
            <a:r>
              <a:rPr lang="en-US" sz="2500">
                <a:highlight>
                  <a:schemeClr val="lt1"/>
                </a:highlight>
              </a:rPr>
              <a:t>Introducing "GitHub Profile Viewer," a powerful tool designed to revolutionize how we interact with and explore GitHub profilesa.</a:t>
            </a:r>
            <a:endParaRPr sz="2500">
              <a:highlight>
                <a:schemeClr val="lt1"/>
              </a:highlight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2500">
              <a:highlight>
                <a:schemeClr val="lt1"/>
              </a:highlight>
            </a:endParaRPr>
          </a:p>
          <a:p>
            <a:pPr marL="457200" lvl="0" indent="-387350" algn="just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72525"/>
              </a:buClr>
              <a:buSzPts val="2500"/>
              <a:buFont typeface="Calibri"/>
              <a:buChar char="•"/>
            </a:pPr>
            <a:r>
              <a:rPr lang="en-US" sz="2500">
                <a:solidFill>
                  <a:srgbClr val="272525"/>
                </a:solidFill>
              </a:rPr>
              <a:t>The GitHub Profile Viewer is a web application designed to provide a visual representation of your coding journey on GitHub, enhancing the overall experience and facilitating effective collaboration within the community.</a:t>
            </a:r>
            <a:endParaRPr sz="2500">
              <a:highlight>
                <a:schemeClr val="lt1"/>
              </a:highlight>
            </a:endParaRPr>
          </a:p>
        </p:txBody>
      </p:sp>
      <p:sp>
        <p:nvSpPr>
          <p:cNvPr id="75" name="Google Shape;75;g26b660e92d5_0_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b660e92d5_0_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Features</a:t>
            </a:r>
            <a:endParaRPr/>
          </a:p>
        </p:txBody>
      </p:sp>
      <p:sp>
        <p:nvSpPr>
          <p:cNvPr id="82" name="Google Shape;82;g26b660e92d5_0_21"/>
          <p:cNvSpPr txBox="1">
            <a:spLocks noGrp="1"/>
          </p:cNvSpPr>
          <p:nvPr>
            <p:ph type="body" idx="1"/>
          </p:nvPr>
        </p:nvSpPr>
        <p:spPr>
          <a:xfrm>
            <a:off x="457200" y="1220450"/>
            <a:ext cx="8229600" cy="503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>
                <a:highlight>
                  <a:schemeClr val="lt1"/>
                </a:highlight>
              </a:rPr>
              <a:t>Seamless Navigation: Effortlessly navigate through GitHub profiles with an intuitive and user-friendly interface.</a:t>
            </a:r>
            <a:endParaRPr sz="2500">
              <a:highlight>
                <a:schemeClr val="lt1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2500">
              <a:highlight>
                <a:schemeClr val="lt1"/>
              </a:highlight>
            </a:endParaRPr>
          </a:p>
          <a:p>
            <a:pPr marL="457200" lvl="0" indent="-38735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>
                <a:highlight>
                  <a:schemeClr val="lt1"/>
                </a:highlight>
              </a:rPr>
              <a:t>Comprehensive Insights: Gain a holistic view of a developer's contributions, repositories, and collaborations.</a:t>
            </a:r>
            <a:endParaRPr sz="2500">
              <a:highlight>
                <a:schemeClr val="lt1"/>
              </a:highlight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2500">
              <a:highlight>
                <a:schemeClr val="lt1"/>
              </a:highlight>
            </a:endParaRPr>
          </a:p>
          <a:p>
            <a:pPr marL="457200" lvl="0" indent="-38735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>
                <a:highlight>
                  <a:schemeClr val="lt1"/>
                </a:highlight>
              </a:rPr>
              <a:t>Visual Repository Explorer: Dive into repositories through a visually engaging interface, making code exploration a delightful experience.</a:t>
            </a:r>
            <a:endParaRPr sz="2500">
              <a:highlight>
                <a:schemeClr val="lt1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2500">
              <a:highlight>
                <a:schemeClr val="lt1"/>
              </a:highlight>
            </a:endParaRPr>
          </a:p>
        </p:txBody>
      </p:sp>
      <p:sp>
        <p:nvSpPr>
          <p:cNvPr id="83" name="Google Shape;83;g26b660e92d5_0_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b660e92d5_0_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Features</a:t>
            </a:r>
            <a:endParaRPr/>
          </a:p>
        </p:txBody>
      </p:sp>
      <p:sp>
        <p:nvSpPr>
          <p:cNvPr id="90" name="Google Shape;90;g26b660e92d5_0_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91" name="Google Shape;91;g26b660e92d5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8" y="1419213"/>
            <a:ext cx="88868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26b660e92d5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512" y="4010025"/>
            <a:ext cx="8816975" cy="2103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b660e92d5_0_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Github Profile Viewer Works</a:t>
            </a:r>
            <a:endParaRPr/>
          </a:p>
        </p:txBody>
      </p:sp>
      <p:sp>
        <p:nvSpPr>
          <p:cNvPr id="99" name="Google Shape;99;g26b660e92d5_0_38"/>
          <p:cNvSpPr txBox="1">
            <a:spLocks noGrp="1"/>
          </p:cNvSpPr>
          <p:nvPr>
            <p:ph type="body" idx="1"/>
          </p:nvPr>
        </p:nvSpPr>
        <p:spPr>
          <a:xfrm>
            <a:off x="293700" y="1542575"/>
            <a:ext cx="8556600" cy="410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300" dirty="0"/>
              <a:t>1- Head over to the deployed link.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300" dirty="0"/>
              <a:t>2- Insert the username you wish to check for.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300" dirty="0"/>
              <a:t>3- Click on View.</a:t>
            </a:r>
            <a:endParaRPr sz="33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19100" algn="just" rtl="0">
              <a:spcBef>
                <a:spcPts val="36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It will then redirect to a new page where data of that user will be displayed. If the username is invalid, it will be notified as undefined.</a:t>
            </a:r>
            <a:endParaRPr sz="3000" dirty="0"/>
          </a:p>
        </p:txBody>
      </p:sp>
      <p:sp>
        <p:nvSpPr>
          <p:cNvPr id="100" name="Google Shape;100;g26b660e92d5_0_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b660e92d5_0_4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Live Demo</a:t>
            </a:r>
            <a:endParaRPr/>
          </a:p>
        </p:txBody>
      </p:sp>
      <p:sp>
        <p:nvSpPr>
          <p:cNvPr id="107" name="Google Shape;107;g26b660e92d5_0_45"/>
          <p:cNvSpPr txBox="1">
            <a:spLocks noGrp="1"/>
          </p:cNvSpPr>
          <p:nvPr>
            <p:ph type="body" idx="1"/>
          </p:nvPr>
        </p:nvSpPr>
        <p:spPr>
          <a:xfrm>
            <a:off x="325950" y="961425"/>
            <a:ext cx="8560800" cy="170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700" b="1"/>
              <a:t>Home Page</a:t>
            </a:r>
            <a:r>
              <a:rPr lang="en-US" sz="2700"/>
              <a:t> </a:t>
            </a:r>
            <a:r>
              <a:rPr lang="en-US" sz="2500"/>
              <a:t>Person can enter the username they wish to look for in the input box.</a:t>
            </a:r>
            <a:endParaRPr sz="250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700" b="1"/>
              <a:t>Background:</a:t>
            </a:r>
            <a:r>
              <a:rPr lang="en-US" sz="2700"/>
              <a:t> </a:t>
            </a:r>
            <a:r>
              <a:rPr lang="en-US" sz="2500"/>
              <a:t>We have used a linear gradient animation for background,  which looks soothing. </a:t>
            </a:r>
            <a:endParaRPr sz="250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270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2700"/>
          </a:p>
        </p:txBody>
      </p:sp>
      <p:sp>
        <p:nvSpPr>
          <p:cNvPr id="108" name="Google Shape;108;g26b660e92d5_0_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6CD7B1-0407-A03A-6B99-8C93CA857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199" y="2794050"/>
            <a:ext cx="8429551" cy="37444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b660e92d5_0_54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g26b660e92d5_0_54"/>
          <p:cNvSpPr txBox="1">
            <a:spLocks noGrp="1"/>
          </p:cNvSpPr>
          <p:nvPr>
            <p:ph type="body" idx="1"/>
          </p:nvPr>
        </p:nvSpPr>
        <p:spPr>
          <a:xfrm>
            <a:off x="457200" y="116595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700" b="1"/>
              <a:t>Profile Section:</a:t>
            </a:r>
            <a:r>
              <a:rPr lang="en-US" sz="2700"/>
              <a:t> </a:t>
            </a:r>
            <a:r>
              <a:rPr lang="en-US" sz="2300"/>
              <a:t>We have used Github’s api calling to fetch the information in a more systematic way. This allows users to view informations like - Repos, Followers, Following, Description, and every other information in their github profiles.</a:t>
            </a:r>
            <a:endParaRPr sz="2300"/>
          </a:p>
        </p:txBody>
      </p:sp>
      <p:sp>
        <p:nvSpPr>
          <p:cNvPr id="117" name="Google Shape;117;g26b660e92d5_0_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1727BC-0E53-B1E1-E558-325B5E073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0774" y="2871019"/>
            <a:ext cx="8146026" cy="3726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84C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534</Words>
  <Application>Microsoft Office PowerPoint</Application>
  <PresentationFormat>On-screen Show (4:3)</PresentationFormat>
  <Paragraphs>107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PowerPoint Presentation</vt:lpstr>
      <vt:lpstr>Outline</vt:lpstr>
      <vt:lpstr>PowerPoint Presentation</vt:lpstr>
      <vt:lpstr>Overview</vt:lpstr>
      <vt:lpstr>Key Features</vt:lpstr>
      <vt:lpstr>Key Features</vt:lpstr>
      <vt:lpstr>How Github Profile Viewer Works</vt:lpstr>
      <vt:lpstr>Live Demo</vt:lpstr>
      <vt:lpstr>PowerPoint Presentation</vt:lpstr>
      <vt:lpstr>Responsive Nature</vt:lpstr>
      <vt:lpstr>Tech Stack</vt:lpstr>
      <vt:lpstr>Objective</vt:lpstr>
      <vt:lpstr>References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Mahajan</dc:creator>
  <cp:lastModifiedBy>kartik mahajan</cp:lastModifiedBy>
  <cp:revision>2</cp:revision>
  <dcterms:created xsi:type="dcterms:W3CDTF">2022-11-30T04:57:23Z</dcterms:created>
  <dcterms:modified xsi:type="dcterms:W3CDTF">2024-03-14T06:21:06Z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CD6E254D00B44B399858679B5C752696</vt:lpwstr>
  </property>
  <property fmtid="{D5CDD505-2E9C-101B-9397-08002B2CF9AE}" pid="3" name="KSOProductBuildVer">
    <vt:lpwstr>1033-11.2.0.11417</vt:lpwstr>
  </property>
</Properties>
</file>