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2" r:id="rId1"/>
  </p:sldMasterIdLst>
  <p:sldIdLst>
    <p:sldId id="256" r:id="rId2"/>
    <p:sldId id="258" r:id="rId3"/>
    <p:sldId id="257" r:id="rId4"/>
    <p:sldId id="259" r:id="rId5"/>
    <p:sldId id="271" r:id="rId6"/>
    <p:sldId id="260" r:id="rId7"/>
    <p:sldId id="261" r:id="rId8"/>
    <p:sldId id="270" r:id="rId9"/>
    <p:sldId id="262" r:id="rId10"/>
    <p:sldId id="264" r:id="rId11"/>
    <p:sldId id="263" r:id="rId12"/>
    <p:sldId id="265"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FCE45D-1629-4E6D-AD03-0683C83D5107}" v="4" dt="2023-03-31T23:28:18.1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1B05DB-1737-4306-A4FD-957A95F5E21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8DB50D1-6821-42B8-81AE-52161E3BB299}">
      <dgm:prSet custT="1"/>
      <dgm:spPr/>
      <dgm:t>
        <a:bodyPr/>
        <a:lstStyle/>
        <a:p>
          <a:r>
            <a:rPr lang="en-CA" sz="1400"/>
            <a:t>Total of 4521 instances with 17 attributes </a:t>
          </a:r>
          <a:endParaRPr lang="en-US" sz="1400"/>
        </a:p>
      </dgm:t>
    </dgm:pt>
    <dgm:pt modelId="{41E62D9A-80FD-4DCE-B9BD-CC46868B4467}" type="parTrans" cxnId="{140C5E3E-8A62-4F53-9EF2-ED100F9042D3}">
      <dgm:prSet/>
      <dgm:spPr/>
      <dgm:t>
        <a:bodyPr/>
        <a:lstStyle/>
        <a:p>
          <a:endParaRPr lang="en-US" sz="1400"/>
        </a:p>
      </dgm:t>
    </dgm:pt>
    <dgm:pt modelId="{3B152A7A-E188-47F1-B98F-F2645BF20075}" type="sibTrans" cxnId="{140C5E3E-8A62-4F53-9EF2-ED100F9042D3}">
      <dgm:prSet/>
      <dgm:spPr/>
      <dgm:t>
        <a:bodyPr/>
        <a:lstStyle/>
        <a:p>
          <a:endParaRPr lang="en-US" sz="1400"/>
        </a:p>
      </dgm:t>
    </dgm:pt>
    <dgm:pt modelId="{5CD63B5D-2ED7-4526-A867-70708FA25F9E}">
      <dgm:prSet custT="1"/>
      <dgm:spPr/>
      <dgm:t>
        <a:bodyPr/>
        <a:lstStyle/>
        <a:p>
          <a:r>
            <a:rPr lang="en-CA" sz="1400"/>
            <a:t>Age – age of the person</a:t>
          </a:r>
          <a:endParaRPr lang="en-US" sz="1400"/>
        </a:p>
      </dgm:t>
    </dgm:pt>
    <dgm:pt modelId="{09812516-7604-4BF5-99A7-ABBA561DEF74}" type="parTrans" cxnId="{9ADC5888-F226-43C3-A2CD-8AC6192E213C}">
      <dgm:prSet/>
      <dgm:spPr/>
      <dgm:t>
        <a:bodyPr/>
        <a:lstStyle/>
        <a:p>
          <a:endParaRPr lang="en-US" sz="1400"/>
        </a:p>
      </dgm:t>
    </dgm:pt>
    <dgm:pt modelId="{B93C6616-45DE-463E-8197-634EA94F8BD7}" type="sibTrans" cxnId="{9ADC5888-F226-43C3-A2CD-8AC6192E213C}">
      <dgm:prSet/>
      <dgm:spPr/>
      <dgm:t>
        <a:bodyPr/>
        <a:lstStyle/>
        <a:p>
          <a:endParaRPr lang="en-US" sz="1400"/>
        </a:p>
      </dgm:t>
    </dgm:pt>
    <dgm:pt modelId="{7BB756DD-9AC5-4343-9888-87C388800D59}">
      <dgm:prSet custT="1"/>
      <dgm:spPr/>
      <dgm:t>
        <a:bodyPr/>
        <a:lstStyle/>
        <a:p>
          <a:r>
            <a:rPr lang="en-CA" sz="1400"/>
            <a:t>Job – the type of job</a:t>
          </a:r>
          <a:endParaRPr lang="en-US" sz="1400"/>
        </a:p>
      </dgm:t>
    </dgm:pt>
    <dgm:pt modelId="{1F1154C3-B8DC-4662-A918-62B644A78CE7}" type="parTrans" cxnId="{FBE5ADCD-AAA1-4ECC-BCD3-BDD7B09B16B7}">
      <dgm:prSet/>
      <dgm:spPr/>
      <dgm:t>
        <a:bodyPr/>
        <a:lstStyle/>
        <a:p>
          <a:endParaRPr lang="en-US" sz="1400"/>
        </a:p>
      </dgm:t>
    </dgm:pt>
    <dgm:pt modelId="{6DA84B12-AF54-49F5-AC87-B18BF8BB22C8}" type="sibTrans" cxnId="{FBE5ADCD-AAA1-4ECC-BCD3-BDD7B09B16B7}">
      <dgm:prSet/>
      <dgm:spPr/>
      <dgm:t>
        <a:bodyPr/>
        <a:lstStyle/>
        <a:p>
          <a:endParaRPr lang="en-US" sz="1400"/>
        </a:p>
      </dgm:t>
    </dgm:pt>
    <dgm:pt modelId="{532CB52A-BF1D-432F-8A06-AAB6E8017B6D}">
      <dgm:prSet custT="1"/>
      <dgm:spPr/>
      <dgm:t>
        <a:bodyPr/>
        <a:lstStyle/>
        <a:p>
          <a:r>
            <a:rPr lang="en-CA" sz="1400"/>
            <a:t>Marital - marital status</a:t>
          </a:r>
          <a:endParaRPr lang="en-US" sz="1400"/>
        </a:p>
      </dgm:t>
    </dgm:pt>
    <dgm:pt modelId="{03189C0C-244B-4E2F-8696-5D3926C9EB70}" type="parTrans" cxnId="{559D0E5B-FCE2-43BF-A5CD-1F96866B78EA}">
      <dgm:prSet/>
      <dgm:spPr/>
      <dgm:t>
        <a:bodyPr/>
        <a:lstStyle/>
        <a:p>
          <a:endParaRPr lang="en-US" sz="1400"/>
        </a:p>
      </dgm:t>
    </dgm:pt>
    <dgm:pt modelId="{0BFED485-2DCF-4FF1-A069-55397DFDB0F2}" type="sibTrans" cxnId="{559D0E5B-FCE2-43BF-A5CD-1F96866B78EA}">
      <dgm:prSet/>
      <dgm:spPr/>
      <dgm:t>
        <a:bodyPr/>
        <a:lstStyle/>
        <a:p>
          <a:endParaRPr lang="en-US" sz="1400"/>
        </a:p>
      </dgm:t>
    </dgm:pt>
    <dgm:pt modelId="{7D789667-4349-48D5-8481-7860B0CF708D}">
      <dgm:prSet custT="1"/>
      <dgm:spPr/>
      <dgm:t>
        <a:bodyPr/>
        <a:lstStyle/>
        <a:p>
          <a:r>
            <a:rPr lang="en-CA" sz="1400"/>
            <a:t>Education – education level</a:t>
          </a:r>
          <a:endParaRPr lang="en-US" sz="1400"/>
        </a:p>
      </dgm:t>
    </dgm:pt>
    <dgm:pt modelId="{0F3EFCD3-B312-4D14-B903-959C7698B1B3}" type="parTrans" cxnId="{6F84540C-3DDB-4098-B767-DA2FCA1EB0E9}">
      <dgm:prSet/>
      <dgm:spPr/>
      <dgm:t>
        <a:bodyPr/>
        <a:lstStyle/>
        <a:p>
          <a:endParaRPr lang="en-US" sz="1400"/>
        </a:p>
      </dgm:t>
    </dgm:pt>
    <dgm:pt modelId="{F3108129-B5EA-4DBD-B62F-22BC4A3A40E0}" type="sibTrans" cxnId="{6F84540C-3DDB-4098-B767-DA2FCA1EB0E9}">
      <dgm:prSet/>
      <dgm:spPr/>
      <dgm:t>
        <a:bodyPr/>
        <a:lstStyle/>
        <a:p>
          <a:endParaRPr lang="en-US" sz="1400"/>
        </a:p>
      </dgm:t>
    </dgm:pt>
    <dgm:pt modelId="{A2C70CBB-16C3-4ECA-8915-1F99609AEE76}">
      <dgm:prSet custT="1"/>
      <dgm:spPr/>
      <dgm:t>
        <a:bodyPr/>
        <a:lstStyle/>
        <a:p>
          <a:r>
            <a:rPr lang="en-CA" sz="1400"/>
            <a:t>Default – whether the person has credit in default </a:t>
          </a:r>
          <a:endParaRPr lang="en-US" sz="1400"/>
        </a:p>
      </dgm:t>
    </dgm:pt>
    <dgm:pt modelId="{4372C1E5-A9BA-4F60-A98B-2EF821E3CC5F}" type="parTrans" cxnId="{69139D6E-41F3-4190-892E-6D44B7A0D170}">
      <dgm:prSet/>
      <dgm:spPr/>
      <dgm:t>
        <a:bodyPr/>
        <a:lstStyle/>
        <a:p>
          <a:endParaRPr lang="en-US" sz="1400"/>
        </a:p>
      </dgm:t>
    </dgm:pt>
    <dgm:pt modelId="{0554D144-3BDB-4DB8-A492-B18CD7C4127A}" type="sibTrans" cxnId="{69139D6E-41F3-4190-892E-6D44B7A0D170}">
      <dgm:prSet/>
      <dgm:spPr/>
      <dgm:t>
        <a:bodyPr/>
        <a:lstStyle/>
        <a:p>
          <a:endParaRPr lang="en-US" sz="1400"/>
        </a:p>
      </dgm:t>
    </dgm:pt>
    <dgm:pt modelId="{BB537F72-35A4-487A-801D-F172C5D93EE4}">
      <dgm:prSet custT="1"/>
      <dgm:spPr/>
      <dgm:t>
        <a:bodyPr/>
        <a:lstStyle/>
        <a:p>
          <a:r>
            <a:rPr lang="en-CA" sz="1400"/>
            <a:t>Balance – Account Balance</a:t>
          </a:r>
          <a:endParaRPr lang="en-US" sz="1400"/>
        </a:p>
      </dgm:t>
    </dgm:pt>
    <dgm:pt modelId="{864A1B21-D6D8-45A2-A8BD-A1D9B1C43427}" type="parTrans" cxnId="{C9B86B20-3FEA-407A-97A7-85BC500E5306}">
      <dgm:prSet/>
      <dgm:spPr/>
      <dgm:t>
        <a:bodyPr/>
        <a:lstStyle/>
        <a:p>
          <a:endParaRPr lang="en-US" sz="1400"/>
        </a:p>
      </dgm:t>
    </dgm:pt>
    <dgm:pt modelId="{9281A78B-55E4-4D79-A1BE-DDD0C42D3057}" type="sibTrans" cxnId="{C9B86B20-3FEA-407A-97A7-85BC500E5306}">
      <dgm:prSet/>
      <dgm:spPr/>
      <dgm:t>
        <a:bodyPr/>
        <a:lstStyle/>
        <a:p>
          <a:endParaRPr lang="en-US" sz="1400"/>
        </a:p>
      </dgm:t>
    </dgm:pt>
    <dgm:pt modelId="{22BC840A-CB52-44B7-9453-0C9128FF1074}">
      <dgm:prSet custT="1"/>
      <dgm:spPr/>
      <dgm:t>
        <a:bodyPr/>
        <a:lstStyle/>
        <a:p>
          <a:r>
            <a:rPr lang="en-CA" sz="1400"/>
            <a:t>Housing - whether the person has a housing loan</a:t>
          </a:r>
          <a:endParaRPr lang="en-US" sz="1400"/>
        </a:p>
      </dgm:t>
    </dgm:pt>
    <dgm:pt modelId="{6C49A8FA-75F5-4416-9989-6B26016BCB10}" type="parTrans" cxnId="{AE4436C5-07BC-4A04-8CF4-3A03151DE7C9}">
      <dgm:prSet/>
      <dgm:spPr/>
      <dgm:t>
        <a:bodyPr/>
        <a:lstStyle/>
        <a:p>
          <a:endParaRPr lang="en-US" sz="1400"/>
        </a:p>
      </dgm:t>
    </dgm:pt>
    <dgm:pt modelId="{FB5E1310-58EC-401F-95BD-08198DB7BBE4}" type="sibTrans" cxnId="{AE4436C5-07BC-4A04-8CF4-3A03151DE7C9}">
      <dgm:prSet/>
      <dgm:spPr/>
      <dgm:t>
        <a:bodyPr/>
        <a:lstStyle/>
        <a:p>
          <a:endParaRPr lang="en-US" sz="1400"/>
        </a:p>
      </dgm:t>
    </dgm:pt>
    <dgm:pt modelId="{408E8C89-DA08-4AB7-9DC2-57105CD041CD}">
      <dgm:prSet custT="1"/>
      <dgm:spPr/>
      <dgm:t>
        <a:bodyPr/>
        <a:lstStyle/>
        <a:p>
          <a:r>
            <a:rPr lang="en-CA" sz="1400"/>
            <a:t>Loan- whether the person has a personal loan</a:t>
          </a:r>
          <a:endParaRPr lang="en-US" sz="1400"/>
        </a:p>
      </dgm:t>
    </dgm:pt>
    <dgm:pt modelId="{BCBD6F95-88FE-444F-B0D0-5360B57FCF53}" type="parTrans" cxnId="{985CFC62-C91D-4E7E-B368-957CCB8262B7}">
      <dgm:prSet/>
      <dgm:spPr/>
      <dgm:t>
        <a:bodyPr/>
        <a:lstStyle/>
        <a:p>
          <a:endParaRPr lang="en-US" sz="1400"/>
        </a:p>
      </dgm:t>
    </dgm:pt>
    <dgm:pt modelId="{FC2FF265-955D-41A5-98A5-C61AEE797867}" type="sibTrans" cxnId="{985CFC62-C91D-4E7E-B368-957CCB8262B7}">
      <dgm:prSet/>
      <dgm:spPr/>
      <dgm:t>
        <a:bodyPr/>
        <a:lstStyle/>
        <a:p>
          <a:endParaRPr lang="en-US" sz="1400"/>
        </a:p>
      </dgm:t>
    </dgm:pt>
    <dgm:pt modelId="{6DC21F40-47CA-40BB-BF3B-B386FF5D2AD1}">
      <dgm:prSet custT="1"/>
      <dgm:spPr/>
      <dgm:t>
        <a:bodyPr/>
        <a:lstStyle/>
        <a:p>
          <a:r>
            <a:rPr lang="en-CA" sz="1400"/>
            <a:t>Contact - contact communication type</a:t>
          </a:r>
          <a:endParaRPr lang="en-US" sz="1400"/>
        </a:p>
      </dgm:t>
    </dgm:pt>
    <dgm:pt modelId="{23E9EACF-6D4A-41BB-9899-0F8603A4AADE}" type="parTrans" cxnId="{06F91820-E066-4305-8965-CB0BA6253151}">
      <dgm:prSet/>
      <dgm:spPr/>
      <dgm:t>
        <a:bodyPr/>
        <a:lstStyle/>
        <a:p>
          <a:endParaRPr lang="en-US" sz="1400"/>
        </a:p>
      </dgm:t>
    </dgm:pt>
    <dgm:pt modelId="{90811E25-14E1-4322-84D9-4C1588108307}" type="sibTrans" cxnId="{06F91820-E066-4305-8965-CB0BA6253151}">
      <dgm:prSet/>
      <dgm:spPr/>
      <dgm:t>
        <a:bodyPr/>
        <a:lstStyle/>
        <a:p>
          <a:endParaRPr lang="en-US" sz="1400"/>
        </a:p>
      </dgm:t>
    </dgm:pt>
    <dgm:pt modelId="{776AE64D-80C7-4E90-AA51-A482D3FC87C2}">
      <dgm:prSet custT="1"/>
      <dgm:spPr/>
      <dgm:t>
        <a:bodyPr/>
        <a:lstStyle/>
        <a:p>
          <a:r>
            <a:rPr lang="en-CA" sz="1400"/>
            <a:t>Day - last contact day of the month</a:t>
          </a:r>
          <a:endParaRPr lang="en-US" sz="1400"/>
        </a:p>
      </dgm:t>
    </dgm:pt>
    <dgm:pt modelId="{F1CCA5FA-ED90-4588-B5EC-ED17517A35DF}" type="parTrans" cxnId="{C3AED54F-E8BE-4759-B104-8C3CFBE4244D}">
      <dgm:prSet/>
      <dgm:spPr/>
      <dgm:t>
        <a:bodyPr/>
        <a:lstStyle/>
        <a:p>
          <a:endParaRPr lang="en-US" sz="1400"/>
        </a:p>
      </dgm:t>
    </dgm:pt>
    <dgm:pt modelId="{8CDBB7B3-FC78-4329-9C66-E0824FEF54CF}" type="sibTrans" cxnId="{C3AED54F-E8BE-4759-B104-8C3CFBE4244D}">
      <dgm:prSet/>
      <dgm:spPr/>
      <dgm:t>
        <a:bodyPr/>
        <a:lstStyle/>
        <a:p>
          <a:endParaRPr lang="en-US" sz="1400"/>
        </a:p>
      </dgm:t>
    </dgm:pt>
    <dgm:pt modelId="{E3B20408-9C14-4FE7-B523-8E579789FC7D}">
      <dgm:prSet custT="1"/>
      <dgm:spPr/>
      <dgm:t>
        <a:bodyPr/>
        <a:lstStyle/>
        <a:p>
          <a:r>
            <a:rPr lang="en-CA" sz="1400"/>
            <a:t>Month - last contact month of the year</a:t>
          </a:r>
          <a:endParaRPr lang="en-US" sz="1400"/>
        </a:p>
      </dgm:t>
    </dgm:pt>
    <dgm:pt modelId="{EA70A91C-AC6C-4E81-B792-4118A7F03667}" type="parTrans" cxnId="{5267F2B1-F1C3-499F-9F46-484BB235945F}">
      <dgm:prSet/>
      <dgm:spPr/>
      <dgm:t>
        <a:bodyPr/>
        <a:lstStyle/>
        <a:p>
          <a:endParaRPr lang="en-US" sz="1400"/>
        </a:p>
      </dgm:t>
    </dgm:pt>
    <dgm:pt modelId="{E5900527-1110-4D4D-8170-142045F905B6}" type="sibTrans" cxnId="{5267F2B1-F1C3-499F-9F46-484BB235945F}">
      <dgm:prSet/>
      <dgm:spPr/>
      <dgm:t>
        <a:bodyPr/>
        <a:lstStyle/>
        <a:p>
          <a:endParaRPr lang="en-US" sz="1400"/>
        </a:p>
      </dgm:t>
    </dgm:pt>
    <dgm:pt modelId="{07810134-2E4E-419D-A81F-D4A534EDA16E}">
      <dgm:prSet custT="1"/>
      <dgm:spPr/>
      <dgm:t>
        <a:bodyPr/>
        <a:lstStyle/>
        <a:p>
          <a:r>
            <a:rPr lang="en-CA" sz="1400"/>
            <a:t>Duration - last contact duration, in seconds</a:t>
          </a:r>
          <a:endParaRPr lang="en-US" sz="1400"/>
        </a:p>
      </dgm:t>
    </dgm:pt>
    <dgm:pt modelId="{64BA757C-673A-4347-B9FB-0E9D61510B80}" type="parTrans" cxnId="{7776DAF7-6C04-411E-BA15-3751133B22A0}">
      <dgm:prSet/>
      <dgm:spPr/>
      <dgm:t>
        <a:bodyPr/>
        <a:lstStyle/>
        <a:p>
          <a:endParaRPr lang="en-US" sz="1400"/>
        </a:p>
      </dgm:t>
    </dgm:pt>
    <dgm:pt modelId="{5D251BB8-20EB-460D-AB06-82C13AE9DBC8}" type="sibTrans" cxnId="{7776DAF7-6C04-411E-BA15-3751133B22A0}">
      <dgm:prSet/>
      <dgm:spPr/>
      <dgm:t>
        <a:bodyPr/>
        <a:lstStyle/>
        <a:p>
          <a:endParaRPr lang="en-US" sz="1400"/>
        </a:p>
      </dgm:t>
    </dgm:pt>
    <dgm:pt modelId="{4D6551D0-E1DB-4628-B3AA-6276B125200C}">
      <dgm:prSet custT="1"/>
      <dgm:spPr/>
      <dgm:t>
        <a:bodyPr/>
        <a:lstStyle/>
        <a:p>
          <a:r>
            <a:rPr lang="en-CA" sz="1400"/>
            <a:t>Campaign - the total number of contacts made throughout this campaign</a:t>
          </a:r>
          <a:endParaRPr lang="en-US" sz="1400"/>
        </a:p>
      </dgm:t>
    </dgm:pt>
    <dgm:pt modelId="{46211CAF-3F13-4C82-8A58-EB9862666438}" type="parTrans" cxnId="{9C1041D9-8CE4-4220-9CFC-15F5C4E0AED7}">
      <dgm:prSet/>
      <dgm:spPr/>
      <dgm:t>
        <a:bodyPr/>
        <a:lstStyle/>
        <a:p>
          <a:endParaRPr lang="en-US" sz="1400"/>
        </a:p>
      </dgm:t>
    </dgm:pt>
    <dgm:pt modelId="{A315CF8D-476B-4067-8CB0-467E13C93A88}" type="sibTrans" cxnId="{9C1041D9-8CE4-4220-9CFC-15F5C4E0AED7}">
      <dgm:prSet/>
      <dgm:spPr/>
      <dgm:t>
        <a:bodyPr/>
        <a:lstStyle/>
        <a:p>
          <a:endParaRPr lang="en-US" sz="1400"/>
        </a:p>
      </dgm:t>
    </dgm:pt>
    <dgm:pt modelId="{A8F0EC23-C6A8-4A80-8D1D-E13199C55055}">
      <dgm:prSet custT="1"/>
      <dgm:spPr/>
      <dgm:t>
        <a:bodyPr/>
        <a:lstStyle/>
        <a:p>
          <a:r>
            <a:rPr lang="en-CA" sz="1400"/>
            <a:t>Pdays- the number of days since the client was last contacted as part of a prior campaign</a:t>
          </a:r>
          <a:endParaRPr lang="en-US" sz="1400"/>
        </a:p>
      </dgm:t>
    </dgm:pt>
    <dgm:pt modelId="{18C4EF58-11FF-423D-B6BF-D7B4CCFA406B}" type="parTrans" cxnId="{B7BF57E1-784E-4B8C-B9CD-BCA2268CD07B}">
      <dgm:prSet/>
      <dgm:spPr/>
      <dgm:t>
        <a:bodyPr/>
        <a:lstStyle/>
        <a:p>
          <a:endParaRPr lang="en-US" sz="1400"/>
        </a:p>
      </dgm:t>
    </dgm:pt>
    <dgm:pt modelId="{1F066011-35B1-4B5E-B9F9-5B797EF55CAB}" type="sibTrans" cxnId="{B7BF57E1-784E-4B8C-B9CD-BCA2268CD07B}">
      <dgm:prSet/>
      <dgm:spPr/>
      <dgm:t>
        <a:bodyPr/>
        <a:lstStyle/>
        <a:p>
          <a:endParaRPr lang="en-US" sz="1400"/>
        </a:p>
      </dgm:t>
    </dgm:pt>
    <dgm:pt modelId="{DD6B26ED-CCBA-4230-BAA1-A067B920932F}">
      <dgm:prSet custT="1"/>
      <dgm:spPr/>
      <dgm:t>
        <a:bodyPr/>
        <a:lstStyle/>
        <a:p>
          <a:r>
            <a:rPr lang="en-CA" sz="1400"/>
            <a:t>Previous- the number of connections made for this customer and before this campaign</a:t>
          </a:r>
          <a:endParaRPr lang="en-US" sz="1400"/>
        </a:p>
      </dgm:t>
    </dgm:pt>
    <dgm:pt modelId="{77CDAA75-3AED-4377-A905-F1D6883C70A0}" type="parTrans" cxnId="{70D084FD-2E39-4F3A-86F8-A5810CC37A4B}">
      <dgm:prSet/>
      <dgm:spPr/>
      <dgm:t>
        <a:bodyPr/>
        <a:lstStyle/>
        <a:p>
          <a:endParaRPr lang="en-US" sz="1400"/>
        </a:p>
      </dgm:t>
    </dgm:pt>
    <dgm:pt modelId="{7B12EDB1-E0F4-435A-85DD-F341C9566352}" type="sibTrans" cxnId="{70D084FD-2E39-4F3A-86F8-A5810CC37A4B}">
      <dgm:prSet/>
      <dgm:spPr/>
      <dgm:t>
        <a:bodyPr/>
        <a:lstStyle/>
        <a:p>
          <a:endParaRPr lang="en-US" sz="1400"/>
        </a:p>
      </dgm:t>
    </dgm:pt>
    <dgm:pt modelId="{0F2ABB26-FD38-4A3A-9795-E0C06FC46AD0}">
      <dgm:prSet custT="1"/>
      <dgm:spPr/>
      <dgm:t>
        <a:bodyPr/>
        <a:lstStyle/>
        <a:p>
          <a:r>
            <a:rPr lang="en-CA" sz="1400"/>
            <a:t>Poutcome - the result of a prior marketing effort</a:t>
          </a:r>
          <a:endParaRPr lang="en-US" sz="1400"/>
        </a:p>
      </dgm:t>
    </dgm:pt>
    <dgm:pt modelId="{40001524-7575-4FCF-917D-C991A80DA7D1}" type="parTrans" cxnId="{3E3350EA-7891-4CDB-B935-D60ABDE6FD85}">
      <dgm:prSet/>
      <dgm:spPr/>
      <dgm:t>
        <a:bodyPr/>
        <a:lstStyle/>
        <a:p>
          <a:endParaRPr lang="en-US" sz="1400"/>
        </a:p>
      </dgm:t>
    </dgm:pt>
    <dgm:pt modelId="{F90E78B9-24E4-4679-B15D-A0D338452B0D}" type="sibTrans" cxnId="{3E3350EA-7891-4CDB-B935-D60ABDE6FD85}">
      <dgm:prSet/>
      <dgm:spPr/>
      <dgm:t>
        <a:bodyPr/>
        <a:lstStyle/>
        <a:p>
          <a:endParaRPr lang="en-US" sz="1400"/>
        </a:p>
      </dgm:t>
    </dgm:pt>
    <dgm:pt modelId="{A224D8B5-623E-5643-8664-72155042A37E}" type="pres">
      <dgm:prSet presAssocID="{881B05DB-1737-4306-A4FD-957A95F5E211}" presName="vert0" presStyleCnt="0">
        <dgm:presLayoutVars>
          <dgm:dir/>
          <dgm:animOne val="branch"/>
          <dgm:animLvl val="lvl"/>
        </dgm:presLayoutVars>
      </dgm:prSet>
      <dgm:spPr/>
    </dgm:pt>
    <dgm:pt modelId="{4C41A368-C89F-E044-AEEB-15710DA2D898}" type="pres">
      <dgm:prSet presAssocID="{38DB50D1-6821-42B8-81AE-52161E3BB299}" presName="thickLine" presStyleLbl="alignNode1" presStyleIdx="0" presStyleCnt="1"/>
      <dgm:spPr/>
    </dgm:pt>
    <dgm:pt modelId="{5D58647C-EA03-944D-BFC0-3A0FE1450EF2}" type="pres">
      <dgm:prSet presAssocID="{38DB50D1-6821-42B8-81AE-52161E3BB299}" presName="horz1" presStyleCnt="0"/>
      <dgm:spPr/>
    </dgm:pt>
    <dgm:pt modelId="{4A05F79C-6BDE-4B40-AB73-2E67D1A88C33}" type="pres">
      <dgm:prSet presAssocID="{38DB50D1-6821-42B8-81AE-52161E3BB299}" presName="tx1" presStyleLbl="revTx" presStyleIdx="0" presStyleCnt="17"/>
      <dgm:spPr/>
    </dgm:pt>
    <dgm:pt modelId="{2F4FA057-1EAE-4A4D-AF05-745AF84D2887}" type="pres">
      <dgm:prSet presAssocID="{38DB50D1-6821-42B8-81AE-52161E3BB299}" presName="vert1" presStyleCnt="0"/>
      <dgm:spPr/>
    </dgm:pt>
    <dgm:pt modelId="{D5533CBB-BE54-4143-84C1-1A637D1D5DF9}" type="pres">
      <dgm:prSet presAssocID="{5CD63B5D-2ED7-4526-A867-70708FA25F9E}" presName="vertSpace2a" presStyleCnt="0"/>
      <dgm:spPr/>
    </dgm:pt>
    <dgm:pt modelId="{8BFDDF9C-8FA7-4E44-8F2E-120C143C334E}" type="pres">
      <dgm:prSet presAssocID="{5CD63B5D-2ED7-4526-A867-70708FA25F9E}" presName="horz2" presStyleCnt="0"/>
      <dgm:spPr/>
    </dgm:pt>
    <dgm:pt modelId="{7560A909-26CE-3E4A-9425-A02AA5A453AA}" type="pres">
      <dgm:prSet presAssocID="{5CD63B5D-2ED7-4526-A867-70708FA25F9E}" presName="horzSpace2" presStyleCnt="0"/>
      <dgm:spPr/>
    </dgm:pt>
    <dgm:pt modelId="{897CFD6E-F673-2749-B166-5DF640BD15D2}" type="pres">
      <dgm:prSet presAssocID="{5CD63B5D-2ED7-4526-A867-70708FA25F9E}" presName="tx2" presStyleLbl="revTx" presStyleIdx="1" presStyleCnt="17"/>
      <dgm:spPr/>
    </dgm:pt>
    <dgm:pt modelId="{BD84222E-3BB1-144C-AA6B-5081D3D376F0}" type="pres">
      <dgm:prSet presAssocID="{5CD63B5D-2ED7-4526-A867-70708FA25F9E}" presName="vert2" presStyleCnt="0"/>
      <dgm:spPr/>
    </dgm:pt>
    <dgm:pt modelId="{1C8C9C07-ABD4-F243-B513-A708E72DFB46}" type="pres">
      <dgm:prSet presAssocID="{5CD63B5D-2ED7-4526-A867-70708FA25F9E}" presName="thinLine2b" presStyleLbl="callout" presStyleIdx="0" presStyleCnt="16"/>
      <dgm:spPr/>
    </dgm:pt>
    <dgm:pt modelId="{2D8F3DFD-BEB8-C549-AD54-748072D970B1}" type="pres">
      <dgm:prSet presAssocID="{5CD63B5D-2ED7-4526-A867-70708FA25F9E}" presName="vertSpace2b" presStyleCnt="0"/>
      <dgm:spPr/>
    </dgm:pt>
    <dgm:pt modelId="{BA163CB0-B585-9F44-AE6C-3BE07BC3C72F}" type="pres">
      <dgm:prSet presAssocID="{7BB756DD-9AC5-4343-9888-87C388800D59}" presName="horz2" presStyleCnt="0"/>
      <dgm:spPr/>
    </dgm:pt>
    <dgm:pt modelId="{4437B9E7-C047-4741-B52D-F8CA0BD11047}" type="pres">
      <dgm:prSet presAssocID="{7BB756DD-9AC5-4343-9888-87C388800D59}" presName="horzSpace2" presStyleCnt="0"/>
      <dgm:spPr/>
    </dgm:pt>
    <dgm:pt modelId="{C2FFD0C3-B5EC-6C4A-9B7A-38A1C351E169}" type="pres">
      <dgm:prSet presAssocID="{7BB756DD-9AC5-4343-9888-87C388800D59}" presName="tx2" presStyleLbl="revTx" presStyleIdx="2" presStyleCnt="17"/>
      <dgm:spPr/>
    </dgm:pt>
    <dgm:pt modelId="{2FB6094C-AA43-1C4F-A086-0D57CE5961A7}" type="pres">
      <dgm:prSet presAssocID="{7BB756DD-9AC5-4343-9888-87C388800D59}" presName="vert2" presStyleCnt="0"/>
      <dgm:spPr/>
    </dgm:pt>
    <dgm:pt modelId="{446D16B9-D8C3-3243-B76D-5B1B9AACC3B9}" type="pres">
      <dgm:prSet presAssocID="{7BB756DD-9AC5-4343-9888-87C388800D59}" presName="thinLine2b" presStyleLbl="callout" presStyleIdx="1" presStyleCnt="16"/>
      <dgm:spPr/>
    </dgm:pt>
    <dgm:pt modelId="{FA671BB8-8CF9-384B-9D74-33DFBA2C35DA}" type="pres">
      <dgm:prSet presAssocID="{7BB756DD-9AC5-4343-9888-87C388800D59}" presName="vertSpace2b" presStyleCnt="0"/>
      <dgm:spPr/>
    </dgm:pt>
    <dgm:pt modelId="{BED4AA4C-3C3F-A040-8EE9-70FD552FCB7D}" type="pres">
      <dgm:prSet presAssocID="{532CB52A-BF1D-432F-8A06-AAB6E8017B6D}" presName="horz2" presStyleCnt="0"/>
      <dgm:spPr/>
    </dgm:pt>
    <dgm:pt modelId="{E69E4CC1-2759-1E4A-8D00-51C01F2CF903}" type="pres">
      <dgm:prSet presAssocID="{532CB52A-BF1D-432F-8A06-AAB6E8017B6D}" presName="horzSpace2" presStyleCnt="0"/>
      <dgm:spPr/>
    </dgm:pt>
    <dgm:pt modelId="{E67E2DC7-C5FC-EE4A-8A3B-56F2F06CD071}" type="pres">
      <dgm:prSet presAssocID="{532CB52A-BF1D-432F-8A06-AAB6E8017B6D}" presName="tx2" presStyleLbl="revTx" presStyleIdx="3" presStyleCnt="17"/>
      <dgm:spPr/>
    </dgm:pt>
    <dgm:pt modelId="{5125390A-F07C-394C-9EC1-12AA28E38DF2}" type="pres">
      <dgm:prSet presAssocID="{532CB52A-BF1D-432F-8A06-AAB6E8017B6D}" presName="vert2" presStyleCnt="0"/>
      <dgm:spPr/>
    </dgm:pt>
    <dgm:pt modelId="{8234C39C-5755-624C-BE9D-3068F56CF78A}" type="pres">
      <dgm:prSet presAssocID="{532CB52A-BF1D-432F-8A06-AAB6E8017B6D}" presName="thinLine2b" presStyleLbl="callout" presStyleIdx="2" presStyleCnt="16"/>
      <dgm:spPr/>
    </dgm:pt>
    <dgm:pt modelId="{768EFDBE-F3BA-534C-B472-D5952BBF1542}" type="pres">
      <dgm:prSet presAssocID="{532CB52A-BF1D-432F-8A06-AAB6E8017B6D}" presName="vertSpace2b" presStyleCnt="0"/>
      <dgm:spPr/>
    </dgm:pt>
    <dgm:pt modelId="{2BFBA316-7883-AE4E-9F5A-228D18FE833D}" type="pres">
      <dgm:prSet presAssocID="{7D789667-4349-48D5-8481-7860B0CF708D}" presName="horz2" presStyleCnt="0"/>
      <dgm:spPr/>
    </dgm:pt>
    <dgm:pt modelId="{04C31621-46C7-4B41-98E0-F8F6C7C31C92}" type="pres">
      <dgm:prSet presAssocID="{7D789667-4349-48D5-8481-7860B0CF708D}" presName="horzSpace2" presStyleCnt="0"/>
      <dgm:spPr/>
    </dgm:pt>
    <dgm:pt modelId="{C49F8B11-E879-9243-8E72-45F12D3116D8}" type="pres">
      <dgm:prSet presAssocID="{7D789667-4349-48D5-8481-7860B0CF708D}" presName="tx2" presStyleLbl="revTx" presStyleIdx="4" presStyleCnt="17"/>
      <dgm:spPr/>
    </dgm:pt>
    <dgm:pt modelId="{2FB2837F-3A86-654A-9604-693361446946}" type="pres">
      <dgm:prSet presAssocID="{7D789667-4349-48D5-8481-7860B0CF708D}" presName="vert2" presStyleCnt="0"/>
      <dgm:spPr/>
    </dgm:pt>
    <dgm:pt modelId="{3F6D6A31-6F15-D940-8551-67DA19CE7BC5}" type="pres">
      <dgm:prSet presAssocID="{7D789667-4349-48D5-8481-7860B0CF708D}" presName="thinLine2b" presStyleLbl="callout" presStyleIdx="3" presStyleCnt="16"/>
      <dgm:spPr/>
    </dgm:pt>
    <dgm:pt modelId="{AE8CFA60-36D5-9344-AC0A-02DD99AE6C97}" type="pres">
      <dgm:prSet presAssocID="{7D789667-4349-48D5-8481-7860B0CF708D}" presName="vertSpace2b" presStyleCnt="0"/>
      <dgm:spPr/>
    </dgm:pt>
    <dgm:pt modelId="{B658E24A-3323-3542-A04C-2EF0F27FFCA3}" type="pres">
      <dgm:prSet presAssocID="{A2C70CBB-16C3-4ECA-8915-1F99609AEE76}" presName="horz2" presStyleCnt="0"/>
      <dgm:spPr/>
    </dgm:pt>
    <dgm:pt modelId="{881A72A6-06AD-354E-B3D1-876833199122}" type="pres">
      <dgm:prSet presAssocID="{A2C70CBB-16C3-4ECA-8915-1F99609AEE76}" presName="horzSpace2" presStyleCnt="0"/>
      <dgm:spPr/>
    </dgm:pt>
    <dgm:pt modelId="{796A76C5-EF31-3F40-9036-7C91F80D8113}" type="pres">
      <dgm:prSet presAssocID="{A2C70CBB-16C3-4ECA-8915-1F99609AEE76}" presName="tx2" presStyleLbl="revTx" presStyleIdx="5" presStyleCnt="17"/>
      <dgm:spPr/>
    </dgm:pt>
    <dgm:pt modelId="{511C6AAE-B349-7D42-9632-3615B2E589E4}" type="pres">
      <dgm:prSet presAssocID="{A2C70CBB-16C3-4ECA-8915-1F99609AEE76}" presName="vert2" presStyleCnt="0"/>
      <dgm:spPr/>
    </dgm:pt>
    <dgm:pt modelId="{D7B89D36-3AAF-0A41-9B1A-8FB716254408}" type="pres">
      <dgm:prSet presAssocID="{A2C70CBB-16C3-4ECA-8915-1F99609AEE76}" presName="thinLine2b" presStyleLbl="callout" presStyleIdx="4" presStyleCnt="16"/>
      <dgm:spPr/>
    </dgm:pt>
    <dgm:pt modelId="{DCDDC3B6-23E5-A347-8B9D-C12AD9D95C2E}" type="pres">
      <dgm:prSet presAssocID="{A2C70CBB-16C3-4ECA-8915-1F99609AEE76}" presName="vertSpace2b" presStyleCnt="0"/>
      <dgm:spPr/>
    </dgm:pt>
    <dgm:pt modelId="{C57A68EE-48DF-044E-8323-949374CA2BB8}" type="pres">
      <dgm:prSet presAssocID="{BB537F72-35A4-487A-801D-F172C5D93EE4}" presName="horz2" presStyleCnt="0"/>
      <dgm:spPr/>
    </dgm:pt>
    <dgm:pt modelId="{9C68D325-8DCB-9146-94DB-2BC7B931D05D}" type="pres">
      <dgm:prSet presAssocID="{BB537F72-35A4-487A-801D-F172C5D93EE4}" presName="horzSpace2" presStyleCnt="0"/>
      <dgm:spPr/>
    </dgm:pt>
    <dgm:pt modelId="{F3B28100-512A-1143-91E9-324297B5ADDA}" type="pres">
      <dgm:prSet presAssocID="{BB537F72-35A4-487A-801D-F172C5D93EE4}" presName="tx2" presStyleLbl="revTx" presStyleIdx="6" presStyleCnt="17"/>
      <dgm:spPr/>
    </dgm:pt>
    <dgm:pt modelId="{CEB1C88D-626A-E64F-ADB2-215F75FEB5B0}" type="pres">
      <dgm:prSet presAssocID="{BB537F72-35A4-487A-801D-F172C5D93EE4}" presName="vert2" presStyleCnt="0"/>
      <dgm:spPr/>
    </dgm:pt>
    <dgm:pt modelId="{57ADE13A-230D-F440-9468-78464458FF45}" type="pres">
      <dgm:prSet presAssocID="{BB537F72-35A4-487A-801D-F172C5D93EE4}" presName="thinLine2b" presStyleLbl="callout" presStyleIdx="5" presStyleCnt="16"/>
      <dgm:spPr/>
    </dgm:pt>
    <dgm:pt modelId="{53EC5F82-7C8D-F44E-9C4E-1F099823993E}" type="pres">
      <dgm:prSet presAssocID="{BB537F72-35A4-487A-801D-F172C5D93EE4}" presName="vertSpace2b" presStyleCnt="0"/>
      <dgm:spPr/>
    </dgm:pt>
    <dgm:pt modelId="{ABA1A22D-2CF3-354E-B733-27746FDA3F13}" type="pres">
      <dgm:prSet presAssocID="{22BC840A-CB52-44B7-9453-0C9128FF1074}" presName="horz2" presStyleCnt="0"/>
      <dgm:spPr/>
    </dgm:pt>
    <dgm:pt modelId="{C239008E-14E3-5349-A467-A96DDFC8C90B}" type="pres">
      <dgm:prSet presAssocID="{22BC840A-CB52-44B7-9453-0C9128FF1074}" presName="horzSpace2" presStyleCnt="0"/>
      <dgm:spPr/>
    </dgm:pt>
    <dgm:pt modelId="{5750069E-3152-2448-85C1-47436F422269}" type="pres">
      <dgm:prSet presAssocID="{22BC840A-CB52-44B7-9453-0C9128FF1074}" presName="tx2" presStyleLbl="revTx" presStyleIdx="7" presStyleCnt="17"/>
      <dgm:spPr/>
    </dgm:pt>
    <dgm:pt modelId="{69DA62E0-A4AB-E144-90B5-34AC7DED82E3}" type="pres">
      <dgm:prSet presAssocID="{22BC840A-CB52-44B7-9453-0C9128FF1074}" presName="vert2" presStyleCnt="0"/>
      <dgm:spPr/>
    </dgm:pt>
    <dgm:pt modelId="{82FEC401-112A-1143-8EED-9129CC8BC164}" type="pres">
      <dgm:prSet presAssocID="{22BC840A-CB52-44B7-9453-0C9128FF1074}" presName="thinLine2b" presStyleLbl="callout" presStyleIdx="6" presStyleCnt="16"/>
      <dgm:spPr/>
    </dgm:pt>
    <dgm:pt modelId="{B506FB97-AA5D-BC47-8842-64E507D67C40}" type="pres">
      <dgm:prSet presAssocID="{22BC840A-CB52-44B7-9453-0C9128FF1074}" presName="vertSpace2b" presStyleCnt="0"/>
      <dgm:spPr/>
    </dgm:pt>
    <dgm:pt modelId="{31E6E191-11F0-2A4C-B55E-58EAE1027A37}" type="pres">
      <dgm:prSet presAssocID="{408E8C89-DA08-4AB7-9DC2-57105CD041CD}" presName="horz2" presStyleCnt="0"/>
      <dgm:spPr/>
    </dgm:pt>
    <dgm:pt modelId="{A27AF9CA-05B3-B44D-AA2C-09A6F020FDC5}" type="pres">
      <dgm:prSet presAssocID="{408E8C89-DA08-4AB7-9DC2-57105CD041CD}" presName="horzSpace2" presStyleCnt="0"/>
      <dgm:spPr/>
    </dgm:pt>
    <dgm:pt modelId="{B4315BC0-E3C2-C34C-A84C-EDD30490D84D}" type="pres">
      <dgm:prSet presAssocID="{408E8C89-DA08-4AB7-9DC2-57105CD041CD}" presName="tx2" presStyleLbl="revTx" presStyleIdx="8" presStyleCnt="17"/>
      <dgm:spPr/>
    </dgm:pt>
    <dgm:pt modelId="{F1D084D9-F276-6347-BA8F-7280901494A0}" type="pres">
      <dgm:prSet presAssocID="{408E8C89-DA08-4AB7-9DC2-57105CD041CD}" presName="vert2" presStyleCnt="0"/>
      <dgm:spPr/>
    </dgm:pt>
    <dgm:pt modelId="{89C8C586-0B61-3249-A554-E260A12053C3}" type="pres">
      <dgm:prSet presAssocID="{408E8C89-DA08-4AB7-9DC2-57105CD041CD}" presName="thinLine2b" presStyleLbl="callout" presStyleIdx="7" presStyleCnt="16"/>
      <dgm:spPr/>
    </dgm:pt>
    <dgm:pt modelId="{2D04A171-B2B1-4A42-978C-A5CB77E5F1FD}" type="pres">
      <dgm:prSet presAssocID="{408E8C89-DA08-4AB7-9DC2-57105CD041CD}" presName="vertSpace2b" presStyleCnt="0"/>
      <dgm:spPr/>
    </dgm:pt>
    <dgm:pt modelId="{E9484547-98F8-934A-BD64-CC743CA85C76}" type="pres">
      <dgm:prSet presAssocID="{6DC21F40-47CA-40BB-BF3B-B386FF5D2AD1}" presName="horz2" presStyleCnt="0"/>
      <dgm:spPr/>
    </dgm:pt>
    <dgm:pt modelId="{C6A7C53C-C918-CE4C-9EF4-E6D3ECB6A449}" type="pres">
      <dgm:prSet presAssocID="{6DC21F40-47CA-40BB-BF3B-B386FF5D2AD1}" presName="horzSpace2" presStyleCnt="0"/>
      <dgm:spPr/>
    </dgm:pt>
    <dgm:pt modelId="{CE20F974-544C-AC44-A17A-12AC19FB717C}" type="pres">
      <dgm:prSet presAssocID="{6DC21F40-47CA-40BB-BF3B-B386FF5D2AD1}" presName="tx2" presStyleLbl="revTx" presStyleIdx="9" presStyleCnt="17"/>
      <dgm:spPr/>
    </dgm:pt>
    <dgm:pt modelId="{058FEE2A-6336-7A45-9D92-FF08B1EC3E4F}" type="pres">
      <dgm:prSet presAssocID="{6DC21F40-47CA-40BB-BF3B-B386FF5D2AD1}" presName="vert2" presStyleCnt="0"/>
      <dgm:spPr/>
    </dgm:pt>
    <dgm:pt modelId="{ADC6806B-BA05-A04E-B66F-259A6101296B}" type="pres">
      <dgm:prSet presAssocID="{6DC21F40-47CA-40BB-BF3B-B386FF5D2AD1}" presName="thinLine2b" presStyleLbl="callout" presStyleIdx="8" presStyleCnt="16"/>
      <dgm:spPr/>
    </dgm:pt>
    <dgm:pt modelId="{1D429A5F-8415-B845-AB18-C4CA0210931E}" type="pres">
      <dgm:prSet presAssocID="{6DC21F40-47CA-40BB-BF3B-B386FF5D2AD1}" presName="vertSpace2b" presStyleCnt="0"/>
      <dgm:spPr/>
    </dgm:pt>
    <dgm:pt modelId="{DE6191E6-23F9-A748-AEF1-25A130282255}" type="pres">
      <dgm:prSet presAssocID="{776AE64D-80C7-4E90-AA51-A482D3FC87C2}" presName="horz2" presStyleCnt="0"/>
      <dgm:spPr/>
    </dgm:pt>
    <dgm:pt modelId="{6A8ADBC4-2181-8748-B70D-6D2F1E3E578B}" type="pres">
      <dgm:prSet presAssocID="{776AE64D-80C7-4E90-AA51-A482D3FC87C2}" presName="horzSpace2" presStyleCnt="0"/>
      <dgm:spPr/>
    </dgm:pt>
    <dgm:pt modelId="{0DC33946-6245-F240-AA7E-847DB5ADAF36}" type="pres">
      <dgm:prSet presAssocID="{776AE64D-80C7-4E90-AA51-A482D3FC87C2}" presName="tx2" presStyleLbl="revTx" presStyleIdx="10" presStyleCnt="17"/>
      <dgm:spPr/>
    </dgm:pt>
    <dgm:pt modelId="{21EA634C-95ED-5C46-8A39-1855EF7B9001}" type="pres">
      <dgm:prSet presAssocID="{776AE64D-80C7-4E90-AA51-A482D3FC87C2}" presName="vert2" presStyleCnt="0"/>
      <dgm:spPr/>
    </dgm:pt>
    <dgm:pt modelId="{C41A9929-82C3-704F-857B-50FCAB45C159}" type="pres">
      <dgm:prSet presAssocID="{776AE64D-80C7-4E90-AA51-A482D3FC87C2}" presName="thinLine2b" presStyleLbl="callout" presStyleIdx="9" presStyleCnt="16"/>
      <dgm:spPr/>
    </dgm:pt>
    <dgm:pt modelId="{96DFEC14-5083-C64A-9DA5-673DABB873E2}" type="pres">
      <dgm:prSet presAssocID="{776AE64D-80C7-4E90-AA51-A482D3FC87C2}" presName="vertSpace2b" presStyleCnt="0"/>
      <dgm:spPr/>
    </dgm:pt>
    <dgm:pt modelId="{F1799EB7-BD94-CA42-BB20-DD9FB310E46E}" type="pres">
      <dgm:prSet presAssocID="{E3B20408-9C14-4FE7-B523-8E579789FC7D}" presName="horz2" presStyleCnt="0"/>
      <dgm:spPr/>
    </dgm:pt>
    <dgm:pt modelId="{E12A1A93-F85A-3F4A-97A9-128627E227A1}" type="pres">
      <dgm:prSet presAssocID="{E3B20408-9C14-4FE7-B523-8E579789FC7D}" presName="horzSpace2" presStyleCnt="0"/>
      <dgm:spPr/>
    </dgm:pt>
    <dgm:pt modelId="{3C0844D4-CEE9-474F-8D23-767445120C86}" type="pres">
      <dgm:prSet presAssocID="{E3B20408-9C14-4FE7-B523-8E579789FC7D}" presName="tx2" presStyleLbl="revTx" presStyleIdx="11" presStyleCnt="17"/>
      <dgm:spPr/>
    </dgm:pt>
    <dgm:pt modelId="{36600D18-704F-7544-8C1B-5C6BEC66B9B1}" type="pres">
      <dgm:prSet presAssocID="{E3B20408-9C14-4FE7-B523-8E579789FC7D}" presName="vert2" presStyleCnt="0"/>
      <dgm:spPr/>
    </dgm:pt>
    <dgm:pt modelId="{2D3C0330-FAD5-9B44-ADB5-BFDC9E36EFA3}" type="pres">
      <dgm:prSet presAssocID="{E3B20408-9C14-4FE7-B523-8E579789FC7D}" presName="thinLine2b" presStyleLbl="callout" presStyleIdx="10" presStyleCnt="16"/>
      <dgm:spPr/>
    </dgm:pt>
    <dgm:pt modelId="{945A66DC-8896-E145-BFF5-1BC9701B3464}" type="pres">
      <dgm:prSet presAssocID="{E3B20408-9C14-4FE7-B523-8E579789FC7D}" presName="vertSpace2b" presStyleCnt="0"/>
      <dgm:spPr/>
    </dgm:pt>
    <dgm:pt modelId="{D3998774-5929-2D43-912D-284A51B0D178}" type="pres">
      <dgm:prSet presAssocID="{07810134-2E4E-419D-A81F-D4A534EDA16E}" presName="horz2" presStyleCnt="0"/>
      <dgm:spPr/>
    </dgm:pt>
    <dgm:pt modelId="{AE32E473-3012-A940-85FF-12D62BA2FBE4}" type="pres">
      <dgm:prSet presAssocID="{07810134-2E4E-419D-A81F-D4A534EDA16E}" presName="horzSpace2" presStyleCnt="0"/>
      <dgm:spPr/>
    </dgm:pt>
    <dgm:pt modelId="{5A12F218-A0E2-7E45-962F-2315D96BA509}" type="pres">
      <dgm:prSet presAssocID="{07810134-2E4E-419D-A81F-D4A534EDA16E}" presName="tx2" presStyleLbl="revTx" presStyleIdx="12" presStyleCnt="17"/>
      <dgm:spPr/>
    </dgm:pt>
    <dgm:pt modelId="{0C47FE9A-7062-2844-BBCF-C9F42C38601B}" type="pres">
      <dgm:prSet presAssocID="{07810134-2E4E-419D-A81F-D4A534EDA16E}" presName="vert2" presStyleCnt="0"/>
      <dgm:spPr/>
    </dgm:pt>
    <dgm:pt modelId="{C67C829C-C010-5C44-A049-A60A2A0D7043}" type="pres">
      <dgm:prSet presAssocID="{07810134-2E4E-419D-A81F-D4A534EDA16E}" presName="thinLine2b" presStyleLbl="callout" presStyleIdx="11" presStyleCnt="16"/>
      <dgm:spPr/>
    </dgm:pt>
    <dgm:pt modelId="{BB792A43-9BA4-3A45-A319-B9209529E97A}" type="pres">
      <dgm:prSet presAssocID="{07810134-2E4E-419D-A81F-D4A534EDA16E}" presName="vertSpace2b" presStyleCnt="0"/>
      <dgm:spPr/>
    </dgm:pt>
    <dgm:pt modelId="{D821F47D-5895-B548-946C-9179FC940A1C}" type="pres">
      <dgm:prSet presAssocID="{4D6551D0-E1DB-4628-B3AA-6276B125200C}" presName="horz2" presStyleCnt="0"/>
      <dgm:spPr/>
    </dgm:pt>
    <dgm:pt modelId="{9E3636DB-6572-E941-94DA-C311226CFF92}" type="pres">
      <dgm:prSet presAssocID="{4D6551D0-E1DB-4628-B3AA-6276B125200C}" presName="horzSpace2" presStyleCnt="0"/>
      <dgm:spPr/>
    </dgm:pt>
    <dgm:pt modelId="{84E1378A-31BF-434C-8A7D-43521B0C0BD6}" type="pres">
      <dgm:prSet presAssocID="{4D6551D0-E1DB-4628-B3AA-6276B125200C}" presName="tx2" presStyleLbl="revTx" presStyleIdx="13" presStyleCnt="17"/>
      <dgm:spPr/>
    </dgm:pt>
    <dgm:pt modelId="{D5D10DC5-2BEC-8B44-8958-572EB7256F0E}" type="pres">
      <dgm:prSet presAssocID="{4D6551D0-E1DB-4628-B3AA-6276B125200C}" presName="vert2" presStyleCnt="0"/>
      <dgm:spPr/>
    </dgm:pt>
    <dgm:pt modelId="{3D97CDE8-9E73-0B41-9EC2-0A64CDBB734D}" type="pres">
      <dgm:prSet presAssocID="{4D6551D0-E1DB-4628-B3AA-6276B125200C}" presName="thinLine2b" presStyleLbl="callout" presStyleIdx="12" presStyleCnt="16"/>
      <dgm:spPr/>
    </dgm:pt>
    <dgm:pt modelId="{6C367A34-3C1B-9042-8EA2-21E4489E650A}" type="pres">
      <dgm:prSet presAssocID="{4D6551D0-E1DB-4628-B3AA-6276B125200C}" presName="vertSpace2b" presStyleCnt="0"/>
      <dgm:spPr/>
    </dgm:pt>
    <dgm:pt modelId="{244D2DA6-005F-2F4C-BF35-ECEB78B08DD7}" type="pres">
      <dgm:prSet presAssocID="{A8F0EC23-C6A8-4A80-8D1D-E13199C55055}" presName="horz2" presStyleCnt="0"/>
      <dgm:spPr/>
    </dgm:pt>
    <dgm:pt modelId="{D8269F38-D8A0-0148-9E08-CE142FF7BD8C}" type="pres">
      <dgm:prSet presAssocID="{A8F0EC23-C6A8-4A80-8D1D-E13199C55055}" presName="horzSpace2" presStyleCnt="0"/>
      <dgm:spPr/>
    </dgm:pt>
    <dgm:pt modelId="{F30B8A08-34D9-9C4F-96C1-2EB891371E48}" type="pres">
      <dgm:prSet presAssocID="{A8F0EC23-C6A8-4A80-8D1D-E13199C55055}" presName="tx2" presStyleLbl="revTx" presStyleIdx="14" presStyleCnt="17"/>
      <dgm:spPr/>
    </dgm:pt>
    <dgm:pt modelId="{D3F0B02E-7E81-184B-B8D2-934440A39E52}" type="pres">
      <dgm:prSet presAssocID="{A8F0EC23-C6A8-4A80-8D1D-E13199C55055}" presName="vert2" presStyleCnt="0"/>
      <dgm:spPr/>
    </dgm:pt>
    <dgm:pt modelId="{B02BCA25-4E2C-B845-9148-DBC1892A71AC}" type="pres">
      <dgm:prSet presAssocID="{A8F0EC23-C6A8-4A80-8D1D-E13199C55055}" presName="thinLine2b" presStyleLbl="callout" presStyleIdx="13" presStyleCnt="16"/>
      <dgm:spPr/>
    </dgm:pt>
    <dgm:pt modelId="{AE3BA103-C3FE-264B-A307-765F611D0892}" type="pres">
      <dgm:prSet presAssocID="{A8F0EC23-C6A8-4A80-8D1D-E13199C55055}" presName="vertSpace2b" presStyleCnt="0"/>
      <dgm:spPr/>
    </dgm:pt>
    <dgm:pt modelId="{F76AA67A-6FA4-C84E-A8C0-2EB681887487}" type="pres">
      <dgm:prSet presAssocID="{DD6B26ED-CCBA-4230-BAA1-A067B920932F}" presName="horz2" presStyleCnt="0"/>
      <dgm:spPr/>
    </dgm:pt>
    <dgm:pt modelId="{277787FA-9175-724C-80D3-11DDF440526A}" type="pres">
      <dgm:prSet presAssocID="{DD6B26ED-CCBA-4230-BAA1-A067B920932F}" presName="horzSpace2" presStyleCnt="0"/>
      <dgm:spPr/>
    </dgm:pt>
    <dgm:pt modelId="{7DA65DB7-8426-0246-9CE3-FBEA030FBFBA}" type="pres">
      <dgm:prSet presAssocID="{DD6B26ED-CCBA-4230-BAA1-A067B920932F}" presName="tx2" presStyleLbl="revTx" presStyleIdx="15" presStyleCnt="17"/>
      <dgm:spPr/>
    </dgm:pt>
    <dgm:pt modelId="{B8EDF78F-E18F-2B40-829F-9CAEB7D17A46}" type="pres">
      <dgm:prSet presAssocID="{DD6B26ED-CCBA-4230-BAA1-A067B920932F}" presName="vert2" presStyleCnt="0"/>
      <dgm:spPr/>
    </dgm:pt>
    <dgm:pt modelId="{4EA4F6D5-CEF1-1748-A57E-6473F803CF96}" type="pres">
      <dgm:prSet presAssocID="{DD6B26ED-CCBA-4230-BAA1-A067B920932F}" presName="thinLine2b" presStyleLbl="callout" presStyleIdx="14" presStyleCnt="16"/>
      <dgm:spPr/>
    </dgm:pt>
    <dgm:pt modelId="{DE0B924E-7A0A-B546-A89D-EB22C9C3AFA8}" type="pres">
      <dgm:prSet presAssocID="{DD6B26ED-CCBA-4230-BAA1-A067B920932F}" presName="vertSpace2b" presStyleCnt="0"/>
      <dgm:spPr/>
    </dgm:pt>
    <dgm:pt modelId="{CD7C2482-46B6-0A48-A96B-977DA302E6BF}" type="pres">
      <dgm:prSet presAssocID="{0F2ABB26-FD38-4A3A-9795-E0C06FC46AD0}" presName="horz2" presStyleCnt="0"/>
      <dgm:spPr/>
    </dgm:pt>
    <dgm:pt modelId="{C22665B5-7F3E-3843-B9A6-6E53385ACE07}" type="pres">
      <dgm:prSet presAssocID="{0F2ABB26-FD38-4A3A-9795-E0C06FC46AD0}" presName="horzSpace2" presStyleCnt="0"/>
      <dgm:spPr/>
    </dgm:pt>
    <dgm:pt modelId="{40A4EA98-94F9-494E-95A0-29FED8F66B52}" type="pres">
      <dgm:prSet presAssocID="{0F2ABB26-FD38-4A3A-9795-E0C06FC46AD0}" presName="tx2" presStyleLbl="revTx" presStyleIdx="16" presStyleCnt="17"/>
      <dgm:spPr/>
    </dgm:pt>
    <dgm:pt modelId="{AEE389AB-7541-8A47-B0C6-A1A0E4238F1D}" type="pres">
      <dgm:prSet presAssocID="{0F2ABB26-FD38-4A3A-9795-E0C06FC46AD0}" presName="vert2" presStyleCnt="0"/>
      <dgm:spPr/>
    </dgm:pt>
    <dgm:pt modelId="{00F5D2B0-5455-4441-9ECC-F4B0EC2E113F}" type="pres">
      <dgm:prSet presAssocID="{0F2ABB26-FD38-4A3A-9795-E0C06FC46AD0}" presName="thinLine2b" presStyleLbl="callout" presStyleIdx="15" presStyleCnt="16"/>
      <dgm:spPr/>
    </dgm:pt>
    <dgm:pt modelId="{F9597A94-9227-894D-A2F0-6C442FFD3C20}" type="pres">
      <dgm:prSet presAssocID="{0F2ABB26-FD38-4A3A-9795-E0C06FC46AD0}" presName="vertSpace2b" presStyleCnt="0"/>
      <dgm:spPr/>
    </dgm:pt>
  </dgm:ptLst>
  <dgm:cxnLst>
    <dgm:cxn modelId="{6F84540C-3DDB-4098-B767-DA2FCA1EB0E9}" srcId="{38DB50D1-6821-42B8-81AE-52161E3BB299}" destId="{7D789667-4349-48D5-8481-7860B0CF708D}" srcOrd="3" destOrd="0" parTransId="{0F3EFCD3-B312-4D14-B903-959C7698B1B3}" sibTransId="{F3108129-B5EA-4DBD-B62F-22BC4A3A40E0}"/>
    <dgm:cxn modelId="{BB54D50E-DE72-0248-9517-6748E218EE95}" type="presOf" srcId="{881B05DB-1737-4306-A4FD-957A95F5E211}" destId="{A224D8B5-623E-5643-8664-72155042A37E}" srcOrd="0" destOrd="0" presId="urn:microsoft.com/office/officeart/2008/layout/LinedList"/>
    <dgm:cxn modelId="{07835714-D163-4D47-B538-4D89356DBA29}" type="presOf" srcId="{4D6551D0-E1DB-4628-B3AA-6276B125200C}" destId="{84E1378A-31BF-434C-8A7D-43521B0C0BD6}" srcOrd="0" destOrd="0" presId="urn:microsoft.com/office/officeart/2008/layout/LinedList"/>
    <dgm:cxn modelId="{06F91820-E066-4305-8965-CB0BA6253151}" srcId="{38DB50D1-6821-42B8-81AE-52161E3BB299}" destId="{6DC21F40-47CA-40BB-BF3B-B386FF5D2AD1}" srcOrd="8" destOrd="0" parTransId="{23E9EACF-6D4A-41BB-9899-0F8603A4AADE}" sibTransId="{90811E25-14E1-4322-84D9-4C1588108307}"/>
    <dgm:cxn modelId="{C9B86B20-3FEA-407A-97A7-85BC500E5306}" srcId="{38DB50D1-6821-42B8-81AE-52161E3BB299}" destId="{BB537F72-35A4-487A-801D-F172C5D93EE4}" srcOrd="5" destOrd="0" parTransId="{864A1B21-D6D8-45A2-A8BD-A1D9B1C43427}" sibTransId="{9281A78B-55E4-4D79-A1BE-DDD0C42D3057}"/>
    <dgm:cxn modelId="{D7923C22-AEA5-7944-9A38-481DBD2BE1B9}" type="presOf" srcId="{DD6B26ED-CCBA-4230-BAA1-A067B920932F}" destId="{7DA65DB7-8426-0246-9CE3-FBEA030FBFBA}" srcOrd="0" destOrd="0" presId="urn:microsoft.com/office/officeart/2008/layout/LinedList"/>
    <dgm:cxn modelId="{748F212C-D1B4-7E46-9039-4677A4170E4E}" type="presOf" srcId="{7BB756DD-9AC5-4343-9888-87C388800D59}" destId="{C2FFD0C3-B5EC-6C4A-9B7A-38A1C351E169}" srcOrd="0" destOrd="0" presId="urn:microsoft.com/office/officeart/2008/layout/LinedList"/>
    <dgm:cxn modelId="{140C5E3E-8A62-4F53-9EF2-ED100F9042D3}" srcId="{881B05DB-1737-4306-A4FD-957A95F5E211}" destId="{38DB50D1-6821-42B8-81AE-52161E3BB299}" srcOrd="0" destOrd="0" parTransId="{41E62D9A-80FD-4DCE-B9BD-CC46868B4467}" sibTransId="{3B152A7A-E188-47F1-B98F-F2645BF20075}"/>
    <dgm:cxn modelId="{559D0E5B-FCE2-43BF-A5CD-1F96866B78EA}" srcId="{38DB50D1-6821-42B8-81AE-52161E3BB299}" destId="{532CB52A-BF1D-432F-8A06-AAB6E8017B6D}" srcOrd="2" destOrd="0" parTransId="{03189C0C-244B-4E2F-8696-5D3926C9EB70}" sibTransId="{0BFED485-2DCF-4FF1-A069-55397DFDB0F2}"/>
    <dgm:cxn modelId="{F06BF15D-E7A3-7749-91C3-DD135652083F}" type="presOf" srcId="{0F2ABB26-FD38-4A3A-9795-E0C06FC46AD0}" destId="{40A4EA98-94F9-494E-95A0-29FED8F66B52}" srcOrd="0" destOrd="0" presId="urn:microsoft.com/office/officeart/2008/layout/LinedList"/>
    <dgm:cxn modelId="{985CFC62-C91D-4E7E-B368-957CCB8262B7}" srcId="{38DB50D1-6821-42B8-81AE-52161E3BB299}" destId="{408E8C89-DA08-4AB7-9DC2-57105CD041CD}" srcOrd="7" destOrd="0" parTransId="{BCBD6F95-88FE-444F-B0D0-5360B57FCF53}" sibTransId="{FC2FF265-955D-41A5-98A5-C61AEE797867}"/>
    <dgm:cxn modelId="{26EF526E-6E95-5440-ADE7-DCE2D12E046D}" type="presOf" srcId="{38DB50D1-6821-42B8-81AE-52161E3BB299}" destId="{4A05F79C-6BDE-4B40-AB73-2E67D1A88C33}" srcOrd="0" destOrd="0" presId="urn:microsoft.com/office/officeart/2008/layout/LinedList"/>
    <dgm:cxn modelId="{69139D6E-41F3-4190-892E-6D44B7A0D170}" srcId="{38DB50D1-6821-42B8-81AE-52161E3BB299}" destId="{A2C70CBB-16C3-4ECA-8915-1F99609AEE76}" srcOrd="4" destOrd="0" parTransId="{4372C1E5-A9BA-4F60-A98B-2EF821E3CC5F}" sibTransId="{0554D144-3BDB-4DB8-A492-B18CD7C4127A}"/>
    <dgm:cxn modelId="{C39F006F-39C2-054E-A495-88139BBDC228}" type="presOf" srcId="{5CD63B5D-2ED7-4526-A867-70708FA25F9E}" destId="{897CFD6E-F673-2749-B166-5DF640BD15D2}" srcOrd="0" destOrd="0" presId="urn:microsoft.com/office/officeart/2008/layout/LinedList"/>
    <dgm:cxn modelId="{C3AED54F-E8BE-4759-B104-8C3CFBE4244D}" srcId="{38DB50D1-6821-42B8-81AE-52161E3BB299}" destId="{776AE64D-80C7-4E90-AA51-A482D3FC87C2}" srcOrd="9" destOrd="0" parTransId="{F1CCA5FA-ED90-4588-B5EC-ED17517A35DF}" sibTransId="{8CDBB7B3-FC78-4329-9C66-E0824FEF54CF}"/>
    <dgm:cxn modelId="{5C5A2180-5A26-4C42-BFE1-C6E73C85FF7E}" type="presOf" srcId="{6DC21F40-47CA-40BB-BF3B-B386FF5D2AD1}" destId="{CE20F974-544C-AC44-A17A-12AC19FB717C}" srcOrd="0" destOrd="0" presId="urn:microsoft.com/office/officeart/2008/layout/LinedList"/>
    <dgm:cxn modelId="{E20E6385-237F-E943-B9D2-F3B5D8BD6AA3}" type="presOf" srcId="{A2C70CBB-16C3-4ECA-8915-1F99609AEE76}" destId="{796A76C5-EF31-3F40-9036-7C91F80D8113}" srcOrd="0" destOrd="0" presId="urn:microsoft.com/office/officeart/2008/layout/LinedList"/>
    <dgm:cxn modelId="{9ADC5888-F226-43C3-A2CD-8AC6192E213C}" srcId="{38DB50D1-6821-42B8-81AE-52161E3BB299}" destId="{5CD63B5D-2ED7-4526-A867-70708FA25F9E}" srcOrd="0" destOrd="0" parTransId="{09812516-7604-4BF5-99A7-ABBA561DEF74}" sibTransId="{B93C6616-45DE-463E-8197-634EA94F8BD7}"/>
    <dgm:cxn modelId="{0E28F98C-E193-564B-8D74-A5E4138AA77E}" type="presOf" srcId="{532CB52A-BF1D-432F-8A06-AAB6E8017B6D}" destId="{E67E2DC7-C5FC-EE4A-8A3B-56F2F06CD071}" srcOrd="0" destOrd="0" presId="urn:microsoft.com/office/officeart/2008/layout/LinedList"/>
    <dgm:cxn modelId="{DD056090-F857-0640-8BCD-8D177B287587}" type="presOf" srcId="{408E8C89-DA08-4AB7-9DC2-57105CD041CD}" destId="{B4315BC0-E3C2-C34C-A84C-EDD30490D84D}" srcOrd="0" destOrd="0" presId="urn:microsoft.com/office/officeart/2008/layout/LinedList"/>
    <dgm:cxn modelId="{481E8FA3-936B-384A-B064-0390ECB99897}" type="presOf" srcId="{7D789667-4349-48D5-8481-7860B0CF708D}" destId="{C49F8B11-E879-9243-8E72-45F12D3116D8}" srcOrd="0" destOrd="0" presId="urn:microsoft.com/office/officeart/2008/layout/LinedList"/>
    <dgm:cxn modelId="{A4FBF4A6-0ED9-FA41-AB77-EC39BAFB0245}" type="presOf" srcId="{07810134-2E4E-419D-A81F-D4A534EDA16E}" destId="{5A12F218-A0E2-7E45-962F-2315D96BA509}" srcOrd="0" destOrd="0" presId="urn:microsoft.com/office/officeart/2008/layout/LinedList"/>
    <dgm:cxn modelId="{5267F2B1-F1C3-499F-9F46-484BB235945F}" srcId="{38DB50D1-6821-42B8-81AE-52161E3BB299}" destId="{E3B20408-9C14-4FE7-B523-8E579789FC7D}" srcOrd="10" destOrd="0" parTransId="{EA70A91C-AC6C-4E81-B792-4118A7F03667}" sibTransId="{E5900527-1110-4D4D-8170-142045F905B6}"/>
    <dgm:cxn modelId="{379541B4-CCDC-5944-B223-5846CC0BD42E}" type="presOf" srcId="{22BC840A-CB52-44B7-9453-0C9128FF1074}" destId="{5750069E-3152-2448-85C1-47436F422269}" srcOrd="0" destOrd="0" presId="urn:microsoft.com/office/officeart/2008/layout/LinedList"/>
    <dgm:cxn modelId="{8CE9CEB8-09E0-4D4E-934B-6E17C802A892}" type="presOf" srcId="{BB537F72-35A4-487A-801D-F172C5D93EE4}" destId="{F3B28100-512A-1143-91E9-324297B5ADDA}" srcOrd="0" destOrd="0" presId="urn:microsoft.com/office/officeart/2008/layout/LinedList"/>
    <dgm:cxn modelId="{651C73C0-B251-9C4E-8CB6-B6C6633EA83B}" type="presOf" srcId="{E3B20408-9C14-4FE7-B523-8E579789FC7D}" destId="{3C0844D4-CEE9-474F-8D23-767445120C86}" srcOrd="0" destOrd="0" presId="urn:microsoft.com/office/officeart/2008/layout/LinedList"/>
    <dgm:cxn modelId="{AE4436C5-07BC-4A04-8CF4-3A03151DE7C9}" srcId="{38DB50D1-6821-42B8-81AE-52161E3BB299}" destId="{22BC840A-CB52-44B7-9453-0C9128FF1074}" srcOrd="6" destOrd="0" parTransId="{6C49A8FA-75F5-4416-9989-6B26016BCB10}" sibTransId="{FB5E1310-58EC-401F-95BD-08198DB7BBE4}"/>
    <dgm:cxn modelId="{0AF31BC7-133A-9247-BCD6-6EA65CC9A499}" type="presOf" srcId="{776AE64D-80C7-4E90-AA51-A482D3FC87C2}" destId="{0DC33946-6245-F240-AA7E-847DB5ADAF36}" srcOrd="0" destOrd="0" presId="urn:microsoft.com/office/officeart/2008/layout/LinedList"/>
    <dgm:cxn modelId="{FBE5ADCD-AAA1-4ECC-BCD3-BDD7B09B16B7}" srcId="{38DB50D1-6821-42B8-81AE-52161E3BB299}" destId="{7BB756DD-9AC5-4343-9888-87C388800D59}" srcOrd="1" destOrd="0" parTransId="{1F1154C3-B8DC-4662-A918-62B644A78CE7}" sibTransId="{6DA84B12-AF54-49F5-AC87-B18BF8BB22C8}"/>
    <dgm:cxn modelId="{9C1041D9-8CE4-4220-9CFC-15F5C4E0AED7}" srcId="{38DB50D1-6821-42B8-81AE-52161E3BB299}" destId="{4D6551D0-E1DB-4628-B3AA-6276B125200C}" srcOrd="12" destOrd="0" parTransId="{46211CAF-3F13-4C82-8A58-EB9862666438}" sibTransId="{A315CF8D-476B-4067-8CB0-467E13C93A88}"/>
    <dgm:cxn modelId="{B7BF57E1-784E-4B8C-B9CD-BCA2268CD07B}" srcId="{38DB50D1-6821-42B8-81AE-52161E3BB299}" destId="{A8F0EC23-C6A8-4A80-8D1D-E13199C55055}" srcOrd="13" destOrd="0" parTransId="{18C4EF58-11FF-423D-B6BF-D7B4CCFA406B}" sibTransId="{1F066011-35B1-4B5E-B9F9-5B797EF55CAB}"/>
    <dgm:cxn modelId="{87DCCCE1-F46A-4341-8D7B-72CAF97B25F7}" type="presOf" srcId="{A8F0EC23-C6A8-4A80-8D1D-E13199C55055}" destId="{F30B8A08-34D9-9C4F-96C1-2EB891371E48}" srcOrd="0" destOrd="0" presId="urn:microsoft.com/office/officeart/2008/layout/LinedList"/>
    <dgm:cxn modelId="{3E3350EA-7891-4CDB-B935-D60ABDE6FD85}" srcId="{38DB50D1-6821-42B8-81AE-52161E3BB299}" destId="{0F2ABB26-FD38-4A3A-9795-E0C06FC46AD0}" srcOrd="15" destOrd="0" parTransId="{40001524-7575-4FCF-917D-C991A80DA7D1}" sibTransId="{F90E78B9-24E4-4679-B15D-A0D338452B0D}"/>
    <dgm:cxn modelId="{7776DAF7-6C04-411E-BA15-3751133B22A0}" srcId="{38DB50D1-6821-42B8-81AE-52161E3BB299}" destId="{07810134-2E4E-419D-A81F-D4A534EDA16E}" srcOrd="11" destOrd="0" parTransId="{64BA757C-673A-4347-B9FB-0E9D61510B80}" sibTransId="{5D251BB8-20EB-460D-AB06-82C13AE9DBC8}"/>
    <dgm:cxn modelId="{70D084FD-2E39-4F3A-86F8-A5810CC37A4B}" srcId="{38DB50D1-6821-42B8-81AE-52161E3BB299}" destId="{DD6B26ED-CCBA-4230-BAA1-A067B920932F}" srcOrd="14" destOrd="0" parTransId="{77CDAA75-3AED-4377-A905-F1D6883C70A0}" sibTransId="{7B12EDB1-E0F4-435A-85DD-F341C9566352}"/>
    <dgm:cxn modelId="{428F62A9-CE57-EF44-8324-3C45E76D09A4}" type="presParOf" srcId="{A224D8B5-623E-5643-8664-72155042A37E}" destId="{4C41A368-C89F-E044-AEEB-15710DA2D898}" srcOrd="0" destOrd="0" presId="urn:microsoft.com/office/officeart/2008/layout/LinedList"/>
    <dgm:cxn modelId="{F955579B-35E4-DC44-8872-4F5F10117936}" type="presParOf" srcId="{A224D8B5-623E-5643-8664-72155042A37E}" destId="{5D58647C-EA03-944D-BFC0-3A0FE1450EF2}" srcOrd="1" destOrd="0" presId="urn:microsoft.com/office/officeart/2008/layout/LinedList"/>
    <dgm:cxn modelId="{44D586BE-1A9C-554C-A583-B0226F55E1B6}" type="presParOf" srcId="{5D58647C-EA03-944D-BFC0-3A0FE1450EF2}" destId="{4A05F79C-6BDE-4B40-AB73-2E67D1A88C33}" srcOrd="0" destOrd="0" presId="urn:microsoft.com/office/officeart/2008/layout/LinedList"/>
    <dgm:cxn modelId="{6DB8B255-36CD-FA4B-B412-C59483E80148}" type="presParOf" srcId="{5D58647C-EA03-944D-BFC0-3A0FE1450EF2}" destId="{2F4FA057-1EAE-4A4D-AF05-745AF84D2887}" srcOrd="1" destOrd="0" presId="urn:microsoft.com/office/officeart/2008/layout/LinedList"/>
    <dgm:cxn modelId="{0581DF1D-F89E-5348-BE54-24E174ADD38A}" type="presParOf" srcId="{2F4FA057-1EAE-4A4D-AF05-745AF84D2887}" destId="{D5533CBB-BE54-4143-84C1-1A637D1D5DF9}" srcOrd="0" destOrd="0" presId="urn:microsoft.com/office/officeart/2008/layout/LinedList"/>
    <dgm:cxn modelId="{12B3F480-8ED9-964D-A94D-843BC0CE35C4}" type="presParOf" srcId="{2F4FA057-1EAE-4A4D-AF05-745AF84D2887}" destId="{8BFDDF9C-8FA7-4E44-8F2E-120C143C334E}" srcOrd="1" destOrd="0" presId="urn:microsoft.com/office/officeart/2008/layout/LinedList"/>
    <dgm:cxn modelId="{8E2E7D2B-793B-0848-83C7-66B3FD2FD2F6}" type="presParOf" srcId="{8BFDDF9C-8FA7-4E44-8F2E-120C143C334E}" destId="{7560A909-26CE-3E4A-9425-A02AA5A453AA}" srcOrd="0" destOrd="0" presId="urn:microsoft.com/office/officeart/2008/layout/LinedList"/>
    <dgm:cxn modelId="{FA7DC9BE-0661-324D-B84A-74A3D704E962}" type="presParOf" srcId="{8BFDDF9C-8FA7-4E44-8F2E-120C143C334E}" destId="{897CFD6E-F673-2749-B166-5DF640BD15D2}" srcOrd="1" destOrd="0" presId="urn:microsoft.com/office/officeart/2008/layout/LinedList"/>
    <dgm:cxn modelId="{C041DBBD-248D-5E4C-BA3E-AA4E8F26F7EF}" type="presParOf" srcId="{8BFDDF9C-8FA7-4E44-8F2E-120C143C334E}" destId="{BD84222E-3BB1-144C-AA6B-5081D3D376F0}" srcOrd="2" destOrd="0" presId="urn:microsoft.com/office/officeart/2008/layout/LinedList"/>
    <dgm:cxn modelId="{578F7DCF-2BFF-5848-90DF-105DA2571D62}" type="presParOf" srcId="{2F4FA057-1EAE-4A4D-AF05-745AF84D2887}" destId="{1C8C9C07-ABD4-F243-B513-A708E72DFB46}" srcOrd="2" destOrd="0" presId="urn:microsoft.com/office/officeart/2008/layout/LinedList"/>
    <dgm:cxn modelId="{9922DEE7-E52E-C14B-B7D9-2376F8F9799E}" type="presParOf" srcId="{2F4FA057-1EAE-4A4D-AF05-745AF84D2887}" destId="{2D8F3DFD-BEB8-C549-AD54-748072D970B1}" srcOrd="3" destOrd="0" presId="urn:microsoft.com/office/officeart/2008/layout/LinedList"/>
    <dgm:cxn modelId="{7A79E685-52F6-B746-81AE-C8C76037F25B}" type="presParOf" srcId="{2F4FA057-1EAE-4A4D-AF05-745AF84D2887}" destId="{BA163CB0-B585-9F44-AE6C-3BE07BC3C72F}" srcOrd="4" destOrd="0" presId="urn:microsoft.com/office/officeart/2008/layout/LinedList"/>
    <dgm:cxn modelId="{05CAEA65-6682-DA44-928E-2E3E740D62FA}" type="presParOf" srcId="{BA163CB0-B585-9F44-AE6C-3BE07BC3C72F}" destId="{4437B9E7-C047-4741-B52D-F8CA0BD11047}" srcOrd="0" destOrd="0" presId="urn:microsoft.com/office/officeart/2008/layout/LinedList"/>
    <dgm:cxn modelId="{04D505B3-BE21-554C-A0D2-EA1262B66E90}" type="presParOf" srcId="{BA163CB0-B585-9F44-AE6C-3BE07BC3C72F}" destId="{C2FFD0C3-B5EC-6C4A-9B7A-38A1C351E169}" srcOrd="1" destOrd="0" presId="urn:microsoft.com/office/officeart/2008/layout/LinedList"/>
    <dgm:cxn modelId="{FBA4DD3F-9423-9B4B-8D0B-83AEEC532BC3}" type="presParOf" srcId="{BA163CB0-B585-9F44-AE6C-3BE07BC3C72F}" destId="{2FB6094C-AA43-1C4F-A086-0D57CE5961A7}" srcOrd="2" destOrd="0" presId="urn:microsoft.com/office/officeart/2008/layout/LinedList"/>
    <dgm:cxn modelId="{EA5E4A2D-9BDD-174B-88CA-724F044B14A8}" type="presParOf" srcId="{2F4FA057-1EAE-4A4D-AF05-745AF84D2887}" destId="{446D16B9-D8C3-3243-B76D-5B1B9AACC3B9}" srcOrd="5" destOrd="0" presId="urn:microsoft.com/office/officeart/2008/layout/LinedList"/>
    <dgm:cxn modelId="{20664581-60A7-CD41-9ABE-900FDD8181C9}" type="presParOf" srcId="{2F4FA057-1EAE-4A4D-AF05-745AF84D2887}" destId="{FA671BB8-8CF9-384B-9D74-33DFBA2C35DA}" srcOrd="6" destOrd="0" presId="urn:microsoft.com/office/officeart/2008/layout/LinedList"/>
    <dgm:cxn modelId="{F1735F81-0EB3-FF4E-BA38-27F97D9761D4}" type="presParOf" srcId="{2F4FA057-1EAE-4A4D-AF05-745AF84D2887}" destId="{BED4AA4C-3C3F-A040-8EE9-70FD552FCB7D}" srcOrd="7" destOrd="0" presId="urn:microsoft.com/office/officeart/2008/layout/LinedList"/>
    <dgm:cxn modelId="{D80FE307-59D7-E543-AD8A-7A993323ABFE}" type="presParOf" srcId="{BED4AA4C-3C3F-A040-8EE9-70FD552FCB7D}" destId="{E69E4CC1-2759-1E4A-8D00-51C01F2CF903}" srcOrd="0" destOrd="0" presId="urn:microsoft.com/office/officeart/2008/layout/LinedList"/>
    <dgm:cxn modelId="{0C30051A-8ABC-AC49-BBCC-517552ACEC28}" type="presParOf" srcId="{BED4AA4C-3C3F-A040-8EE9-70FD552FCB7D}" destId="{E67E2DC7-C5FC-EE4A-8A3B-56F2F06CD071}" srcOrd="1" destOrd="0" presId="urn:microsoft.com/office/officeart/2008/layout/LinedList"/>
    <dgm:cxn modelId="{81148912-EF89-8D4B-BF3F-B3CEDD1A8E78}" type="presParOf" srcId="{BED4AA4C-3C3F-A040-8EE9-70FD552FCB7D}" destId="{5125390A-F07C-394C-9EC1-12AA28E38DF2}" srcOrd="2" destOrd="0" presId="urn:microsoft.com/office/officeart/2008/layout/LinedList"/>
    <dgm:cxn modelId="{904ACA2C-72AD-2A4F-8389-BC4246E60A8F}" type="presParOf" srcId="{2F4FA057-1EAE-4A4D-AF05-745AF84D2887}" destId="{8234C39C-5755-624C-BE9D-3068F56CF78A}" srcOrd="8" destOrd="0" presId="urn:microsoft.com/office/officeart/2008/layout/LinedList"/>
    <dgm:cxn modelId="{6579045C-E11A-3540-B01A-DDA21EAF7027}" type="presParOf" srcId="{2F4FA057-1EAE-4A4D-AF05-745AF84D2887}" destId="{768EFDBE-F3BA-534C-B472-D5952BBF1542}" srcOrd="9" destOrd="0" presId="urn:microsoft.com/office/officeart/2008/layout/LinedList"/>
    <dgm:cxn modelId="{2FA070F4-8F0E-D24F-A319-57682F3B681D}" type="presParOf" srcId="{2F4FA057-1EAE-4A4D-AF05-745AF84D2887}" destId="{2BFBA316-7883-AE4E-9F5A-228D18FE833D}" srcOrd="10" destOrd="0" presId="urn:microsoft.com/office/officeart/2008/layout/LinedList"/>
    <dgm:cxn modelId="{09836CEA-A164-C540-BC80-BFD97EC17FF8}" type="presParOf" srcId="{2BFBA316-7883-AE4E-9F5A-228D18FE833D}" destId="{04C31621-46C7-4B41-98E0-F8F6C7C31C92}" srcOrd="0" destOrd="0" presId="urn:microsoft.com/office/officeart/2008/layout/LinedList"/>
    <dgm:cxn modelId="{599AA23D-4CDD-EB45-9294-47EB3AA20F52}" type="presParOf" srcId="{2BFBA316-7883-AE4E-9F5A-228D18FE833D}" destId="{C49F8B11-E879-9243-8E72-45F12D3116D8}" srcOrd="1" destOrd="0" presId="urn:microsoft.com/office/officeart/2008/layout/LinedList"/>
    <dgm:cxn modelId="{F51682D2-E4F1-154C-9A89-671BA1E309A8}" type="presParOf" srcId="{2BFBA316-7883-AE4E-9F5A-228D18FE833D}" destId="{2FB2837F-3A86-654A-9604-693361446946}" srcOrd="2" destOrd="0" presId="urn:microsoft.com/office/officeart/2008/layout/LinedList"/>
    <dgm:cxn modelId="{7571E1F1-385E-DB45-BB19-AB0E3D36D55F}" type="presParOf" srcId="{2F4FA057-1EAE-4A4D-AF05-745AF84D2887}" destId="{3F6D6A31-6F15-D940-8551-67DA19CE7BC5}" srcOrd="11" destOrd="0" presId="urn:microsoft.com/office/officeart/2008/layout/LinedList"/>
    <dgm:cxn modelId="{6C1962AE-4F96-EE49-9A46-4CA66D4ECDBD}" type="presParOf" srcId="{2F4FA057-1EAE-4A4D-AF05-745AF84D2887}" destId="{AE8CFA60-36D5-9344-AC0A-02DD99AE6C97}" srcOrd="12" destOrd="0" presId="urn:microsoft.com/office/officeart/2008/layout/LinedList"/>
    <dgm:cxn modelId="{6DEB32FA-FF9C-6744-9084-6930DCD72A98}" type="presParOf" srcId="{2F4FA057-1EAE-4A4D-AF05-745AF84D2887}" destId="{B658E24A-3323-3542-A04C-2EF0F27FFCA3}" srcOrd="13" destOrd="0" presId="urn:microsoft.com/office/officeart/2008/layout/LinedList"/>
    <dgm:cxn modelId="{0E8747AD-EFB4-A547-9778-EFB822B8A417}" type="presParOf" srcId="{B658E24A-3323-3542-A04C-2EF0F27FFCA3}" destId="{881A72A6-06AD-354E-B3D1-876833199122}" srcOrd="0" destOrd="0" presId="urn:microsoft.com/office/officeart/2008/layout/LinedList"/>
    <dgm:cxn modelId="{61BF22A3-6CAA-284D-89CA-13BDB0D1D8C1}" type="presParOf" srcId="{B658E24A-3323-3542-A04C-2EF0F27FFCA3}" destId="{796A76C5-EF31-3F40-9036-7C91F80D8113}" srcOrd="1" destOrd="0" presId="urn:microsoft.com/office/officeart/2008/layout/LinedList"/>
    <dgm:cxn modelId="{E5D8A688-C24C-B64E-9F6B-716E2FC82EB6}" type="presParOf" srcId="{B658E24A-3323-3542-A04C-2EF0F27FFCA3}" destId="{511C6AAE-B349-7D42-9632-3615B2E589E4}" srcOrd="2" destOrd="0" presId="urn:microsoft.com/office/officeart/2008/layout/LinedList"/>
    <dgm:cxn modelId="{E864BD19-9D1D-394B-BCE0-8356CD5253FA}" type="presParOf" srcId="{2F4FA057-1EAE-4A4D-AF05-745AF84D2887}" destId="{D7B89D36-3AAF-0A41-9B1A-8FB716254408}" srcOrd="14" destOrd="0" presId="urn:microsoft.com/office/officeart/2008/layout/LinedList"/>
    <dgm:cxn modelId="{23404C80-CD58-044C-88C0-AC20F16A6FE1}" type="presParOf" srcId="{2F4FA057-1EAE-4A4D-AF05-745AF84D2887}" destId="{DCDDC3B6-23E5-A347-8B9D-C12AD9D95C2E}" srcOrd="15" destOrd="0" presId="urn:microsoft.com/office/officeart/2008/layout/LinedList"/>
    <dgm:cxn modelId="{50C4B80B-00AD-A542-B360-1709FE201A47}" type="presParOf" srcId="{2F4FA057-1EAE-4A4D-AF05-745AF84D2887}" destId="{C57A68EE-48DF-044E-8323-949374CA2BB8}" srcOrd="16" destOrd="0" presId="urn:microsoft.com/office/officeart/2008/layout/LinedList"/>
    <dgm:cxn modelId="{C8708E4A-B5BB-1544-B2B8-21459624169B}" type="presParOf" srcId="{C57A68EE-48DF-044E-8323-949374CA2BB8}" destId="{9C68D325-8DCB-9146-94DB-2BC7B931D05D}" srcOrd="0" destOrd="0" presId="urn:microsoft.com/office/officeart/2008/layout/LinedList"/>
    <dgm:cxn modelId="{0A631C75-08B5-884E-9EEA-E4715E8AE06B}" type="presParOf" srcId="{C57A68EE-48DF-044E-8323-949374CA2BB8}" destId="{F3B28100-512A-1143-91E9-324297B5ADDA}" srcOrd="1" destOrd="0" presId="urn:microsoft.com/office/officeart/2008/layout/LinedList"/>
    <dgm:cxn modelId="{C9E2C056-D85A-0246-9041-B70B1C9A988D}" type="presParOf" srcId="{C57A68EE-48DF-044E-8323-949374CA2BB8}" destId="{CEB1C88D-626A-E64F-ADB2-215F75FEB5B0}" srcOrd="2" destOrd="0" presId="urn:microsoft.com/office/officeart/2008/layout/LinedList"/>
    <dgm:cxn modelId="{727E88C4-4403-9547-B128-5FDF23C576D2}" type="presParOf" srcId="{2F4FA057-1EAE-4A4D-AF05-745AF84D2887}" destId="{57ADE13A-230D-F440-9468-78464458FF45}" srcOrd="17" destOrd="0" presId="urn:microsoft.com/office/officeart/2008/layout/LinedList"/>
    <dgm:cxn modelId="{723E4386-3596-2247-BC71-97DC25524D7E}" type="presParOf" srcId="{2F4FA057-1EAE-4A4D-AF05-745AF84D2887}" destId="{53EC5F82-7C8D-F44E-9C4E-1F099823993E}" srcOrd="18" destOrd="0" presId="urn:microsoft.com/office/officeart/2008/layout/LinedList"/>
    <dgm:cxn modelId="{548A4D8F-DC82-4D4A-B28E-A6D47F30DC79}" type="presParOf" srcId="{2F4FA057-1EAE-4A4D-AF05-745AF84D2887}" destId="{ABA1A22D-2CF3-354E-B733-27746FDA3F13}" srcOrd="19" destOrd="0" presId="urn:microsoft.com/office/officeart/2008/layout/LinedList"/>
    <dgm:cxn modelId="{97AA92FF-AFB4-AD44-835B-F9BC52D91F8A}" type="presParOf" srcId="{ABA1A22D-2CF3-354E-B733-27746FDA3F13}" destId="{C239008E-14E3-5349-A467-A96DDFC8C90B}" srcOrd="0" destOrd="0" presId="urn:microsoft.com/office/officeart/2008/layout/LinedList"/>
    <dgm:cxn modelId="{A3F74A7A-A8B4-BD46-98C2-4D97EEF67DAF}" type="presParOf" srcId="{ABA1A22D-2CF3-354E-B733-27746FDA3F13}" destId="{5750069E-3152-2448-85C1-47436F422269}" srcOrd="1" destOrd="0" presId="urn:microsoft.com/office/officeart/2008/layout/LinedList"/>
    <dgm:cxn modelId="{4BAC99C2-4222-D445-A47F-CAE93F20075F}" type="presParOf" srcId="{ABA1A22D-2CF3-354E-B733-27746FDA3F13}" destId="{69DA62E0-A4AB-E144-90B5-34AC7DED82E3}" srcOrd="2" destOrd="0" presId="urn:microsoft.com/office/officeart/2008/layout/LinedList"/>
    <dgm:cxn modelId="{6F3DE9A9-C3FA-8D4F-AC1A-4F37C4BCD0DD}" type="presParOf" srcId="{2F4FA057-1EAE-4A4D-AF05-745AF84D2887}" destId="{82FEC401-112A-1143-8EED-9129CC8BC164}" srcOrd="20" destOrd="0" presId="urn:microsoft.com/office/officeart/2008/layout/LinedList"/>
    <dgm:cxn modelId="{ED32C74F-9978-CD4B-84DB-FD7FBBBB200E}" type="presParOf" srcId="{2F4FA057-1EAE-4A4D-AF05-745AF84D2887}" destId="{B506FB97-AA5D-BC47-8842-64E507D67C40}" srcOrd="21" destOrd="0" presId="urn:microsoft.com/office/officeart/2008/layout/LinedList"/>
    <dgm:cxn modelId="{053EEA89-AFD2-024A-B41A-47EF5E17668D}" type="presParOf" srcId="{2F4FA057-1EAE-4A4D-AF05-745AF84D2887}" destId="{31E6E191-11F0-2A4C-B55E-58EAE1027A37}" srcOrd="22" destOrd="0" presId="urn:microsoft.com/office/officeart/2008/layout/LinedList"/>
    <dgm:cxn modelId="{137C6699-5721-E444-94F8-B1306F5992B5}" type="presParOf" srcId="{31E6E191-11F0-2A4C-B55E-58EAE1027A37}" destId="{A27AF9CA-05B3-B44D-AA2C-09A6F020FDC5}" srcOrd="0" destOrd="0" presId="urn:microsoft.com/office/officeart/2008/layout/LinedList"/>
    <dgm:cxn modelId="{7A233B2C-4EB3-9243-8CE9-456F0EBB7772}" type="presParOf" srcId="{31E6E191-11F0-2A4C-B55E-58EAE1027A37}" destId="{B4315BC0-E3C2-C34C-A84C-EDD30490D84D}" srcOrd="1" destOrd="0" presId="urn:microsoft.com/office/officeart/2008/layout/LinedList"/>
    <dgm:cxn modelId="{E47E004A-DF10-BD48-B14A-06D01F067757}" type="presParOf" srcId="{31E6E191-11F0-2A4C-B55E-58EAE1027A37}" destId="{F1D084D9-F276-6347-BA8F-7280901494A0}" srcOrd="2" destOrd="0" presId="urn:microsoft.com/office/officeart/2008/layout/LinedList"/>
    <dgm:cxn modelId="{D818A157-2BEB-6148-B536-CF9227DF62D2}" type="presParOf" srcId="{2F4FA057-1EAE-4A4D-AF05-745AF84D2887}" destId="{89C8C586-0B61-3249-A554-E260A12053C3}" srcOrd="23" destOrd="0" presId="urn:microsoft.com/office/officeart/2008/layout/LinedList"/>
    <dgm:cxn modelId="{D4811C16-5FC1-5D41-9995-DC3FC68428F8}" type="presParOf" srcId="{2F4FA057-1EAE-4A4D-AF05-745AF84D2887}" destId="{2D04A171-B2B1-4A42-978C-A5CB77E5F1FD}" srcOrd="24" destOrd="0" presId="urn:microsoft.com/office/officeart/2008/layout/LinedList"/>
    <dgm:cxn modelId="{EA7DBDD0-5963-DA49-BB93-2A625FAAF5CC}" type="presParOf" srcId="{2F4FA057-1EAE-4A4D-AF05-745AF84D2887}" destId="{E9484547-98F8-934A-BD64-CC743CA85C76}" srcOrd="25" destOrd="0" presId="urn:microsoft.com/office/officeart/2008/layout/LinedList"/>
    <dgm:cxn modelId="{05E929D3-41D0-BD4E-97D8-2D842A5C1800}" type="presParOf" srcId="{E9484547-98F8-934A-BD64-CC743CA85C76}" destId="{C6A7C53C-C918-CE4C-9EF4-E6D3ECB6A449}" srcOrd="0" destOrd="0" presId="urn:microsoft.com/office/officeart/2008/layout/LinedList"/>
    <dgm:cxn modelId="{43F2272D-5409-4349-B102-3894A21BD770}" type="presParOf" srcId="{E9484547-98F8-934A-BD64-CC743CA85C76}" destId="{CE20F974-544C-AC44-A17A-12AC19FB717C}" srcOrd="1" destOrd="0" presId="urn:microsoft.com/office/officeart/2008/layout/LinedList"/>
    <dgm:cxn modelId="{38759C2D-BCB3-2641-BE0F-251076C1FCA6}" type="presParOf" srcId="{E9484547-98F8-934A-BD64-CC743CA85C76}" destId="{058FEE2A-6336-7A45-9D92-FF08B1EC3E4F}" srcOrd="2" destOrd="0" presId="urn:microsoft.com/office/officeart/2008/layout/LinedList"/>
    <dgm:cxn modelId="{FE830C79-9612-BE44-8EC4-47E57C45648C}" type="presParOf" srcId="{2F4FA057-1EAE-4A4D-AF05-745AF84D2887}" destId="{ADC6806B-BA05-A04E-B66F-259A6101296B}" srcOrd="26" destOrd="0" presId="urn:microsoft.com/office/officeart/2008/layout/LinedList"/>
    <dgm:cxn modelId="{4E4DD906-154B-994B-9F7C-4E8B3316AE16}" type="presParOf" srcId="{2F4FA057-1EAE-4A4D-AF05-745AF84D2887}" destId="{1D429A5F-8415-B845-AB18-C4CA0210931E}" srcOrd="27" destOrd="0" presId="urn:microsoft.com/office/officeart/2008/layout/LinedList"/>
    <dgm:cxn modelId="{0F4A191B-CDBE-7F41-BAA1-E03BA0642B60}" type="presParOf" srcId="{2F4FA057-1EAE-4A4D-AF05-745AF84D2887}" destId="{DE6191E6-23F9-A748-AEF1-25A130282255}" srcOrd="28" destOrd="0" presId="urn:microsoft.com/office/officeart/2008/layout/LinedList"/>
    <dgm:cxn modelId="{4E1A2524-6AE5-AB41-BA1A-9231872CA96E}" type="presParOf" srcId="{DE6191E6-23F9-A748-AEF1-25A130282255}" destId="{6A8ADBC4-2181-8748-B70D-6D2F1E3E578B}" srcOrd="0" destOrd="0" presId="urn:microsoft.com/office/officeart/2008/layout/LinedList"/>
    <dgm:cxn modelId="{2E302428-B433-AC4F-9959-E63776074714}" type="presParOf" srcId="{DE6191E6-23F9-A748-AEF1-25A130282255}" destId="{0DC33946-6245-F240-AA7E-847DB5ADAF36}" srcOrd="1" destOrd="0" presId="urn:microsoft.com/office/officeart/2008/layout/LinedList"/>
    <dgm:cxn modelId="{F1525C7E-2BE3-D440-A06D-0972CF8B5C90}" type="presParOf" srcId="{DE6191E6-23F9-A748-AEF1-25A130282255}" destId="{21EA634C-95ED-5C46-8A39-1855EF7B9001}" srcOrd="2" destOrd="0" presId="urn:microsoft.com/office/officeart/2008/layout/LinedList"/>
    <dgm:cxn modelId="{65312F1B-2442-C841-BDCF-D150C52AFAEB}" type="presParOf" srcId="{2F4FA057-1EAE-4A4D-AF05-745AF84D2887}" destId="{C41A9929-82C3-704F-857B-50FCAB45C159}" srcOrd="29" destOrd="0" presId="urn:microsoft.com/office/officeart/2008/layout/LinedList"/>
    <dgm:cxn modelId="{789C2137-D60E-DB46-B352-D056CFB2AF67}" type="presParOf" srcId="{2F4FA057-1EAE-4A4D-AF05-745AF84D2887}" destId="{96DFEC14-5083-C64A-9DA5-673DABB873E2}" srcOrd="30" destOrd="0" presId="urn:microsoft.com/office/officeart/2008/layout/LinedList"/>
    <dgm:cxn modelId="{8C382C4C-AB07-2246-9CDD-F322A51BEF89}" type="presParOf" srcId="{2F4FA057-1EAE-4A4D-AF05-745AF84D2887}" destId="{F1799EB7-BD94-CA42-BB20-DD9FB310E46E}" srcOrd="31" destOrd="0" presId="urn:microsoft.com/office/officeart/2008/layout/LinedList"/>
    <dgm:cxn modelId="{B782361D-5562-A54B-886B-2DD912ABC52B}" type="presParOf" srcId="{F1799EB7-BD94-CA42-BB20-DD9FB310E46E}" destId="{E12A1A93-F85A-3F4A-97A9-128627E227A1}" srcOrd="0" destOrd="0" presId="urn:microsoft.com/office/officeart/2008/layout/LinedList"/>
    <dgm:cxn modelId="{07209BC1-7F85-6046-80E7-32DA18C4E34B}" type="presParOf" srcId="{F1799EB7-BD94-CA42-BB20-DD9FB310E46E}" destId="{3C0844D4-CEE9-474F-8D23-767445120C86}" srcOrd="1" destOrd="0" presId="urn:microsoft.com/office/officeart/2008/layout/LinedList"/>
    <dgm:cxn modelId="{576C3D0F-90FD-A940-B6D5-F8E70C8666AA}" type="presParOf" srcId="{F1799EB7-BD94-CA42-BB20-DD9FB310E46E}" destId="{36600D18-704F-7544-8C1B-5C6BEC66B9B1}" srcOrd="2" destOrd="0" presId="urn:microsoft.com/office/officeart/2008/layout/LinedList"/>
    <dgm:cxn modelId="{704F2CCE-315B-A84F-9A55-584E36C3AA58}" type="presParOf" srcId="{2F4FA057-1EAE-4A4D-AF05-745AF84D2887}" destId="{2D3C0330-FAD5-9B44-ADB5-BFDC9E36EFA3}" srcOrd="32" destOrd="0" presId="urn:microsoft.com/office/officeart/2008/layout/LinedList"/>
    <dgm:cxn modelId="{7E6BE0C8-67F2-B148-8770-D3509B1D26EC}" type="presParOf" srcId="{2F4FA057-1EAE-4A4D-AF05-745AF84D2887}" destId="{945A66DC-8896-E145-BFF5-1BC9701B3464}" srcOrd="33" destOrd="0" presId="urn:microsoft.com/office/officeart/2008/layout/LinedList"/>
    <dgm:cxn modelId="{B29B5E14-DBF7-C745-A5E5-C1EA8018277A}" type="presParOf" srcId="{2F4FA057-1EAE-4A4D-AF05-745AF84D2887}" destId="{D3998774-5929-2D43-912D-284A51B0D178}" srcOrd="34" destOrd="0" presId="urn:microsoft.com/office/officeart/2008/layout/LinedList"/>
    <dgm:cxn modelId="{0567CCBC-D3D4-CA41-A94D-CA9ABF1AA819}" type="presParOf" srcId="{D3998774-5929-2D43-912D-284A51B0D178}" destId="{AE32E473-3012-A940-85FF-12D62BA2FBE4}" srcOrd="0" destOrd="0" presId="urn:microsoft.com/office/officeart/2008/layout/LinedList"/>
    <dgm:cxn modelId="{1698A213-2110-EC4A-B7F8-7C6C51F84445}" type="presParOf" srcId="{D3998774-5929-2D43-912D-284A51B0D178}" destId="{5A12F218-A0E2-7E45-962F-2315D96BA509}" srcOrd="1" destOrd="0" presId="urn:microsoft.com/office/officeart/2008/layout/LinedList"/>
    <dgm:cxn modelId="{82915B32-C626-7143-84C8-1DEB68198C0F}" type="presParOf" srcId="{D3998774-5929-2D43-912D-284A51B0D178}" destId="{0C47FE9A-7062-2844-BBCF-C9F42C38601B}" srcOrd="2" destOrd="0" presId="urn:microsoft.com/office/officeart/2008/layout/LinedList"/>
    <dgm:cxn modelId="{86A0DD63-53D0-4A4B-A210-E061AEC277AA}" type="presParOf" srcId="{2F4FA057-1EAE-4A4D-AF05-745AF84D2887}" destId="{C67C829C-C010-5C44-A049-A60A2A0D7043}" srcOrd="35" destOrd="0" presId="urn:microsoft.com/office/officeart/2008/layout/LinedList"/>
    <dgm:cxn modelId="{15EC66F3-6895-3748-8E58-4B4507583A61}" type="presParOf" srcId="{2F4FA057-1EAE-4A4D-AF05-745AF84D2887}" destId="{BB792A43-9BA4-3A45-A319-B9209529E97A}" srcOrd="36" destOrd="0" presId="urn:microsoft.com/office/officeart/2008/layout/LinedList"/>
    <dgm:cxn modelId="{315ADCE7-E2C1-4842-9501-E90453ED731C}" type="presParOf" srcId="{2F4FA057-1EAE-4A4D-AF05-745AF84D2887}" destId="{D821F47D-5895-B548-946C-9179FC940A1C}" srcOrd="37" destOrd="0" presId="urn:microsoft.com/office/officeart/2008/layout/LinedList"/>
    <dgm:cxn modelId="{E7F61DBA-92CB-B347-B8FB-C5478A61110A}" type="presParOf" srcId="{D821F47D-5895-B548-946C-9179FC940A1C}" destId="{9E3636DB-6572-E941-94DA-C311226CFF92}" srcOrd="0" destOrd="0" presId="urn:microsoft.com/office/officeart/2008/layout/LinedList"/>
    <dgm:cxn modelId="{524F469C-FEAD-A743-8561-15A36AD31CC3}" type="presParOf" srcId="{D821F47D-5895-B548-946C-9179FC940A1C}" destId="{84E1378A-31BF-434C-8A7D-43521B0C0BD6}" srcOrd="1" destOrd="0" presId="urn:microsoft.com/office/officeart/2008/layout/LinedList"/>
    <dgm:cxn modelId="{EAEFADBB-BC70-3842-AC75-BADDBFDD284E}" type="presParOf" srcId="{D821F47D-5895-B548-946C-9179FC940A1C}" destId="{D5D10DC5-2BEC-8B44-8958-572EB7256F0E}" srcOrd="2" destOrd="0" presId="urn:microsoft.com/office/officeart/2008/layout/LinedList"/>
    <dgm:cxn modelId="{C2C33CB9-BDF5-E344-ACFA-0ADA3540371F}" type="presParOf" srcId="{2F4FA057-1EAE-4A4D-AF05-745AF84D2887}" destId="{3D97CDE8-9E73-0B41-9EC2-0A64CDBB734D}" srcOrd="38" destOrd="0" presId="urn:microsoft.com/office/officeart/2008/layout/LinedList"/>
    <dgm:cxn modelId="{2385BB32-BFB9-DC45-BAE9-5528A442C522}" type="presParOf" srcId="{2F4FA057-1EAE-4A4D-AF05-745AF84D2887}" destId="{6C367A34-3C1B-9042-8EA2-21E4489E650A}" srcOrd="39" destOrd="0" presId="urn:microsoft.com/office/officeart/2008/layout/LinedList"/>
    <dgm:cxn modelId="{865D900B-0DB5-E64A-96E3-F57212C7DAD7}" type="presParOf" srcId="{2F4FA057-1EAE-4A4D-AF05-745AF84D2887}" destId="{244D2DA6-005F-2F4C-BF35-ECEB78B08DD7}" srcOrd="40" destOrd="0" presId="urn:microsoft.com/office/officeart/2008/layout/LinedList"/>
    <dgm:cxn modelId="{06F9EAC4-5EE1-0544-8C9E-81E7759C46A6}" type="presParOf" srcId="{244D2DA6-005F-2F4C-BF35-ECEB78B08DD7}" destId="{D8269F38-D8A0-0148-9E08-CE142FF7BD8C}" srcOrd="0" destOrd="0" presId="urn:microsoft.com/office/officeart/2008/layout/LinedList"/>
    <dgm:cxn modelId="{9E175973-94B7-4E47-B26A-B0BBA065E59F}" type="presParOf" srcId="{244D2DA6-005F-2F4C-BF35-ECEB78B08DD7}" destId="{F30B8A08-34D9-9C4F-96C1-2EB891371E48}" srcOrd="1" destOrd="0" presId="urn:microsoft.com/office/officeart/2008/layout/LinedList"/>
    <dgm:cxn modelId="{B098BFCC-8118-5B43-96A5-EF828523779D}" type="presParOf" srcId="{244D2DA6-005F-2F4C-BF35-ECEB78B08DD7}" destId="{D3F0B02E-7E81-184B-B8D2-934440A39E52}" srcOrd="2" destOrd="0" presId="urn:microsoft.com/office/officeart/2008/layout/LinedList"/>
    <dgm:cxn modelId="{47E2F43A-2AE4-A645-8D1A-5042F35B221D}" type="presParOf" srcId="{2F4FA057-1EAE-4A4D-AF05-745AF84D2887}" destId="{B02BCA25-4E2C-B845-9148-DBC1892A71AC}" srcOrd="41" destOrd="0" presId="urn:microsoft.com/office/officeart/2008/layout/LinedList"/>
    <dgm:cxn modelId="{F0C54526-DD16-9F49-81DA-208BAC86A758}" type="presParOf" srcId="{2F4FA057-1EAE-4A4D-AF05-745AF84D2887}" destId="{AE3BA103-C3FE-264B-A307-765F611D0892}" srcOrd="42" destOrd="0" presId="urn:microsoft.com/office/officeart/2008/layout/LinedList"/>
    <dgm:cxn modelId="{F29A5629-A2E8-B546-AA7B-4B8526290F34}" type="presParOf" srcId="{2F4FA057-1EAE-4A4D-AF05-745AF84D2887}" destId="{F76AA67A-6FA4-C84E-A8C0-2EB681887487}" srcOrd="43" destOrd="0" presId="urn:microsoft.com/office/officeart/2008/layout/LinedList"/>
    <dgm:cxn modelId="{85762307-84B9-C644-A086-319894F18E19}" type="presParOf" srcId="{F76AA67A-6FA4-C84E-A8C0-2EB681887487}" destId="{277787FA-9175-724C-80D3-11DDF440526A}" srcOrd="0" destOrd="0" presId="urn:microsoft.com/office/officeart/2008/layout/LinedList"/>
    <dgm:cxn modelId="{9C7A819C-D7E1-624C-B0F6-115DA38FDDF4}" type="presParOf" srcId="{F76AA67A-6FA4-C84E-A8C0-2EB681887487}" destId="{7DA65DB7-8426-0246-9CE3-FBEA030FBFBA}" srcOrd="1" destOrd="0" presId="urn:microsoft.com/office/officeart/2008/layout/LinedList"/>
    <dgm:cxn modelId="{400DE61A-6D92-A147-BCDF-7E6FBA6FB6EE}" type="presParOf" srcId="{F76AA67A-6FA4-C84E-A8C0-2EB681887487}" destId="{B8EDF78F-E18F-2B40-829F-9CAEB7D17A46}" srcOrd="2" destOrd="0" presId="urn:microsoft.com/office/officeart/2008/layout/LinedList"/>
    <dgm:cxn modelId="{A21047FF-7CCB-2B44-90AC-3DAEF37DB89F}" type="presParOf" srcId="{2F4FA057-1EAE-4A4D-AF05-745AF84D2887}" destId="{4EA4F6D5-CEF1-1748-A57E-6473F803CF96}" srcOrd="44" destOrd="0" presId="urn:microsoft.com/office/officeart/2008/layout/LinedList"/>
    <dgm:cxn modelId="{5BF00546-B102-D946-B7DB-C9CA874D55ED}" type="presParOf" srcId="{2F4FA057-1EAE-4A4D-AF05-745AF84D2887}" destId="{DE0B924E-7A0A-B546-A89D-EB22C9C3AFA8}" srcOrd="45" destOrd="0" presId="urn:microsoft.com/office/officeart/2008/layout/LinedList"/>
    <dgm:cxn modelId="{5766B0FF-5ECF-B74F-9927-DE5F3DE07DD3}" type="presParOf" srcId="{2F4FA057-1EAE-4A4D-AF05-745AF84D2887}" destId="{CD7C2482-46B6-0A48-A96B-977DA302E6BF}" srcOrd="46" destOrd="0" presId="urn:microsoft.com/office/officeart/2008/layout/LinedList"/>
    <dgm:cxn modelId="{02D34EFB-D40E-A845-80F2-4E53E8CB8A90}" type="presParOf" srcId="{CD7C2482-46B6-0A48-A96B-977DA302E6BF}" destId="{C22665B5-7F3E-3843-B9A6-6E53385ACE07}" srcOrd="0" destOrd="0" presId="urn:microsoft.com/office/officeart/2008/layout/LinedList"/>
    <dgm:cxn modelId="{68EFF8A5-3AE3-DC47-B434-AC267DBE8D4D}" type="presParOf" srcId="{CD7C2482-46B6-0A48-A96B-977DA302E6BF}" destId="{40A4EA98-94F9-494E-95A0-29FED8F66B52}" srcOrd="1" destOrd="0" presId="urn:microsoft.com/office/officeart/2008/layout/LinedList"/>
    <dgm:cxn modelId="{6AEA8935-6D7D-9046-8A64-8A0F2FE74847}" type="presParOf" srcId="{CD7C2482-46B6-0A48-A96B-977DA302E6BF}" destId="{AEE389AB-7541-8A47-B0C6-A1A0E4238F1D}" srcOrd="2" destOrd="0" presId="urn:microsoft.com/office/officeart/2008/layout/LinedList"/>
    <dgm:cxn modelId="{70995CB4-DB75-684C-9C46-5332FD0A229A}" type="presParOf" srcId="{2F4FA057-1EAE-4A4D-AF05-745AF84D2887}" destId="{00F5D2B0-5455-4441-9ECC-F4B0EC2E113F}" srcOrd="47" destOrd="0" presId="urn:microsoft.com/office/officeart/2008/layout/LinedList"/>
    <dgm:cxn modelId="{D57193A9-F93E-684A-895B-61B57F060F39}" type="presParOf" srcId="{2F4FA057-1EAE-4A4D-AF05-745AF84D2887}" destId="{F9597A94-9227-894D-A2F0-6C442FFD3C20}" srcOrd="4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1A368-C89F-E044-AEEB-15710DA2D898}">
      <dsp:nvSpPr>
        <dsp:cNvPr id="0" name=""/>
        <dsp:cNvSpPr/>
      </dsp:nvSpPr>
      <dsp:spPr>
        <a:xfrm>
          <a:off x="0" y="2379"/>
          <a:ext cx="9905999"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05F79C-6BDE-4B40-AB73-2E67D1A88C33}">
      <dsp:nvSpPr>
        <dsp:cNvPr id="0" name=""/>
        <dsp:cNvSpPr/>
      </dsp:nvSpPr>
      <dsp:spPr>
        <a:xfrm>
          <a:off x="0" y="2379"/>
          <a:ext cx="1981199" cy="48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CA" sz="1400" kern="1200"/>
            <a:t>Total of 4521 instances with 17 attributes </a:t>
          </a:r>
          <a:endParaRPr lang="en-US" sz="1400" kern="1200"/>
        </a:p>
      </dsp:txBody>
      <dsp:txXfrm>
        <a:off x="0" y="2379"/>
        <a:ext cx="1981199" cy="4869232"/>
      </dsp:txXfrm>
    </dsp:sp>
    <dsp:sp modelId="{897CFD6E-F673-2749-B166-5DF640BD15D2}">
      <dsp:nvSpPr>
        <dsp:cNvPr id="0" name=""/>
        <dsp:cNvSpPr/>
      </dsp:nvSpPr>
      <dsp:spPr>
        <a:xfrm>
          <a:off x="2129789" y="16823"/>
          <a:ext cx="7776209" cy="28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CA" sz="1400" kern="1200"/>
            <a:t>Age – age of the person</a:t>
          </a:r>
          <a:endParaRPr lang="en-US" sz="1400" kern="1200"/>
        </a:p>
      </dsp:txBody>
      <dsp:txXfrm>
        <a:off x="2129789" y="16823"/>
        <a:ext cx="7776209" cy="288872"/>
      </dsp:txXfrm>
    </dsp:sp>
    <dsp:sp modelId="{1C8C9C07-ABD4-F243-B513-A708E72DFB46}">
      <dsp:nvSpPr>
        <dsp:cNvPr id="0" name=""/>
        <dsp:cNvSpPr/>
      </dsp:nvSpPr>
      <dsp:spPr>
        <a:xfrm>
          <a:off x="1981199" y="305696"/>
          <a:ext cx="792479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FFD0C3-B5EC-6C4A-9B7A-38A1C351E169}">
      <dsp:nvSpPr>
        <dsp:cNvPr id="0" name=""/>
        <dsp:cNvSpPr/>
      </dsp:nvSpPr>
      <dsp:spPr>
        <a:xfrm>
          <a:off x="2129789" y="320140"/>
          <a:ext cx="7776209" cy="28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CA" sz="1400" kern="1200"/>
            <a:t>Job – the type of job</a:t>
          </a:r>
          <a:endParaRPr lang="en-US" sz="1400" kern="1200"/>
        </a:p>
      </dsp:txBody>
      <dsp:txXfrm>
        <a:off x="2129789" y="320140"/>
        <a:ext cx="7776209" cy="288872"/>
      </dsp:txXfrm>
    </dsp:sp>
    <dsp:sp modelId="{446D16B9-D8C3-3243-B76D-5B1B9AACC3B9}">
      <dsp:nvSpPr>
        <dsp:cNvPr id="0" name=""/>
        <dsp:cNvSpPr/>
      </dsp:nvSpPr>
      <dsp:spPr>
        <a:xfrm>
          <a:off x="1981199" y="609012"/>
          <a:ext cx="792479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7E2DC7-C5FC-EE4A-8A3B-56F2F06CD071}">
      <dsp:nvSpPr>
        <dsp:cNvPr id="0" name=""/>
        <dsp:cNvSpPr/>
      </dsp:nvSpPr>
      <dsp:spPr>
        <a:xfrm>
          <a:off x="2129789" y="623456"/>
          <a:ext cx="7776209" cy="28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CA" sz="1400" kern="1200"/>
            <a:t>Marital - marital status</a:t>
          </a:r>
          <a:endParaRPr lang="en-US" sz="1400" kern="1200"/>
        </a:p>
      </dsp:txBody>
      <dsp:txXfrm>
        <a:off x="2129789" y="623456"/>
        <a:ext cx="7776209" cy="288872"/>
      </dsp:txXfrm>
    </dsp:sp>
    <dsp:sp modelId="{8234C39C-5755-624C-BE9D-3068F56CF78A}">
      <dsp:nvSpPr>
        <dsp:cNvPr id="0" name=""/>
        <dsp:cNvSpPr/>
      </dsp:nvSpPr>
      <dsp:spPr>
        <a:xfrm>
          <a:off x="1981199" y="912329"/>
          <a:ext cx="792479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9F8B11-E879-9243-8E72-45F12D3116D8}">
      <dsp:nvSpPr>
        <dsp:cNvPr id="0" name=""/>
        <dsp:cNvSpPr/>
      </dsp:nvSpPr>
      <dsp:spPr>
        <a:xfrm>
          <a:off x="2129789" y="926773"/>
          <a:ext cx="7776209" cy="28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CA" sz="1400" kern="1200"/>
            <a:t>Education – education level</a:t>
          </a:r>
          <a:endParaRPr lang="en-US" sz="1400" kern="1200"/>
        </a:p>
      </dsp:txBody>
      <dsp:txXfrm>
        <a:off x="2129789" y="926773"/>
        <a:ext cx="7776209" cy="288872"/>
      </dsp:txXfrm>
    </dsp:sp>
    <dsp:sp modelId="{3F6D6A31-6F15-D940-8551-67DA19CE7BC5}">
      <dsp:nvSpPr>
        <dsp:cNvPr id="0" name=""/>
        <dsp:cNvSpPr/>
      </dsp:nvSpPr>
      <dsp:spPr>
        <a:xfrm>
          <a:off x="1981199" y="1215646"/>
          <a:ext cx="792479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6A76C5-EF31-3F40-9036-7C91F80D8113}">
      <dsp:nvSpPr>
        <dsp:cNvPr id="0" name=""/>
        <dsp:cNvSpPr/>
      </dsp:nvSpPr>
      <dsp:spPr>
        <a:xfrm>
          <a:off x="2129789" y="1230089"/>
          <a:ext cx="7776209" cy="28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CA" sz="1400" kern="1200"/>
            <a:t>Default – whether the person has credit in default </a:t>
          </a:r>
          <a:endParaRPr lang="en-US" sz="1400" kern="1200"/>
        </a:p>
      </dsp:txBody>
      <dsp:txXfrm>
        <a:off x="2129789" y="1230089"/>
        <a:ext cx="7776209" cy="288872"/>
      </dsp:txXfrm>
    </dsp:sp>
    <dsp:sp modelId="{D7B89D36-3AAF-0A41-9B1A-8FB716254408}">
      <dsp:nvSpPr>
        <dsp:cNvPr id="0" name=""/>
        <dsp:cNvSpPr/>
      </dsp:nvSpPr>
      <dsp:spPr>
        <a:xfrm>
          <a:off x="1981199" y="1518962"/>
          <a:ext cx="792479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B28100-512A-1143-91E9-324297B5ADDA}">
      <dsp:nvSpPr>
        <dsp:cNvPr id="0" name=""/>
        <dsp:cNvSpPr/>
      </dsp:nvSpPr>
      <dsp:spPr>
        <a:xfrm>
          <a:off x="2129789" y="1533406"/>
          <a:ext cx="7776209" cy="28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CA" sz="1400" kern="1200"/>
            <a:t>Balance – Account Balance</a:t>
          </a:r>
          <a:endParaRPr lang="en-US" sz="1400" kern="1200"/>
        </a:p>
      </dsp:txBody>
      <dsp:txXfrm>
        <a:off x="2129789" y="1533406"/>
        <a:ext cx="7776209" cy="288872"/>
      </dsp:txXfrm>
    </dsp:sp>
    <dsp:sp modelId="{57ADE13A-230D-F440-9468-78464458FF45}">
      <dsp:nvSpPr>
        <dsp:cNvPr id="0" name=""/>
        <dsp:cNvSpPr/>
      </dsp:nvSpPr>
      <dsp:spPr>
        <a:xfrm>
          <a:off x="1981199" y="1822279"/>
          <a:ext cx="792479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50069E-3152-2448-85C1-47436F422269}">
      <dsp:nvSpPr>
        <dsp:cNvPr id="0" name=""/>
        <dsp:cNvSpPr/>
      </dsp:nvSpPr>
      <dsp:spPr>
        <a:xfrm>
          <a:off x="2129789" y="1836722"/>
          <a:ext cx="7776209" cy="28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CA" sz="1400" kern="1200"/>
            <a:t>Housing - whether the person has a housing loan</a:t>
          </a:r>
          <a:endParaRPr lang="en-US" sz="1400" kern="1200"/>
        </a:p>
      </dsp:txBody>
      <dsp:txXfrm>
        <a:off x="2129789" y="1836722"/>
        <a:ext cx="7776209" cy="288872"/>
      </dsp:txXfrm>
    </dsp:sp>
    <dsp:sp modelId="{82FEC401-112A-1143-8EED-9129CC8BC164}">
      <dsp:nvSpPr>
        <dsp:cNvPr id="0" name=""/>
        <dsp:cNvSpPr/>
      </dsp:nvSpPr>
      <dsp:spPr>
        <a:xfrm>
          <a:off x="1981199" y="2125595"/>
          <a:ext cx="792479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315BC0-E3C2-C34C-A84C-EDD30490D84D}">
      <dsp:nvSpPr>
        <dsp:cNvPr id="0" name=""/>
        <dsp:cNvSpPr/>
      </dsp:nvSpPr>
      <dsp:spPr>
        <a:xfrm>
          <a:off x="2129789" y="2140039"/>
          <a:ext cx="7776209" cy="28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CA" sz="1400" kern="1200"/>
            <a:t>Loan- whether the person has a personal loan</a:t>
          </a:r>
          <a:endParaRPr lang="en-US" sz="1400" kern="1200"/>
        </a:p>
      </dsp:txBody>
      <dsp:txXfrm>
        <a:off x="2129789" y="2140039"/>
        <a:ext cx="7776209" cy="288872"/>
      </dsp:txXfrm>
    </dsp:sp>
    <dsp:sp modelId="{89C8C586-0B61-3249-A554-E260A12053C3}">
      <dsp:nvSpPr>
        <dsp:cNvPr id="0" name=""/>
        <dsp:cNvSpPr/>
      </dsp:nvSpPr>
      <dsp:spPr>
        <a:xfrm>
          <a:off x="1981199" y="2428912"/>
          <a:ext cx="792479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20F974-544C-AC44-A17A-12AC19FB717C}">
      <dsp:nvSpPr>
        <dsp:cNvPr id="0" name=""/>
        <dsp:cNvSpPr/>
      </dsp:nvSpPr>
      <dsp:spPr>
        <a:xfrm>
          <a:off x="2129789" y="2443355"/>
          <a:ext cx="7776209" cy="28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CA" sz="1400" kern="1200"/>
            <a:t>Contact - contact communication type</a:t>
          </a:r>
          <a:endParaRPr lang="en-US" sz="1400" kern="1200"/>
        </a:p>
      </dsp:txBody>
      <dsp:txXfrm>
        <a:off x="2129789" y="2443355"/>
        <a:ext cx="7776209" cy="288872"/>
      </dsp:txXfrm>
    </dsp:sp>
    <dsp:sp modelId="{ADC6806B-BA05-A04E-B66F-259A6101296B}">
      <dsp:nvSpPr>
        <dsp:cNvPr id="0" name=""/>
        <dsp:cNvSpPr/>
      </dsp:nvSpPr>
      <dsp:spPr>
        <a:xfrm>
          <a:off x="1981199" y="2732228"/>
          <a:ext cx="792479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C33946-6245-F240-AA7E-847DB5ADAF36}">
      <dsp:nvSpPr>
        <dsp:cNvPr id="0" name=""/>
        <dsp:cNvSpPr/>
      </dsp:nvSpPr>
      <dsp:spPr>
        <a:xfrm>
          <a:off x="2129789" y="2746672"/>
          <a:ext cx="7776209" cy="28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CA" sz="1400" kern="1200"/>
            <a:t>Day - last contact day of the month</a:t>
          </a:r>
          <a:endParaRPr lang="en-US" sz="1400" kern="1200"/>
        </a:p>
      </dsp:txBody>
      <dsp:txXfrm>
        <a:off x="2129789" y="2746672"/>
        <a:ext cx="7776209" cy="288872"/>
      </dsp:txXfrm>
    </dsp:sp>
    <dsp:sp modelId="{C41A9929-82C3-704F-857B-50FCAB45C159}">
      <dsp:nvSpPr>
        <dsp:cNvPr id="0" name=""/>
        <dsp:cNvSpPr/>
      </dsp:nvSpPr>
      <dsp:spPr>
        <a:xfrm>
          <a:off x="1981199" y="3035545"/>
          <a:ext cx="792479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0844D4-CEE9-474F-8D23-767445120C86}">
      <dsp:nvSpPr>
        <dsp:cNvPr id="0" name=""/>
        <dsp:cNvSpPr/>
      </dsp:nvSpPr>
      <dsp:spPr>
        <a:xfrm>
          <a:off x="2129789" y="3049989"/>
          <a:ext cx="7776209" cy="28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CA" sz="1400" kern="1200"/>
            <a:t>Month - last contact month of the year</a:t>
          </a:r>
          <a:endParaRPr lang="en-US" sz="1400" kern="1200"/>
        </a:p>
      </dsp:txBody>
      <dsp:txXfrm>
        <a:off x="2129789" y="3049989"/>
        <a:ext cx="7776209" cy="288872"/>
      </dsp:txXfrm>
    </dsp:sp>
    <dsp:sp modelId="{2D3C0330-FAD5-9B44-ADB5-BFDC9E36EFA3}">
      <dsp:nvSpPr>
        <dsp:cNvPr id="0" name=""/>
        <dsp:cNvSpPr/>
      </dsp:nvSpPr>
      <dsp:spPr>
        <a:xfrm>
          <a:off x="1981199" y="3338861"/>
          <a:ext cx="792479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12F218-A0E2-7E45-962F-2315D96BA509}">
      <dsp:nvSpPr>
        <dsp:cNvPr id="0" name=""/>
        <dsp:cNvSpPr/>
      </dsp:nvSpPr>
      <dsp:spPr>
        <a:xfrm>
          <a:off x="2129789" y="3353305"/>
          <a:ext cx="7776209" cy="28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CA" sz="1400" kern="1200"/>
            <a:t>Duration - last contact duration, in seconds</a:t>
          </a:r>
          <a:endParaRPr lang="en-US" sz="1400" kern="1200"/>
        </a:p>
      </dsp:txBody>
      <dsp:txXfrm>
        <a:off x="2129789" y="3353305"/>
        <a:ext cx="7776209" cy="288872"/>
      </dsp:txXfrm>
    </dsp:sp>
    <dsp:sp modelId="{C67C829C-C010-5C44-A049-A60A2A0D7043}">
      <dsp:nvSpPr>
        <dsp:cNvPr id="0" name=""/>
        <dsp:cNvSpPr/>
      </dsp:nvSpPr>
      <dsp:spPr>
        <a:xfrm>
          <a:off x="1981199" y="3642178"/>
          <a:ext cx="792479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E1378A-31BF-434C-8A7D-43521B0C0BD6}">
      <dsp:nvSpPr>
        <dsp:cNvPr id="0" name=""/>
        <dsp:cNvSpPr/>
      </dsp:nvSpPr>
      <dsp:spPr>
        <a:xfrm>
          <a:off x="2129789" y="3656622"/>
          <a:ext cx="7776209" cy="28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CA" sz="1400" kern="1200"/>
            <a:t>Campaign - the total number of contacts made throughout this campaign</a:t>
          </a:r>
          <a:endParaRPr lang="en-US" sz="1400" kern="1200"/>
        </a:p>
      </dsp:txBody>
      <dsp:txXfrm>
        <a:off x="2129789" y="3656622"/>
        <a:ext cx="7776209" cy="288872"/>
      </dsp:txXfrm>
    </dsp:sp>
    <dsp:sp modelId="{3D97CDE8-9E73-0B41-9EC2-0A64CDBB734D}">
      <dsp:nvSpPr>
        <dsp:cNvPr id="0" name=""/>
        <dsp:cNvSpPr/>
      </dsp:nvSpPr>
      <dsp:spPr>
        <a:xfrm>
          <a:off x="1981199" y="3945495"/>
          <a:ext cx="792479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0B8A08-34D9-9C4F-96C1-2EB891371E48}">
      <dsp:nvSpPr>
        <dsp:cNvPr id="0" name=""/>
        <dsp:cNvSpPr/>
      </dsp:nvSpPr>
      <dsp:spPr>
        <a:xfrm>
          <a:off x="2129789" y="3959938"/>
          <a:ext cx="7776209" cy="28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CA" sz="1400" kern="1200"/>
            <a:t>Pdays- the number of days since the client was last contacted as part of a prior campaign</a:t>
          </a:r>
          <a:endParaRPr lang="en-US" sz="1400" kern="1200"/>
        </a:p>
      </dsp:txBody>
      <dsp:txXfrm>
        <a:off x="2129789" y="3959938"/>
        <a:ext cx="7776209" cy="288872"/>
      </dsp:txXfrm>
    </dsp:sp>
    <dsp:sp modelId="{B02BCA25-4E2C-B845-9148-DBC1892A71AC}">
      <dsp:nvSpPr>
        <dsp:cNvPr id="0" name=""/>
        <dsp:cNvSpPr/>
      </dsp:nvSpPr>
      <dsp:spPr>
        <a:xfrm>
          <a:off x="1981199" y="4248811"/>
          <a:ext cx="792479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A65DB7-8426-0246-9CE3-FBEA030FBFBA}">
      <dsp:nvSpPr>
        <dsp:cNvPr id="0" name=""/>
        <dsp:cNvSpPr/>
      </dsp:nvSpPr>
      <dsp:spPr>
        <a:xfrm>
          <a:off x="2129789" y="4263255"/>
          <a:ext cx="7776209" cy="28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CA" sz="1400" kern="1200"/>
            <a:t>Previous- the number of connections made for this customer and before this campaign</a:t>
          </a:r>
          <a:endParaRPr lang="en-US" sz="1400" kern="1200"/>
        </a:p>
      </dsp:txBody>
      <dsp:txXfrm>
        <a:off x="2129789" y="4263255"/>
        <a:ext cx="7776209" cy="288872"/>
      </dsp:txXfrm>
    </dsp:sp>
    <dsp:sp modelId="{4EA4F6D5-CEF1-1748-A57E-6473F803CF96}">
      <dsp:nvSpPr>
        <dsp:cNvPr id="0" name=""/>
        <dsp:cNvSpPr/>
      </dsp:nvSpPr>
      <dsp:spPr>
        <a:xfrm>
          <a:off x="1981199" y="4552128"/>
          <a:ext cx="792479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A4EA98-94F9-494E-95A0-29FED8F66B52}">
      <dsp:nvSpPr>
        <dsp:cNvPr id="0" name=""/>
        <dsp:cNvSpPr/>
      </dsp:nvSpPr>
      <dsp:spPr>
        <a:xfrm>
          <a:off x="2129789" y="4566571"/>
          <a:ext cx="7776209" cy="288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CA" sz="1400" kern="1200"/>
            <a:t>Poutcome - the result of a prior marketing effort</a:t>
          </a:r>
          <a:endParaRPr lang="en-US" sz="1400" kern="1200"/>
        </a:p>
      </dsp:txBody>
      <dsp:txXfrm>
        <a:off x="2129789" y="4566571"/>
        <a:ext cx="7776209" cy="288872"/>
      </dsp:txXfrm>
    </dsp:sp>
    <dsp:sp modelId="{00F5D2B0-5455-4441-9ECC-F4B0EC2E113F}">
      <dsp:nvSpPr>
        <dsp:cNvPr id="0" name=""/>
        <dsp:cNvSpPr/>
      </dsp:nvSpPr>
      <dsp:spPr>
        <a:xfrm>
          <a:off x="1981199" y="4855444"/>
          <a:ext cx="792479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3/31/2023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226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3/31/2023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11516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3/31/2023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7119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3/31/2023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86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3/31/2023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2278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3/31/2023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019418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3/31/2023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24766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3/31/2023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945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3/31/2023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69774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3/31/2023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755565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3/31/2023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75780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3/31/2023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162503010"/>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37D505C3-540C-4E1B-AFF5-74A9D9BD3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6" name="Picture 3" descr="Stock market graph on display">
            <a:extLst>
              <a:ext uri="{FF2B5EF4-FFF2-40B4-BE49-F238E27FC236}">
                <a16:creationId xmlns:a16="http://schemas.microsoft.com/office/drawing/2014/main" id="{FE600F82-8A8F-4C45-D07A-B38D55EADE97}"/>
              </a:ext>
            </a:extLst>
          </p:cNvPr>
          <p:cNvPicPr>
            <a:picLocks noChangeAspect="1"/>
          </p:cNvPicPr>
          <p:nvPr/>
        </p:nvPicPr>
        <p:blipFill rotWithShape="1">
          <a:blip r:embed="rId2"/>
          <a:srcRect t="3017"/>
          <a:stretch/>
        </p:blipFill>
        <p:spPr>
          <a:xfrm>
            <a:off x="20" y="26136"/>
            <a:ext cx="12191980" cy="6857990"/>
          </a:xfrm>
          <a:prstGeom prst="rect">
            <a:avLst/>
          </a:prstGeom>
        </p:spPr>
      </p:pic>
      <p:sp>
        <p:nvSpPr>
          <p:cNvPr id="138" name="Freeform: Shape 137">
            <a:extLst>
              <a:ext uri="{FF2B5EF4-FFF2-40B4-BE49-F238E27FC236}">
                <a16:creationId xmlns:a16="http://schemas.microsoft.com/office/drawing/2014/main" id="{C5C14909-AFB2-4E07-A65C-633954901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0" name="Freeform: Shape 139">
            <a:extLst>
              <a:ext uri="{FF2B5EF4-FFF2-40B4-BE49-F238E27FC236}">
                <a16:creationId xmlns:a16="http://schemas.microsoft.com/office/drawing/2014/main" id="{5BC4B016-0848-4634-83F9-FBC4C80CA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alpha val="6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1C9123-AA9A-263D-EBEB-EA5D5AFD0564}"/>
              </a:ext>
            </a:extLst>
          </p:cNvPr>
          <p:cNvSpPr>
            <a:spLocks noGrp="1"/>
          </p:cNvSpPr>
          <p:nvPr>
            <p:ph type="ctrTitle"/>
          </p:nvPr>
        </p:nvSpPr>
        <p:spPr>
          <a:xfrm>
            <a:off x="1143001" y="1181101"/>
            <a:ext cx="4953000" cy="2247899"/>
          </a:xfrm>
        </p:spPr>
        <p:txBody>
          <a:bodyPr>
            <a:normAutofit/>
          </a:bodyPr>
          <a:lstStyle/>
          <a:p>
            <a:pPr>
              <a:lnSpc>
                <a:spcPct val="90000"/>
              </a:lnSpc>
            </a:pPr>
            <a:r>
              <a:rPr lang="en-US" sz="3000" dirty="0">
                <a:solidFill>
                  <a:srgbClr val="FFFFFF"/>
                </a:solidFill>
              </a:rPr>
              <a:t>Prediction on customers’ subscription for bank term deposit </a:t>
            </a:r>
          </a:p>
        </p:txBody>
      </p:sp>
      <p:sp>
        <p:nvSpPr>
          <p:cNvPr id="3" name="Subtitle 2">
            <a:extLst>
              <a:ext uri="{FF2B5EF4-FFF2-40B4-BE49-F238E27FC236}">
                <a16:creationId xmlns:a16="http://schemas.microsoft.com/office/drawing/2014/main" id="{4BD32695-C4E2-0D7D-95E1-4523FB59C348}"/>
              </a:ext>
            </a:extLst>
          </p:cNvPr>
          <p:cNvSpPr>
            <a:spLocks noGrp="1"/>
          </p:cNvSpPr>
          <p:nvPr>
            <p:ph type="subTitle" idx="1"/>
          </p:nvPr>
        </p:nvSpPr>
        <p:spPr>
          <a:xfrm>
            <a:off x="7881374" y="4541983"/>
            <a:ext cx="3167626" cy="1280159"/>
          </a:xfrm>
        </p:spPr>
        <p:txBody>
          <a:bodyPr anchor="b">
            <a:normAutofit/>
          </a:bodyPr>
          <a:lstStyle/>
          <a:p>
            <a:pPr algn="r"/>
            <a:r>
              <a:rPr lang="en-US">
                <a:solidFill>
                  <a:srgbClr val="FFFFFF"/>
                </a:solidFill>
              </a:rPr>
              <a:t>Submitted by: Group 2</a:t>
            </a:r>
          </a:p>
        </p:txBody>
      </p:sp>
    </p:spTree>
    <p:extLst>
      <p:ext uri="{BB962C8B-B14F-4D97-AF65-F5344CB8AC3E}">
        <p14:creationId xmlns:p14="http://schemas.microsoft.com/office/powerpoint/2010/main" val="2078560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0E31-4E0C-631E-464B-AC3ED10EFA23}"/>
              </a:ext>
            </a:extLst>
          </p:cNvPr>
          <p:cNvSpPr>
            <a:spLocks noGrp="1"/>
          </p:cNvSpPr>
          <p:nvPr>
            <p:ph type="title"/>
          </p:nvPr>
        </p:nvSpPr>
        <p:spPr/>
        <p:txBody>
          <a:bodyPr/>
          <a:lstStyle/>
          <a:p>
            <a:r>
              <a:rPr lang="en-US" dirty="0"/>
              <a:t>Logistic Regression Results using Weka</a:t>
            </a:r>
          </a:p>
        </p:txBody>
      </p:sp>
      <p:pic>
        <p:nvPicPr>
          <p:cNvPr id="5" name="Content Placeholder 4">
            <a:extLst>
              <a:ext uri="{FF2B5EF4-FFF2-40B4-BE49-F238E27FC236}">
                <a16:creationId xmlns:a16="http://schemas.microsoft.com/office/drawing/2014/main" id="{15920222-7537-AF99-7C97-5894D970B95D}"/>
              </a:ext>
            </a:extLst>
          </p:cNvPr>
          <p:cNvPicPr>
            <a:picLocks noGrp="1" noChangeAspect="1"/>
          </p:cNvPicPr>
          <p:nvPr>
            <p:ph idx="1"/>
          </p:nvPr>
        </p:nvPicPr>
        <p:blipFill>
          <a:blip r:embed="rId2"/>
          <a:stretch>
            <a:fillRect/>
          </a:stretch>
        </p:blipFill>
        <p:spPr>
          <a:xfrm>
            <a:off x="6184489" y="2233833"/>
            <a:ext cx="4864509" cy="2947767"/>
          </a:xfrm>
        </p:spPr>
      </p:pic>
      <p:pic>
        <p:nvPicPr>
          <p:cNvPr id="7" name="Picture 6">
            <a:extLst>
              <a:ext uri="{FF2B5EF4-FFF2-40B4-BE49-F238E27FC236}">
                <a16:creationId xmlns:a16="http://schemas.microsoft.com/office/drawing/2014/main" id="{BABCC687-4AC7-44DF-32C1-D55A753BE450}"/>
              </a:ext>
            </a:extLst>
          </p:cNvPr>
          <p:cNvPicPr>
            <a:picLocks noChangeAspect="1"/>
          </p:cNvPicPr>
          <p:nvPr/>
        </p:nvPicPr>
        <p:blipFill>
          <a:blip r:embed="rId3"/>
          <a:stretch>
            <a:fillRect/>
          </a:stretch>
        </p:blipFill>
        <p:spPr>
          <a:xfrm>
            <a:off x="1042218" y="2233833"/>
            <a:ext cx="5053782" cy="2947767"/>
          </a:xfrm>
          <a:prstGeom prst="rect">
            <a:avLst/>
          </a:prstGeom>
        </p:spPr>
      </p:pic>
      <p:sp>
        <p:nvSpPr>
          <p:cNvPr id="9" name="Rectangle 8">
            <a:extLst>
              <a:ext uri="{FF2B5EF4-FFF2-40B4-BE49-F238E27FC236}">
                <a16:creationId xmlns:a16="http://schemas.microsoft.com/office/drawing/2014/main" id="{464C73B9-16BE-B6C3-516B-89AA68778270}"/>
              </a:ext>
            </a:extLst>
          </p:cNvPr>
          <p:cNvSpPr/>
          <p:nvPr/>
        </p:nvSpPr>
        <p:spPr>
          <a:xfrm>
            <a:off x="2772697" y="5417574"/>
            <a:ext cx="5270090" cy="429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Accuracy is 88.7%</a:t>
            </a:r>
          </a:p>
        </p:txBody>
      </p:sp>
    </p:spTree>
    <p:extLst>
      <p:ext uri="{BB962C8B-B14F-4D97-AF65-F5344CB8AC3E}">
        <p14:creationId xmlns:p14="http://schemas.microsoft.com/office/powerpoint/2010/main" val="2001672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F261F-CF58-E641-67E9-864B9B36063E}"/>
              </a:ext>
            </a:extLst>
          </p:cNvPr>
          <p:cNvSpPr>
            <a:spLocks noGrp="1"/>
          </p:cNvSpPr>
          <p:nvPr>
            <p:ph type="title"/>
          </p:nvPr>
        </p:nvSpPr>
        <p:spPr/>
        <p:txBody>
          <a:bodyPr/>
          <a:lstStyle/>
          <a:p>
            <a:r>
              <a:rPr lang="en-US" dirty="0"/>
              <a:t>K-Means Algorithm Results using Weka</a:t>
            </a:r>
          </a:p>
        </p:txBody>
      </p:sp>
      <p:pic>
        <p:nvPicPr>
          <p:cNvPr id="5" name="Content Placeholder 4">
            <a:extLst>
              <a:ext uri="{FF2B5EF4-FFF2-40B4-BE49-F238E27FC236}">
                <a16:creationId xmlns:a16="http://schemas.microsoft.com/office/drawing/2014/main" id="{E2A85320-3244-6E38-E8D0-1F11604E7D34}"/>
              </a:ext>
            </a:extLst>
          </p:cNvPr>
          <p:cNvPicPr>
            <a:picLocks noGrp="1" noChangeAspect="1"/>
          </p:cNvPicPr>
          <p:nvPr>
            <p:ph idx="1"/>
          </p:nvPr>
        </p:nvPicPr>
        <p:blipFill>
          <a:blip r:embed="rId2"/>
          <a:stretch>
            <a:fillRect/>
          </a:stretch>
        </p:blipFill>
        <p:spPr>
          <a:xfrm>
            <a:off x="1143001" y="2518851"/>
            <a:ext cx="4953000" cy="3115033"/>
          </a:xfrm>
        </p:spPr>
      </p:pic>
      <p:pic>
        <p:nvPicPr>
          <p:cNvPr id="7" name="Picture 6">
            <a:extLst>
              <a:ext uri="{FF2B5EF4-FFF2-40B4-BE49-F238E27FC236}">
                <a16:creationId xmlns:a16="http://schemas.microsoft.com/office/drawing/2014/main" id="{79718CFF-4B06-B933-4B5B-CCD850544D66}"/>
              </a:ext>
            </a:extLst>
          </p:cNvPr>
          <p:cNvPicPr>
            <a:picLocks noChangeAspect="1"/>
          </p:cNvPicPr>
          <p:nvPr/>
        </p:nvPicPr>
        <p:blipFill>
          <a:blip r:embed="rId3"/>
          <a:stretch>
            <a:fillRect/>
          </a:stretch>
        </p:blipFill>
        <p:spPr>
          <a:xfrm>
            <a:off x="6191128" y="2504895"/>
            <a:ext cx="4722028" cy="3128989"/>
          </a:xfrm>
          <a:prstGeom prst="rect">
            <a:avLst/>
          </a:prstGeom>
        </p:spPr>
      </p:pic>
    </p:spTree>
    <p:extLst>
      <p:ext uri="{BB962C8B-B14F-4D97-AF65-F5344CB8AC3E}">
        <p14:creationId xmlns:p14="http://schemas.microsoft.com/office/powerpoint/2010/main" val="1186242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F6680F0-3CB5-8800-3C8E-F9AB9D2B7F0A}"/>
              </a:ext>
            </a:extLst>
          </p:cNvPr>
          <p:cNvPicPr>
            <a:picLocks noGrp="1" noChangeAspect="1"/>
          </p:cNvPicPr>
          <p:nvPr>
            <p:ph idx="1"/>
          </p:nvPr>
        </p:nvPicPr>
        <p:blipFill>
          <a:blip r:embed="rId2"/>
          <a:stretch>
            <a:fillRect/>
          </a:stretch>
        </p:blipFill>
        <p:spPr>
          <a:xfrm>
            <a:off x="2143432" y="703402"/>
            <a:ext cx="7757652" cy="5176288"/>
          </a:xfrm>
        </p:spPr>
      </p:pic>
    </p:spTree>
    <p:extLst>
      <p:ext uri="{BB962C8B-B14F-4D97-AF65-F5344CB8AC3E}">
        <p14:creationId xmlns:p14="http://schemas.microsoft.com/office/powerpoint/2010/main" val="1459666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F1FA-3541-DCBA-54C8-73BBBD68546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BC6E44B-B0ED-6F6C-E58B-44175C5B1B88}"/>
              </a:ext>
            </a:extLst>
          </p:cNvPr>
          <p:cNvSpPr>
            <a:spLocks noGrp="1"/>
          </p:cNvSpPr>
          <p:nvPr>
            <p:ph idx="1"/>
          </p:nvPr>
        </p:nvSpPr>
        <p:spPr/>
        <p:txBody>
          <a:bodyPr/>
          <a:lstStyle/>
          <a:p>
            <a:r>
              <a:rPr lang="en-US" dirty="0"/>
              <a:t>To conclude, after performing all the algorithms we can determine on what basis the customer subscribes to the term deposit. </a:t>
            </a:r>
          </a:p>
          <a:p>
            <a:r>
              <a:rPr lang="en-US" dirty="0"/>
              <a:t>According to the results of logistic regression, approx. 90% of the instances were correctly classified and only around 9% of the instances were classified incorrectly. </a:t>
            </a:r>
          </a:p>
          <a:p>
            <a:r>
              <a:rPr lang="en-US" dirty="0" err="1"/>
              <a:t>Poutcome</a:t>
            </a:r>
            <a:r>
              <a:rPr lang="en-US" dirty="0"/>
              <a:t> affects more in determining whether the customer subscribes or not and age affects the least.</a:t>
            </a:r>
          </a:p>
          <a:p>
            <a:endParaRPr lang="en-US" dirty="0"/>
          </a:p>
        </p:txBody>
      </p:sp>
    </p:spTree>
    <p:extLst>
      <p:ext uri="{BB962C8B-B14F-4D97-AF65-F5344CB8AC3E}">
        <p14:creationId xmlns:p14="http://schemas.microsoft.com/office/powerpoint/2010/main" val="2356024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FA294778-47A8-4EEF-9689-F6964D44D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D2A511A-065F-489D-9CF0-FEF36143A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531806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F626582-88CC-4CA0-8BC6-94550FF9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17267" cy="6858000"/>
          </a:xfrm>
          <a:custGeom>
            <a:avLst/>
            <a:gdLst>
              <a:gd name="connsiteX0" fmla="*/ 0 w 11317267"/>
              <a:gd name="connsiteY0" fmla="*/ 0 h 6858000"/>
              <a:gd name="connsiteX1" fmla="*/ 11317267 w 11317267"/>
              <a:gd name="connsiteY1" fmla="*/ 0 h 6858000"/>
              <a:gd name="connsiteX2" fmla="*/ 5306679 w 11317267"/>
              <a:gd name="connsiteY2" fmla="*/ 6857996 h 6858000"/>
              <a:gd name="connsiteX3" fmla="*/ 5306677 w 11317267"/>
              <a:gd name="connsiteY3" fmla="*/ 6857998 h 6858000"/>
              <a:gd name="connsiteX4" fmla="*/ 5306675 w 11317267"/>
              <a:gd name="connsiteY4" fmla="*/ 6858000 h 6858000"/>
              <a:gd name="connsiteX5" fmla="*/ 0 w 11317267"/>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7267" h="6858000">
                <a:moveTo>
                  <a:pt x="0" y="0"/>
                </a:moveTo>
                <a:lnTo>
                  <a:pt x="11317267" y="0"/>
                </a:lnTo>
                <a:lnTo>
                  <a:pt x="5306679" y="6857996"/>
                </a:lnTo>
                <a:cubicBezTo>
                  <a:pt x="5306679" y="6857997"/>
                  <a:pt x="5306677" y="6857997"/>
                  <a:pt x="5306677" y="6857998"/>
                </a:cubicBezTo>
                <a:lnTo>
                  <a:pt x="530667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1E56A23-214F-1D3A-B769-4A2D8E3F1187}"/>
              </a:ext>
            </a:extLst>
          </p:cNvPr>
          <p:cNvSpPr>
            <a:spLocks noGrp="1"/>
          </p:cNvSpPr>
          <p:nvPr>
            <p:ph type="title"/>
          </p:nvPr>
        </p:nvSpPr>
        <p:spPr>
          <a:xfrm>
            <a:off x="1143001" y="0"/>
            <a:ext cx="7492285" cy="1360898"/>
          </a:xfrm>
        </p:spPr>
        <p:txBody>
          <a:bodyPr>
            <a:normAutofit/>
          </a:bodyPr>
          <a:lstStyle/>
          <a:p>
            <a:r>
              <a:rPr lang="en-US" dirty="0"/>
              <a:t>Introduction</a:t>
            </a:r>
          </a:p>
        </p:txBody>
      </p:sp>
      <p:sp>
        <p:nvSpPr>
          <p:cNvPr id="16" name="Content Placeholder 2">
            <a:extLst>
              <a:ext uri="{FF2B5EF4-FFF2-40B4-BE49-F238E27FC236}">
                <a16:creationId xmlns:a16="http://schemas.microsoft.com/office/drawing/2014/main" id="{8F018A50-7344-1D85-A9DE-19096F8A70C8}"/>
              </a:ext>
            </a:extLst>
          </p:cNvPr>
          <p:cNvSpPr>
            <a:spLocks noGrp="1"/>
          </p:cNvSpPr>
          <p:nvPr>
            <p:ph idx="1"/>
          </p:nvPr>
        </p:nvSpPr>
        <p:spPr>
          <a:xfrm>
            <a:off x="1143000" y="1360899"/>
            <a:ext cx="5532120" cy="3877308"/>
          </a:xfrm>
        </p:spPr>
        <p:txBody>
          <a:bodyPr>
            <a:normAutofit fontScale="77500" lnSpcReduction="20000"/>
          </a:bodyPr>
          <a:lstStyle/>
          <a:p>
            <a:pPr>
              <a:lnSpc>
                <a:spcPct val="110000"/>
              </a:lnSpc>
            </a:pPr>
            <a:r>
              <a:rPr lang="en-CA" sz="2200" dirty="0">
                <a:effectLst/>
                <a:ea typeface="Calibri" panose="020F0502020204030204" pitchFamily="34" charset="0"/>
                <a:cs typeface="Times New Roman" panose="02020603050405020304" pitchFamily="18" charset="0"/>
              </a:rPr>
              <a:t>Term deposits are a bank's primary source of revenue. A term deposit is a short-term monetary investment held with a bank. Your money is invested for a set period of time, or term, at a set rate of interest.</a:t>
            </a:r>
          </a:p>
          <a:p>
            <a:pPr>
              <a:lnSpc>
                <a:spcPct val="110000"/>
              </a:lnSpc>
            </a:pPr>
            <a:r>
              <a:rPr lang="en-CA" sz="2200" dirty="0">
                <a:effectLst/>
                <a:ea typeface="Calibri" panose="020F0502020204030204" pitchFamily="34" charset="0"/>
                <a:cs typeface="Times New Roman" panose="02020603050405020304" pitchFamily="18" charset="0"/>
              </a:rPr>
              <a:t>One of the most successful ways to reach out to individuals is through telemarketing campaigns. They do, however, need a significant expenditure because enormous call centers are employed to carry out these programs. As a result, it's critical to identify the clients who are most likely to convert before making a call to them.</a:t>
            </a:r>
          </a:p>
          <a:p>
            <a:pPr>
              <a:lnSpc>
                <a:spcPct val="110000"/>
              </a:lnSpc>
            </a:pPr>
            <a:r>
              <a:rPr lang="en-CA" sz="2200" dirty="0">
                <a:effectLst/>
                <a:ea typeface="Calibri" panose="020F0502020204030204" pitchFamily="34" charset="0"/>
                <a:cs typeface="Times New Roman" panose="02020603050405020304" pitchFamily="18" charset="0"/>
              </a:rPr>
              <a:t>More than one contact with the same consumer was frequently necessary in order to determine if the product (bank term deposit) would be subscribed to ('yes') or not ('no') by the customer.</a:t>
            </a:r>
            <a:r>
              <a:rPr lang="en-CA" sz="2200" dirty="0">
                <a:effectLst/>
              </a:rPr>
              <a:t> </a:t>
            </a:r>
            <a:endParaRPr lang="en-CA" sz="2200" dirty="0">
              <a:effectLst/>
              <a:ea typeface="Calibri" panose="020F0502020204030204" pitchFamily="34" charset="0"/>
              <a:cs typeface="Times New Roman" panose="02020603050405020304" pitchFamily="18" charset="0"/>
            </a:endParaRPr>
          </a:p>
          <a:p>
            <a:pPr>
              <a:lnSpc>
                <a:spcPct val="110000"/>
              </a:lnSpc>
            </a:pPr>
            <a:endParaRPr lang="en-US" sz="1400" dirty="0"/>
          </a:p>
        </p:txBody>
      </p:sp>
      <p:pic>
        <p:nvPicPr>
          <p:cNvPr id="17" name="Graphic 6" descr="Bank">
            <a:extLst>
              <a:ext uri="{FF2B5EF4-FFF2-40B4-BE49-F238E27FC236}">
                <a16:creationId xmlns:a16="http://schemas.microsoft.com/office/drawing/2014/main" id="{9D64A599-A0E6-169F-D71D-C0ED4A548F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52550" y="3428999"/>
            <a:ext cx="2785533" cy="2785533"/>
          </a:xfrm>
          <a:prstGeom prst="rect">
            <a:avLst/>
          </a:prstGeom>
        </p:spPr>
      </p:pic>
    </p:spTree>
    <p:extLst>
      <p:ext uri="{BB962C8B-B14F-4D97-AF65-F5344CB8AC3E}">
        <p14:creationId xmlns:p14="http://schemas.microsoft.com/office/powerpoint/2010/main" val="3941534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D57F13B-6973-4CE9-92F3-5EC476ED9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968B5335-D5FF-4145-97AC-3783A0DE4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C1D0562-B987-4741-985E-3AADE1075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8DE5A1B-11E1-B754-D33B-467C0AE2852F}"/>
              </a:ext>
            </a:extLst>
          </p:cNvPr>
          <p:cNvSpPr>
            <a:spLocks noGrp="1"/>
          </p:cNvSpPr>
          <p:nvPr>
            <p:ph type="title"/>
          </p:nvPr>
        </p:nvSpPr>
        <p:spPr>
          <a:xfrm>
            <a:off x="1143000" y="71752"/>
            <a:ext cx="9905999" cy="1360898"/>
          </a:xfrm>
        </p:spPr>
        <p:txBody>
          <a:bodyPr/>
          <a:lstStyle/>
          <a:p>
            <a:r>
              <a:rPr lang="en-US" dirty="0"/>
              <a:t>Dataset Description</a:t>
            </a:r>
          </a:p>
        </p:txBody>
      </p:sp>
      <p:graphicFrame>
        <p:nvGraphicFramePr>
          <p:cNvPr id="5" name="Content Placeholder 2">
            <a:extLst>
              <a:ext uri="{FF2B5EF4-FFF2-40B4-BE49-F238E27FC236}">
                <a16:creationId xmlns:a16="http://schemas.microsoft.com/office/drawing/2014/main" id="{E6EFADB4-1487-6503-0275-D46877A0C083}"/>
              </a:ext>
            </a:extLst>
          </p:cNvPr>
          <p:cNvGraphicFramePr>
            <a:graphicFrameLocks noGrp="1"/>
          </p:cNvGraphicFramePr>
          <p:nvPr>
            <p:ph idx="1"/>
            <p:extLst>
              <p:ext uri="{D42A27DB-BD31-4B8C-83A1-F6EECF244321}">
                <p14:modId xmlns:p14="http://schemas.microsoft.com/office/powerpoint/2010/main" val="2303036799"/>
              </p:ext>
            </p:extLst>
          </p:nvPr>
        </p:nvGraphicFramePr>
        <p:xfrm>
          <a:off x="1143000" y="1240205"/>
          <a:ext cx="9905999" cy="4873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7124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0" name="Rectangle 1054">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Freeform: Shape 1056">
            <a:extLst>
              <a:ext uri="{FF2B5EF4-FFF2-40B4-BE49-F238E27FC236}">
                <a16:creationId xmlns:a16="http://schemas.microsoft.com/office/drawing/2014/main" id="{3F51EE1E-6258-4F09-963A-853315C6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86049B-F04E-7ED9-1220-4416EAE53568}"/>
              </a:ext>
            </a:extLst>
          </p:cNvPr>
          <p:cNvSpPr>
            <a:spLocks noGrp="1"/>
          </p:cNvSpPr>
          <p:nvPr>
            <p:ph type="title"/>
          </p:nvPr>
        </p:nvSpPr>
        <p:spPr>
          <a:xfrm>
            <a:off x="1143001" y="872935"/>
            <a:ext cx="5999018" cy="1360898"/>
          </a:xfrm>
        </p:spPr>
        <p:txBody>
          <a:bodyPr>
            <a:normAutofit/>
          </a:bodyPr>
          <a:lstStyle/>
          <a:p>
            <a:r>
              <a:rPr lang="en-US"/>
              <a:t>Models Used</a:t>
            </a:r>
            <a:endParaRPr lang="en-US" dirty="0"/>
          </a:p>
        </p:txBody>
      </p:sp>
      <p:sp>
        <p:nvSpPr>
          <p:cNvPr id="3" name="Content Placeholder 2">
            <a:extLst>
              <a:ext uri="{FF2B5EF4-FFF2-40B4-BE49-F238E27FC236}">
                <a16:creationId xmlns:a16="http://schemas.microsoft.com/office/drawing/2014/main" id="{37DC895C-A7A6-8B8F-1B55-F58FFFC9BCE6}"/>
              </a:ext>
            </a:extLst>
          </p:cNvPr>
          <p:cNvSpPr>
            <a:spLocks noGrp="1"/>
          </p:cNvSpPr>
          <p:nvPr>
            <p:ph idx="1"/>
          </p:nvPr>
        </p:nvSpPr>
        <p:spPr>
          <a:xfrm>
            <a:off x="1143001" y="2332026"/>
            <a:ext cx="4953000" cy="3532180"/>
          </a:xfrm>
        </p:spPr>
        <p:txBody>
          <a:bodyPr anchor="t">
            <a:normAutofit/>
          </a:bodyPr>
          <a:lstStyle/>
          <a:p>
            <a:r>
              <a:rPr lang="en-US"/>
              <a:t>Logistic Regression</a:t>
            </a:r>
          </a:p>
          <a:p>
            <a:r>
              <a:rPr lang="en-US"/>
              <a:t>K-Means</a:t>
            </a:r>
          </a:p>
        </p:txBody>
      </p:sp>
      <p:pic>
        <p:nvPicPr>
          <p:cNvPr id="1028" name="Picture 4" descr="Two clusters obtained from k-means clustering (k = 2). s, n)... | Download  Scientific Diagram">
            <a:extLst>
              <a:ext uri="{FF2B5EF4-FFF2-40B4-BE49-F238E27FC236}">
                <a16:creationId xmlns:a16="http://schemas.microsoft.com/office/drawing/2014/main" id="{3449BEDF-D833-B39A-2A6D-B3EB877BD5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31238" y="1526711"/>
            <a:ext cx="2979581" cy="201121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EAC76D6-F999-1C07-55A6-6FADB7AEAE1B}"/>
              </a:ext>
            </a:extLst>
          </p:cNvPr>
          <p:cNvPicPr>
            <a:picLocks noChangeAspect="1"/>
          </p:cNvPicPr>
          <p:nvPr/>
        </p:nvPicPr>
        <p:blipFill>
          <a:blip r:embed="rId3"/>
          <a:stretch>
            <a:fillRect/>
          </a:stretch>
        </p:blipFill>
        <p:spPr>
          <a:xfrm>
            <a:off x="8031238" y="3703783"/>
            <a:ext cx="2979581" cy="2011217"/>
          </a:xfrm>
          <a:prstGeom prst="rect">
            <a:avLst/>
          </a:prstGeom>
        </p:spPr>
      </p:pic>
      <p:cxnSp>
        <p:nvCxnSpPr>
          <p:cNvPr id="1059" name="Straight Connector 1058">
            <a:extLst>
              <a:ext uri="{FF2B5EF4-FFF2-40B4-BE49-F238E27FC236}">
                <a16:creationId xmlns:a16="http://schemas.microsoft.com/office/drawing/2014/main" id="{7FA07B03-7E5B-4F33-A494-D72BC5BEB0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1011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0" name="Rectangle 1054">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Freeform: Shape 1056">
            <a:extLst>
              <a:ext uri="{FF2B5EF4-FFF2-40B4-BE49-F238E27FC236}">
                <a16:creationId xmlns:a16="http://schemas.microsoft.com/office/drawing/2014/main" id="{3F51EE1E-6258-4F09-963A-853315C6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86049B-F04E-7ED9-1220-4416EAE53568}"/>
              </a:ext>
            </a:extLst>
          </p:cNvPr>
          <p:cNvSpPr>
            <a:spLocks noGrp="1"/>
          </p:cNvSpPr>
          <p:nvPr>
            <p:ph type="title"/>
          </p:nvPr>
        </p:nvSpPr>
        <p:spPr>
          <a:xfrm>
            <a:off x="1143001" y="872935"/>
            <a:ext cx="5999018" cy="1360898"/>
          </a:xfrm>
        </p:spPr>
        <p:txBody>
          <a:bodyPr>
            <a:normAutofit/>
          </a:bodyPr>
          <a:lstStyle/>
          <a:p>
            <a:r>
              <a:rPr lang="en-US" dirty="0"/>
              <a:t>Dataset</a:t>
            </a:r>
          </a:p>
        </p:txBody>
      </p:sp>
      <p:pic>
        <p:nvPicPr>
          <p:cNvPr id="6" name="Content Placeholder 5">
            <a:extLst>
              <a:ext uri="{FF2B5EF4-FFF2-40B4-BE49-F238E27FC236}">
                <a16:creationId xmlns:a16="http://schemas.microsoft.com/office/drawing/2014/main" id="{00A975CC-FC75-6954-3BC6-DC5C34AA380A}"/>
              </a:ext>
            </a:extLst>
          </p:cNvPr>
          <p:cNvPicPr>
            <a:picLocks noGrp="1" noChangeAspect="1"/>
          </p:cNvPicPr>
          <p:nvPr>
            <p:ph idx="1"/>
          </p:nvPr>
        </p:nvPicPr>
        <p:blipFill>
          <a:blip r:embed="rId2"/>
          <a:stretch>
            <a:fillRect/>
          </a:stretch>
        </p:blipFill>
        <p:spPr>
          <a:xfrm>
            <a:off x="1277914" y="2201339"/>
            <a:ext cx="9672484" cy="3783726"/>
          </a:xfrm>
        </p:spPr>
      </p:pic>
      <p:cxnSp>
        <p:nvCxnSpPr>
          <p:cNvPr id="1059" name="Straight Connector 1058">
            <a:extLst>
              <a:ext uri="{FF2B5EF4-FFF2-40B4-BE49-F238E27FC236}">
                <a16:creationId xmlns:a16="http://schemas.microsoft.com/office/drawing/2014/main" id="{7FA07B03-7E5B-4F33-A494-D72BC5BEB0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996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38003-9D9A-D7F6-4A87-EF29B888BCBB}"/>
              </a:ext>
            </a:extLst>
          </p:cNvPr>
          <p:cNvSpPr>
            <a:spLocks noGrp="1"/>
          </p:cNvSpPr>
          <p:nvPr>
            <p:ph type="title"/>
          </p:nvPr>
        </p:nvSpPr>
        <p:spPr>
          <a:xfrm>
            <a:off x="1143000" y="0"/>
            <a:ext cx="9905999" cy="1360898"/>
          </a:xfrm>
        </p:spPr>
        <p:txBody>
          <a:bodyPr/>
          <a:lstStyle/>
          <a:p>
            <a:r>
              <a:rPr lang="en-US" dirty="0"/>
              <a:t>Data Visualization</a:t>
            </a:r>
          </a:p>
        </p:txBody>
      </p:sp>
      <p:pic>
        <p:nvPicPr>
          <p:cNvPr id="4" name="Picture 3">
            <a:extLst>
              <a:ext uri="{FF2B5EF4-FFF2-40B4-BE49-F238E27FC236}">
                <a16:creationId xmlns:a16="http://schemas.microsoft.com/office/drawing/2014/main" id="{C916A49C-38FF-80B2-3D04-C2D0EF88F3FE}"/>
              </a:ext>
            </a:extLst>
          </p:cNvPr>
          <p:cNvPicPr>
            <a:picLocks noChangeAspect="1"/>
          </p:cNvPicPr>
          <p:nvPr/>
        </p:nvPicPr>
        <p:blipFill>
          <a:blip r:embed="rId2"/>
          <a:stretch>
            <a:fillRect/>
          </a:stretch>
        </p:blipFill>
        <p:spPr>
          <a:xfrm>
            <a:off x="1275118" y="1554138"/>
            <a:ext cx="4608902" cy="3468237"/>
          </a:xfrm>
          <a:prstGeom prst="rect">
            <a:avLst/>
          </a:prstGeom>
        </p:spPr>
      </p:pic>
      <p:pic>
        <p:nvPicPr>
          <p:cNvPr id="5" name="Picture 4">
            <a:extLst>
              <a:ext uri="{FF2B5EF4-FFF2-40B4-BE49-F238E27FC236}">
                <a16:creationId xmlns:a16="http://schemas.microsoft.com/office/drawing/2014/main" id="{EBBB8A79-1AC2-479D-784D-E3540A1682F0}"/>
              </a:ext>
            </a:extLst>
          </p:cNvPr>
          <p:cNvPicPr>
            <a:picLocks noChangeAspect="1"/>
          </p:cNvPicPr>
          <p:nvPr/>
        </p:nvPicPr>
        <p:blipFill>
          <a:blip r:embed="rId3"/>
          <a:stretch>
            <a:fillRect/>
          </a:stretch>
        </p:blipFill>
        <p:spPr>
          <a:xfrm>
            <a:off x="6727209" y="1554138"/>
            <a:ext cx="4947779" cy="3468237"/>
          </a:xfrm>
          <a:prstGeom prst="rect">
            <a:avLst/>
          </a:prstGeom>
        </p:spPr>
      </p:pic>
    </p:spTree>
    <p:extLst>
      <p:ext uri="{BB962C8B-B14F-4D97-AF65-F5344CB8AC3E}">
        <p14:creationId xmlns:p14="http://schemas.microsoft.com/office/powerpoint/2010/main" val="445576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3">
            <a:extLst>
              <a:ext uri="{FF2B5EF4-FFF2-40B4-BE49-F238E27FC236}">
                <a16:creationId xmlns:a16="http://schemas.microsoft.com/office/drawing/2014/main" id="{BB07B087-CC73-4D22-8354-AE59CBE4F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9BF5DE-0E53-EF12-59A4-8FBF85543A11}"/>
              </a:ext>
            </a:extLst>
          </p:cNvPr>
          <p:cNvSpPr>
            <a:spLocks noGrp="1"/>
          </p:cNvSpPr>
          <p:nvPr>
            <p:ph type="title"/>
          </p:nvPr>
        </p:nvSpPr>
        <p:spPr>
          <a:xfrm>
            <a:off x="729983" y="3834333"/>
            <a:ext cx="3834457" cy="2337866"/>
          </a:xfrm>
        </p:spPr>
        <p:txBody>
          <a:bodyPr vert="horz" lIns="91440" tIns="45720" rIns="91440" bIns="45720" rtlCol="0" anchor="ctr">
            <a:normAutofit/>
          </a:bodyPr>
          <a:lstStyle/>
          <a:p>
            <a:pPr algn="r"/>
            <a:r>
              <a:rPr lang="en-US" kern="1200">
                <a:solidFill>
                  <a:schemeClr val="tx1"/>
                </a:solidFill>
                <a:latin typeface="+mj-lt"/>
                <a:ea typeface="+mj-ea"/>
                <a:cs typeface="+mj-cs"/>
              </a:rPr>
              <a:t>Logistic Regression Results</a:t>
            </a:r>
          </a:p>
        </p:txBody>
      </p:sp>
      <p:pic>
        <p:nvPicPr>
          <p:cNvPr id="7" name="Picture 6">
            <a:extLst>
              <a:ext uri="{FF2B5EF4-FFF2-40B4-BE49-F238E27FC236}">
                <a16:creationId xmlns:a16="http://schemas.microsoft.com/office/drawing/2014/main" id="{67C686A6-6097-ED34-4362-F097F5A6B17D}"/>
              </a:ext>
            </a:extLst>
          </p:cNvPr>
          <p:cNvPicPr>
            <a:picLocks noChangeAspect="1"/>
          </p:cNvPicPr>
          <p:nvPr/>
        </p:nvPicPr>
        <p:blipFill rotWithShape="1">
          <a:blip r:embed="rId2"/>
          <a:srcRect t="7134" r="5" b="10023"/>
          <a:stretch/>
        </p:blipFill>
        <p:spPr>
          <a:xfrm>
            <a:off x="1619794" y="576826"/>
            <a:ext cx="4314601" cy="2850690"/>
          </a:xfrm>
          <a:prstGeom prst="rect">
            <a:avLst/>
          </a:prstGeom>
        </p:spPr>
      </p:pic>
      <p:sp>
        <p:nvSpPr>
          <p:cNvPr id="5" name="TextBox 4">
            <a:extLst>
              <a:ext uri="{FF2B5EF4-FFF2-40B4-BE49-F238E27FC236}">
                <a16:creationId xmlns:a16="http://schemas.microsoft.com/office/drawing/2014/main" id="{D6FF7EDF-A115-9DC3-F4ED-AFAFA5D46851}"/>
              </a:ext>
            </a:extLst>
          </p:cNvPr>
          <p:cNvSpPr txBox="1"/>
          <p:nvPr/>
        </p:nvSpPr>
        <p:spPr>
          <a:xfrm>
            <a:off x="5294423" y="3834332"/>
            <a:ext cx="5754578" cy="2337867"/>
          </a:xfrm>
          <a:prstGeom prst="rect">
            <a:avLst/>
          </a:prstGeom>
        </p:spPr>
        <p:txBody>
          <a:bodyPr vert="horz" lIns="91440" tIns="45720" rIns="91440" bIns="45720" rtlCol="0" anchor="ctr">
            <a:normAutofit/>
          </a:bodyPr>
          <a:lstStyle/>
          <a:p>
            <a:pPr>
              <a:lnSpc>
                <a:spcPct val="120000"/>
              </a:lnSpc>
              <a:spcAft>
                <a:spcPts val="600"/>
              </a:spcAft>
            </a:pPr>
            <a:r>
              <a:rPr lang="en-US"/>
              <a:t>The accuracy of the model to predict whether the customer will subscribe for bank term deposit based upon the features selected comes out to be 82%</a:t>
            </a:r>
          </a:p>
        </p:txBody>
      </p:sp>
      <p:pic>
        <p:nvPicPr>
          <p:cNvPr id="8" name="Picture 7">
            <a:extLst>
              <a:ext uri="{FF2B5EF4-FFF2-40B4-BE49-F238E27FC236}">
                <a16:creationId xmlns:a16="http://schemas.microsoft.com/office/drawing/2014/main" id="{37AEBD9C-7C90-6D4D-DC70-CACC7767580A}"/>
              </a:ext>
            </a:extLst>
          </p:cNvPr>
          <p:cNvPicPr>
            <a:picLocks noChangeAspect="1"/>
          </p:cNvPicPr>
          <p:nvPr/>
        </p:nvPicPr>
        <p:blipFill>
          <a:blip r:embed="rId3"/>
          <a:stretch>
            <a:fillRect/>
          </a:stretch>
        </p:blipFill>
        <p:spPr>
          <a:xfrm>
            <a:off x="6006881" y="576826"/>
            <a:ext cx="6050136" cy="2850690"/>
          </a:xfrm>
          <a:prstGeom prst="rect">
            <a:avLst/>
          </a:prstGeom>
        </p:spPr>
      </p:pic>
    </p:spTree>
    <p:extLst>
      <p:ext uri="{BB962C8B-B14F-4D97-AF65-F5344CB8AC3E}">
        <p14:creationId xmlns:p14="http://schemas.microsoft.com/office/powerpoint/2010/main" val="1474724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8">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0" name="Straight Connector 10">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12">
            <a:extLst>
              <a:ext uri="{FF2B5EF4-FFF2-40B4-BE49-F238E27FC236}">
                <a16:creationId xmlns:a16="http://schemas.microsoft.com/office/drawing/2014/main" id="{C0E2219A-04FA-42C2-92B5-2540C9749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4">
            <a:extLst>
              <a:ext uri="{FF2B5EF4-FFF2-40B4-BE49-F238E27FC236}">
                <a16:creationId xmlns:a16="http://schemas.microsoft.com/office/drawing/2014/main" id="{4F614482-2388-4437-990F-84AF6BD3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6">
            <a:extLst>
              <a:ext uri="{FF2B5EF4-FFF2-40B4-BE49-F238E27FC236}">
                <a16:creationId xmlns:a16="http://schemas.microsoft.com/office/drawing/2014/main" id="{658CFA6B-BF53-4CCE-AA08-59DFD207B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2136BD4-9A44-C5A9-60B7-7CE7B3E044F0}"/>
              </a:ext>
            </a:extLst>
          </p:cNvPr>
          <p:cNvSpPr>
            <a:spLocks noGrp="1"/>
          </p:cNvSpPr>
          <p:nvPr>
            <p:ph type="title"/>
          </p:nvPr>
        </p:nvSpPr>
        <p:spPr>
          <a:xfrm>
            <a:off x="1143000" y="1181101"/>
            <a:ext cx="4953000" cy="2396986"/>
          </a:xfrm>
        </p:spPr>
        <p:txBody>
          <a:bodyPr vert="horz" lIns="91440" tIns="45720" rIns="91440" bIns="45720" rtlCol="0" anchor="t">
            <a:normAutofit/>
          </a:bodyPr>
          <a:lstStyle/>
          <a:p>
            <a:r>
              <a:rPr lang="en-US" sz="4800" cap="all" spc="300"/>
              <a:t>ROC Curve</a:t>
            </a:r>
          </a:p>
        </p:txBody>
      </p:sp>
      <p:pic>
        <p:nvPicPr>
          <p:cNvPr id="4" name="Picture 3">
            <a:extLst>
              <a:ext uri="{FF2B5EF4-FFF2-40B4-BE49-F238E27FC236}">
                <a16:creationId xmlns:a16="http://schemas.microsoft.com/office/drawing/2014/main" id="{073E3EE3-E424-6888-7F94-3488DF6226E9}"/>
              </a:ext>
            </a:extLst>
          </p:cNvPr>
          <p:cNvPicPr>
            <a:picLocks noChangeAspect="1"/>
          </p:cNvPicPr>
          <p:nvPr/>
        </p:nvPicPr>
        <p:blipFill>
          <a:blip r:embed="rId2"/>
          <a:stretch>
            <a:fillRect/>
          </a:stretch>
        </p:blipFill>
        <p:spPr>
          <a:xfrm>
            <a:off x="8469540" y="3429000"/>
            <a:ext cx="3290910" cy="3119024"/>
          </a:xfrm>
          <a:prstGeom prst="rect">
            <a:avLst/>
          </a:prstGeom>
        </p:spPr>
      </p:pic>
    </p:spTree>
    <p:extLst>
      <p:ext uri="{BB962C8B-B14F-4D97-AF65-F5344CB8AC3E}">
        <p14:creationId xmlns:p14="http://schemas.microsoft.com/office/powerpoint/2010/main" val="1604946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E281A9-5DB3-27F7-F8F2-AFD1667273A5}"/>
              </a:ext>
            </a:extLst>
          </p:cNvPr>
          <p:cNvSpPr>
            <a:spLocks noGrp="1"/>
          </p:cNvSpPr>
          <p:nvPr>
            <p:ph type="title"/>
          </p:nvPr>
        </p:nvSpPr>
        <p:spPr>
          <a:xfrm>
            <a:off x="1143001" y="1181100"/>
            <a:ext cx="3894412" cy="1916773"/>
          </a:xfrm>
        </p:spPr>
        <p:txBody>
          <a:bodyPr vert="horz" lIns="91440" tIns="45720" rIns="91440" bIns="45720" rtlCol="0" anchor="t">
            <a:normAutofit/>
          </a:bodyPr>
          <a:lstStyle/>
          <a:p>
            <a:pPr>
              <a:lnSpc>
                <a:spcPct val="90000"/>
              </a:lnSpc>
            </a:pPr>
            <a:r>
              <a:rPr lang="en-US" kern="1200" cap="all" spc="300">
                <a:solidFill>
                  <a:schemeClr val="tx1"/>
                </a:solidFill>
                <a:latin typeface="+mj-lt"/>
                <a:ea typeface="+mj-ea"/>
                <a:cs typeface="+mj-cs"/>
              </a:rPr>
              <a:t>KMeans Model Results</a:t>
            </a:r>
          </a:p>
        </p:txBody>
      </p:sp>
      <p:pic>
        <p:nvPicPr>
          <p:cNvPr id="11" name="Picture 10">
            <a:extLst>
              <a:ext uri="{FF2B5EF4-FFF2-40B4-BE49-F238E27FC236}">
                <a16:creationId xmlns:a16="http://schemas.microsoft.com/office/drawing/2014/main" id="{2C2CE04E-63D6-9A8F-AEEB-4AE8577CF800}"/>
              </a:ext>
            </a:extLst>
          </p:cNvPr>
          <p:cNvPicPr>
            <a:picLocks noChangeAspect="1"/>
          </p:cNvPicPr>
          <p:nvPr/>
        </p:nvPicPr>
        <p:blipFill>
          <a:blip r:embed="rId2"/>
          <a:stretch>
            <a:fillRect/>
          </a:stretch>
        </p:blipFill>
        <p:spPr>
          <a:xfrm>
            <a:off x="6675590" y="275929"/>
            <a:ext cx="4255239" cy="2695870"/>
          </a:xfrm>
          <a:prstGeom prst="rect">
            <a:avLst/>
          </a:prstGeom>
        </p:spPr>
      </p:pic>
      <p:pic>
        <p:nvPicPr>
          <p:cNvPr id="8" name="Picture 7">
            <a:extLst>
              <a:ext uri="{FF2B5EF4-FFF2-40B4-BE49-F238E27FC236}">
                <a16:creationId xmlns:a16="http://schemas.microsoft.com/office/drawing/2014/main" id="{B352FFD4-0509-30ED-4D47-8B540AD73DD8}"/>
              </a:ext>
            </a:extLst>
          </p:cNvPr>
          <p:cNvPicPr>
            <a:picLocks noChangeAspect="1"/>
          </p:cNvPicPr>
          <p:nvPr/>
        </p:nvPicPr>
        <p:blipFill>
          <a:blip r:embed="rId3"/>
          <a:stretch>
            <a:fillRect/>
          </a:stretch>
        </p:blipFill>
        <p:spPr>
          <a:xfrm>
            <a:off x="6491505" y="3048311"/>
            <a:ext cx="4557494" cy="1586725"/>
          </a:xfrm>
          <a:prstGeom prst="rect">
            <a:avLst/>
          </a:prstGeom>
        </p:spPr>
      </p:pic>
      <p:sp>
        <p:nvSpPr>
          <p:cNvPr id="7" name="TextBox 6">
            <a:extLst>
              <a:ext uri="{FF2B5EF4-FFF2-40B4-BE49-F238E27FC236}">
                <a16:creationId xmlns:a16="http://schemas.microsoft.com/office/drawing/2014/main" id="{1A21A4AF-7BF0-A396-63F3-C69FBF4C9E7F}"/>
              </a:ext>
            </a:extLst>
          </p:cNvPr>
          <p:cNvSpPr txBox="1"/>
          <p:nvPr/>
        </p:nvSpPr>
        <p:spPr>
          <a:xfrm>
            <a:off x="5207152" y="3429000"/>
            <a:ext cx="5841848" cy="2285999"/>
          </a:xfrm>
          <a:prstGeom prst="rect">
            <a:avLst/>
          </a:prstGeom>
        </p:spPr>
        <p:txBody>
          <a:bodyPr vert="horz" lIns="91440" tIns="45720" rIns="91440" bIns="45720" rtlCol="0" anchor="b">
            <a:normAutofit/>
          </a:bodyPr>
          <a:lstStyle/>
          <a:p>
            <a:pPr algn="r">
              <a:lnSpc>
                <a:spcPct val="120000"/>
              </a:lnSpc>
              <a:spcAft>
                <a:spcPts val="600"/>
              </a:spcAft>
            </a:pPr>
            <a:r>
              <a:rPr lang="en-US" dirty="0"/>
              <a:t>The accuracy of the model to predict whether the customer will subscribe for bank term deposit based upon the features selected comes out to be 84%</a:t>
            </a:r>
            <a:endParaRPr lang="en-US"/>
          </a:p>
        </p:txBody>
      </p:sp>
      <p:cxnSp>
        <p:nvCxnSpPr>
          <p:cNvPr id="54" name="Straight Connector 53">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7310022"/>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164</TotalTime>
  <Words>451</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Walbaum Display</vt:lpstr>
      <vt:lpstr>RegattaVTI</vt:lpstr>
      <vt:lpstr>Prediction on customers’ subscription for bank term deposit </vt:lpstr>
      <vt:lpstr>Introduction</vt:lpstr>
      <vt:lpstr>Dataset Description</vt:lpstr>
      <vt:lpstr>Models Used</vt:lpstr>
      <vt:lpstr>Dataset</vt:lpstr>
      <vt:lpstr>Data Visualization</vt:lpstr>
      <vt:lpstr>Logistic Regression Results</vt:lpstr>
      <vt:lpstr>ROC Curve</vt:lpstr>
      <vt:lpstr>KMeans Model Results</vt:lpstr>
      <vt:lpstr>Logistic Regression Results using Weka</vt:lpstr>
      <vt:lpstr>K-Means Algorithm Results using Weka</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on customers’ subscription for bank term deposit</dc:title>
  <dc:creator>Bharat Raj</dc:creator>
  <cp:lastModifiedBy>Kartik Nain</cp:lastModifiedBy>
  <cp:revision>6</cp:revision>
  <dcterms:created xsi:type="dcterms:W3CDTF">2023-03-30T19:52:15Z</dcterms:created>
  <dcterms:modified xsi:type="dcterms:W3CDTF">2023-03-31T23:41:20Z</dcterms:modified>
</cp:coreProperties>
</file>