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39271-4D96-4A87-ADA1-F6326F5F58D4}" v="2" dt="2023-02-01T02:58:52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Nain" userId="634273d01b3ff801" providerId="LiveId" clId="{EA439271-4D96-4A87-ADA1-F6326F5F58D4}"/>
    <pc:docChg chg="undo custSel modSld">
      <pc:chgData name="Kartik Nain" userId="634273d01b3ff801" providerId="LiveId" clId="{EA439271-4D96-4A87-ADA1-F6326F5F58D4}" dt="2023-02-01T02:59:25.038" v="22" actId="26606"/>
      <pc:docMkLst>
        <pc:docMk/>
      </pc:docMkLst>
      <pc:sldChg chg="addSp delSp modSp mod">
        <pc:chgData name="Kartik Nain" userId="634273d01b3ff801" providerId="LiveId" clId="{EA439271-4D96-4A87-ADA1-F6326F5F58D4}" dt="2023-02-01T02:59:25.038" v="22" actId="26606"/>
        <pc:sldMkLst>
          <pc:docMk/>
          <pc:sldMk cId="2763755188" sldId="257"/>
        </pc:sldMkLst>
        <pc:spChg chg="mod">
          <ac:chgData name="Kartik Nain" userId="634273d01b3ff801" providerId="LiveId" clId="{EA439271-4D96-4A87-ADA1-F6326F5F58D4}" dt="2023-02-01T02:59:25.038" v="22" actId="26606"/>
          <ac:spMkLst>
            <pc:docMk/>
            <pc:sldMk cId="2763755188" sldId="257"/>
            <ac:spMk id="2" creationId="{3F4541A2-87BF-3EA7-235C-1C683AB650BD}"/>
          </ac:spMkLst>
        </pc:spChg>
        <pc:spChg chg="del">
          <ac:chgData name="Kartik Nain" userId="634273d01b3ff801" providerId="LiveId" clId="{EA439271-4D96-4A87-ADA1-F6326F5F58D4}" dt="2023-02-01T02:58:49.441" v="0"/>
          <ac:spMkLst>
            <pc:docMk/>
            <pc:sldMk cId="2763755188" sldId="257"/>
            <ac:spMk id="3" creationId="{D64219BB-4C0D-1CAB-B03A-702882FFB8E4}"/>
          </ac:spMkLst>
        </pc:spChg>
        <pc:spChg chg="add del">
          <ac:chgData name="Kartik Nain" userId="634273d01b3ff801" providerId="LiveId" clId="{EA439271-4D96-4A87-ADA1-F6326F5F58D4}" dt="2023-02-01T02:59:02.254" v="6" actId="26606"/>
          <ac:spMkLst>
            <pc:docMk/>
            <pc:sldMk cId="2763755188" sldId="257"/>
            <ac:spMk id="8" creationId="{87BF42CA-AD55-48B4-8949-C4DCA60A6AEE}"/>
          </ac:spMkLst>
        </pc:spChg>
        <pc:spChg chg="add del">
          <ac:chgData name="Kartik Nain" userId="634273d01b3ff801" providerId="LiveId" clId="{EA439271-4D96-4A87-ADA1-F6326F5F58D4}" dt="2023-02-01T02:59:02.254" v="6" actId="26606"/>
          <ac:spMkLst>
            <pc:docMk/>
            <pc:sldMk cId="2763755188" sldId="257"/>
            <ac:spMk id="10" creationId="{66AE1D3D-3106-4CB2-AA7C-0C1642AC0F2E}"/>
          </ac:spMkLst>
        </pc:spChg>
        <pc:spChg chg="add del">
          <ac:chgData name="Kartik Nain" userId="634273d01b3ff801" providerId="LiveId" clId="{EA439271-4D96-4A87-ADA1-F6326F5F58D4}" dt="2023-02-01T02:59:00.743" v="3" actId="26606"/>
          <ac:spMkLst>
            <pc:docMk/>
            <pc:sldMk cId="2763755188" sldId="257"/>
            <ac:spMk id="21" creationId="{1F658A0E-20F2-7ADE-65E7-7290CAA7FF0F}"/>
          </ac:spMkLst>
        </pc:spChg>
        <pc:spChg chg="add del">
          <ac:chgData name="Kartik Nain" userId="634273d01b3ff801" providerId="LiveId" clId="{EA439271-4D96-4A87-ADA1-F6326F5F58D4}" dt="2023-02-01T02:59:11.670" v="13" actId="26606"/>
          <ac:spMkLst>
            <pc:docMk/>
            <pc:sldMk cId="2763755188" sldId="257"/>
            <ac:spMk id="22" creationId="{F170E346-B98B-43A6-A4DA-D36FF63284B3}"/>
          </ac:spMkLst>
        </pc:spChg>
        <pc:spChg chg="add del">
          <ac:chgData name="Kartik Nain" userId="634273d01b3ff801" providerId="LiveId" clId="{EA439271-4D96-4A87-ADA1-F6326F5F58D4}" dt="2023-02-01T02:59:00.743" v="3" actId="26606"/>
          <ac:spMkLst>
            <pc:docMk/>
            <pc:sldMk cId="2763755188" sldId="257"/>
            <ac:spMk id="24" creationId="{1A95671B-3CC6-4792-9114-B74FAEA224E6}"/>
          </ac:spMkLst>
        </pc:spChg>
        <pc:spChg chg="add del">
          <ac:chgData name="Kartik Nain" userId="634273d01b3ff801" providerId="LiveId" clId="{EA439271-4D96-4A87-ADA1-F6326F5F58D4}" dt="2023-02-01T02:59:09.230" v="8" actId="26606"/>
          <ac:spMkLst>
            <pc:docMk/>
            <pc:sldMk cId="2763755188" sldId="257"/>
            <ac:spMk id="26" creationId="{8AC1D85B-72B9-B1AC-43CB-7D7692FD400A}"/>
          </ac:spMkLst>
        </pc:spChg>
        <pc:spChg chg="add del">
          <ac:chgData name="Kartik Nain" userId="634273d01b3ff801" providerId="LiveId" clId="{EA439271-4D96-4A87-ADA1-F6326F5F58D4}" dt="2023-02-01T02:59:10.833" v="10" actId="26606"/>
          <ac:spMkLst>
            <pc:docMk/>
            <pc:sldMk cId="2763755188" sldId="257"/>
            <ac:spMk id="27" creationId="{A4AC5506-6312-4701-8D3C-40187889A947}"/>
          </ac:spMkLst>
        </pc:spChg>
        <pc:spChg chg="add del">
          <ac:chgData name="Kartik Nain" userId="634273d01b3ff801" providerId="LiveId" clId="{EA439271-4D96-4A87-ADA1-F6326F5F58D4}" dt="2023-02-01T02:59:09.230" v="8" actId="26606"/>
          <ac:spMkLst>
            <pc:docMk/>
            <pc:sldMk cId="2763755188" sldId="257"/>
            <ac:spMk id="29" creationId="{1A95671B-3CC6-4792-9114-B74FAEA224E6}"/>
          </ac:spMkLst>
        </pc:spChg>
        <pc:spChg chg="add del">
          <ac:chgData name="Kartik Nain" userId="634273d01b3ff801" providerId="LiveId" clId="{EA439271-4D96-4A87-ADA1-F6326F5F58D4}" dt="2023-02-01T02:59:11.663" v="12" actId="26606"/>
          <ac:spMkLst>
            <pc:docMk/>
            <pc:sldMk cId="2763755188" sldId="257"/>
            <ac:spMk id="30" creationId="{F170E346-B98B-43A6-A4DA-D36FF63284B3}"/>
          </ac:spMkLst>
        </pc:spChg>
        <pc:spChg chg="add del">
          <ac:chgData name="Kartik Nain" userId="634273d01b3ff801" providerId="LiveId" clId="{EA439271-4D96-4A87-ADA1-F6326F5F58D4}" dt="2023-02-01T02:59:25.038" v="22" actId="26606"/>
          <ac:spMkLst>
            <pc:docMk/>
            <pc:sldMk cId="2763755188" sldId="257"/>
            <ac:spMk id="32" creationId="{A4AC5506-6312-4701-8D3C-40187889A947}"/>
          </ac:spMkLst>
        </pc:spChg>
        <pc:spChg chg="add del">
          <ac:chgData name="Kartik Nain" userId="634273d01b3ff801" providerId="LiveId" clId="{EA439271-4D96-4A87-ADA1-F6326F5F58D4}" dt="2023-02-01T02:59:25.033" v="21" actId="26606"/>
          <ac:spMkLst>
            <pc:docMk/>
            <pc:sldMk cId="2763755188" sldId="257"/>
            <ac:spMk id="36" creationId="{5EA9CDEC-2A53-DA32-6D32-3F2A0A503BF7}"/>
          </ac:spMkLst>
        </pc:spChg>
        <pc:spChg chg="add del">
          <ac:chgData name="Kartik Nain" userId="634273d01b3ff801" providerId="LiveId" clId="{EA439271-4D96-4A87-ADA1-F6326F5F58D4}" dt="2023-02-01T02:59:17.632" v="15" actId="26606"/>
          <ac:spMkLst>
            <pc:docMk/>
            <pc:sldMk cId="2763755188" sldId="257"/>
            <ac:spMk id="37" creationId="{A4AC5506-6312-4701-8D3C-40187889A947}"/>
          </ac:spMkLst>
        </pc:spChg>
        <pc:spChg chg="add del">
          <ac:chgData name="Kartik Nain" userId="634273d01b3ff801" providerId="LiveId" clId="{EA439271-4D96-4A87-ADA1-F6326F5F58D4}" dt="2023-02-01T02:59:20.013" v="17" actId="26606"/>
          <ac:spMkLst>
            <pc:docMk/>
            <pc:sldMk cId="2763755188" sldId="257"/>
            <ac:spMk id="39" creationId="{BB115E43-049F-4FA8-851F-A790957F2895}"/>
          </ac:spMkLst>
        </pc:spChg>
        <pc:spChg chg="add del">
          <ac:chgData name="Kartik Nain" userId="634273d01b3ff801" providerId="LiveId" clId="{EA439271-4D96-4A87-ADA1-F6326F5F58D4}" dt="2023-02-01T02:59:22.640" v="19" actId="26606"/>
          <ac:spMkLst>
            <pc:docMk/>
            <pc:sldMk cId="2763755188" sldId="257"/>
            <ac:spMk id="41" creationId="{A4AC5506-6312-4701-8D3C-40187889A947}"/>
          </ac:spMkLst>
        </pc:spChg>
        <pc:spChg chg="add del">
          <ac:chgData name="Kartik Nain" userId="634273d01b3ff801" providerId="LiveId" clId="{EA439271-4D96-4A87-ADA1-F6326F5F58D4}" dt="2023-02-01T02:59:25.033" v="21" actId="26606"/>
          <ac:spMkLst>
            <pc:docMk/>
            <pc:sldMk cId="2763755188" sldId="257"/>
            <ac:spMk id="43" creationId="{73DE2CFE-42F2-48F0-8706-5264E012B10C}"/>
          </ac:spMkLst>
        </pc:spChg>
        <pc:spChg chg="add">
          <ac:chgData name="Kartik Nain" userId="634273d01b3ff801" providerId="LiveId" clId="{EA439271-4D96-4A87-ADA1-F6326F5F58D4}" dt="2023-02-01T02:59:25.038" v="22" actId="26606"/>
          <ac:spMkLst>
            <pc:docMk/>
            <pc:sldMk cId="2763755188" sldId="257"/>
            <ac:spMk id="45" creationId="{BB115E43-049F-4FA8-851F-A790957F2895}"/>
          </ac:spMkLst>
        </pc:spChg>
        <pc:grpChg chg="add del">
          <ac:chgData name="Kartik Nain" userId="634273d01b3ff801" providerId="LiveId" clId="{EA439271-4D96-4A87-ADA1-F6326F5F58D4}" dt="2023-02-01T02:59:02.254" v="6" actId="26606"/>
          <ac:grpSpMkLst>
            <pc:docMk/>
            <pc:sldMk cId="2763755188" sldId="257"/>
            <ac:grpSpMk id="12" creationId="{0A31B6AF-B711-4CDB-8C2B-16E963DDC4C5}"/>
          </ac:grpSpMkLst>
        </pc:grpChg>
        <pc:picChg chg="add mod">
          <ac:chgData name="Kartik Nain" userId="634273d01b3ff801" providerId="LiveId" clId="{EA439271-4D96-4A87-ADA1-F6326F5F58D4}" dt="2023-02-01T02:59:25.038" v="22" actId="26606"/>
          <ac:picMkLst>
            <pc:docMk/>
            <pc:sldMk cId="2763755188" sldId="257"/>
            <ac:picMk id="6" creationId="{A2051FC0-72F6-C207-2D3C-41FD4713174B}"/>
          </ac:picMkLst>
        </pc:picChg>
      </pc:sldChg>
    </pc:docChg>
  </pc:docChgLst>
  <pc:docChgLst>
    <pc:chgData name="Kartik Nain" userId="634273d01b3ff801" providerId="LiveId" clId="{1A0F331B-0414-4065-A8EA-2E6170D6FA78}"/>
    <pc:docChg chg="undo redo custSel addSld delSld modSld sldOrd delMainMaster">
      <pc:chgData name="Kartik Nain" userId="634273d01b3ff801" providerId="LiveId" clId="{1A0F331B-0414-4065-A8EA-2E6170D6FA78}" dt="2022-08-07T04:40:48.309" v="3440" actId="255"/>
      <pc:docMkLst>
        <pc:docMk/>
      </pc:docMkLst>
      <pc:sldChg chg="addSp delSp modSp new mod ord setBg setClrOvrMap">
        <pc:chgData name="Kartik Nain" userId="634273d01b3ff801" providerId="LiveId" clId="{1A0F331B-0414-4065-A8EA-2E6170D6FA78}" dt="2022-08-07T04:40:48.309" v="3440" actId="255"/>
        <pc:sldMkLst>
          <pc:docMk/>
          <pc:sldMk cId="3683249833" sldId="256"/>
        </pc:sldMkLst>
        <pc:spChg chg="mod">
          <ac:chgData name="Kartik Nain" userId="634273d01b3ff801" providerId="LiveId" clId="{1A0F331B-0414-4065-A8EA-2E6170D6FA78}" dt="2022-08-07T04:40:48.309" v="3440" actId="255"/>
          <ac:spMkLst>
            <pc:docMk/>
            <pc:sldMk cId="3683249833" sldId="256"/>
            <ac:spMk id="2" creationId="{669E816D-81CB-DF75-3AA2-5CC88E65FA29}"/>
          </ac:spMkLst>
        </pc:spChg>
        <pc:spChg chg="mod">
          <ac:chgData name="Kartik Nain" userId="634273d01b3ff801" providerId="LiveId" clId="{1A0F331B-0414-4065-A8EA-2E6170D6FA78}" dt="2022-08-07T04:35:10.409" v="3411" actId="313"/>
          <ac:spMkLst>
            <pc:docMk/>
            <pc:sldMk cId="3683249833" sldId="256"/>
            <ac:spMk id="3" creationId="{40F0A7FF-2DFA-3A28-CF7A-CA2B44B97096}"/>
          </ac:spMkLst>
        </pc:spChg>
        <pc:spChg chg="add del">
          <ac:chgData name="Kartik Nain" userId="634273d01b3ff801" providerId="LiveId" clId="{1A0F331B-0414-4065-A8EA-2E6170D6FA78}" dt="2022-08-07T03:57:07.753" v="3035" actId="26606"/>
          <ac:spMkLst>
            <pc:docMk/>
            <pc:sldMk cId="3683249833" sldId="256"/>
            <ac:spMk id="8" creationId="{C2554CA6-288E-4202-BC52-2E5A8F0C0AED}"/>
          </ac:spMkLst>
        </pc:spChg>
        <pc:spChg chg="add del">
          <ac:chgData name="Kartik Nain" userId="634273d01b3ff801" providerId="LiveId" clId="{1A0F331B-0414-4065-A8EA-2E6170D6FA78}" dt="2022-08-07T03:55:21.044" v="3010" actId="26606"/>
          <ac:spMkLst>
            <pc:docMk/>
            <pc:sldMk cId="3683249833" sldId="256"/>
            <ac:spMk id="9" creationId="{736CAB1F-557E-4FA4-81CC-DC491EF83443}"/>
          </ac:spMkLst>
        </pc:spChg>
        <pc:spChg chg="add del">
          <ac:chgData name="Kartik Nain" userId="634273d01b3ff801" providerId="LiveId" clId="{1A0F331B-0414-4065-A8EA-2E6170D6FA78}" dt="2022-08-07T03:55:23.236" v="3013" actId="26606"/>
          <ac:spMkLst>
            <pc:docMk/>
            <pc:sldMk cId="3683249833" sldId="256"/>
            <ac:spMk id="10" creationId="{06A07E96-3969-4595-802D-25631B3CB61A}"/>
          </ac:spMkLst>
        </pc:spChg>
        <pc:spChg chg="add del">
          <ac:chgData name="Kartik Nain" userId="634273d01b3ff801" providerId="LiveId" clId="{1A0F331B-0414-4065-A8EA-2E6170D6FA78}" dt="2022-08-07T03:55:21.044" v="3010" actId="26606"/>
          <ac:spMkLst>
            <pc:docMk/>
            <pc:sldMk cId="3683249833" sldId="256"/>
            <ac:spMk id="11" creationId="{AA065953-3D69-4CD4-80C3-DF10DEB4C761}"/>
          </ac:spMkLst>
        </pc:spChg>
        <pc:spChg chg="add del">
          <ac:chgData name="Kartik Nain" userId="634273d01b3ff801" providerId="LiveId" clId="{1A0F331B-0414-4065-A8EA-2E6170D6FA78}" dt="2022-08-07T03:55:21.044" v="3010" actId="26606"/>
          <ac:spMkLst>
            <pc:docMk/>
            <pc:sldMk cId="3683249833" sldId="256"/>
            <ac:spMk id="13" creationId="{2AB36DB5-F10D-4EDB-87E2-ECB9301FFC62}"/>
          </ac:spMkLst>
        </pc:spChg>
        <pc:spChg chg="add del">
          <ac:chgData name="Kartik Nain" userId="634273d01b3ff801" providerId="LiveId" clId="{1A0F331B-0414-4065-A8EA-2E6170D6FA78}" dt="2022-08-07T03:57:07.753" v="3035" actId="26606"/>
          <ac:spMkLst>
            <pc:docMk/>
            <pc:sldMk cId="3683249833" sldId="256"/>
            <ac:spMk id="14" creationId="{FA23A907-97FB-4A8F-880A-DD77401C4296}"/>
          </ac:spMkLst>
        </pc:spChg>
        <pc:spChg chg="add del">
          <ac:chgData name="Kartik Nain" userId="634273d01b3ff801" providerId="LiveId" clId="{1A0F331B-0414-4065-A8EA-2E6170D6FA78}" dt="2022-08-07T03:55:21.044" v="3010" actId="26606"/>
          <ac:spMkLst>
            <pc:docMk/>
            <pc:sldMk cId="3683249833" sldId="256"/>
            <ac:spMk id="15" creationId="{446F195D-95DC-419E-BBC1-E2B601A6067B}"/>
          </ac:spMkLst>
        </pc:spChg>
        <pc:spChg chg="add del">
          <ac:chgData name="Kartik Nain" userId="634273d01b3ff801" providerId="LiveId" clId="{1A0F331B-0414-4065-A8EA-2E6170D6FA78}" dt="2022-08-07T03:55:21.044" v="3010" actId="26606"/>
          <ac:spMkLst>
            <pc:docMk/>
            <pc:sldMk cId="3683249833" sldId="256"/>
            <ac:spMk id="17" creationId="{55550980-2AB6-4DE5-86DD-064ADF160E40}"/>
          </ac:spMkLst>
        </pc:spChg>
        <pc:spChg chg="add del">
          <ac:chgData name="Kartik Nain" userId="634273d01b3ff801" providerId="LiveId" clId="{1A0F331B-0414-4065-A8EA-2E6170D6FA78}" dt="2022-08-07T03:55:21.044" v="3010" actId="26606"/>
          <ac:spMkLst>
            <pc:docMk/>
            <pc:sldMk cId="3683249833" sldId="256"/>
            <ac:spMk id="19" creationId="{EDF4B167-8E82-4458-AE55-88B683EBF69B}"/>
          </ac:spMkLst>
        </pc:spChg>
        <pc:spChg chg="add del">
          <ac:chgData name="Kartik Nain" userId="634273d01b3ff801" providerId="LiveId" clId="{1A0F331B-0414-4065-A8EA-2E6170D6FA78}" dt="2022-08-07T03:55:21.044" v="3010" actId="26606"/>
          <ac:spMkLst>
            <pc:docMk/>
            <pc:sldMk cId="3683249833" sldId="256"/>
            <ac:spMk id="21" creationId="{55993D72-5628-4E5E-BB9F-96066414EEFD}"/>
          </ac:spMkLst>
        </pc:spChg>
        <pc:spChg chg="add del">
          <ac:chgData name="Kartik Nain" userId="634273d01b3ff801" providerId="LiveId" clId="{1A0F331B-0414-4065-A8EA-2E6170D6FA78}" dt="2022-08-07T03:55:23.236" v="3013" actId="26606"/>
          <ac:spMkLst>
            <pc:docMk/>
            <pc:sldMk cId="3683249833" sldId="256"/>
            <ac:spMk id="37" creationId="{BC72E954-3173-4229-93A2-B05A46E096FC}"/>
          </ac:spMkLst>
        </pc:spChg>
        <pc:spChg chg="add del">
          <ac:chgData name="Kartik Nain" userId="634273d01b3ff801" providerId="LiveId" clId="{1A0F331B-0414-4065-A8EA-2E6170D6FA78}" dt="2022-08-07T03:55:33.993" v="3015" actId="26606"/>
          <ac:spMkLst>
            <pc:docMk/>
            <pc:sldMk cId="3683249833" sldId="256"/>
            <ac:spMk id="42" creationId="{736CAB1F-557E-4FA4-81CC-DC491EF83443}"/>
          </ac:spMkLst>
        </pc:spChg>
        <pc:spChg chg="add del">
          <ac:chgData name="Kartik Nain" userId="634273d01b3ff801" providerId="LiveId" clId="{1A0F331B-0414-4065-A8EA-2E6170D6FA78}" dt="2022-08-07T03:55:33.993" v="3015" actId="26606"/>
          <ac:spMkLst>
            <pc:docMk/>
            <pc:sldMk cId="3683249833" sldId="256"/>
            <ac:spMk id="43" creationId="{AA065953-3D69-4CD4-80C3-DF10DEB4C761}"/>
          </ac:spMkLst>
        </pc:spChg>
        <pc:spChg chg="add del">
          <ac:chgData name="Kartik Nain" userId="634273d01b3ff801" providerId="LiveId" clId="{1A0F331B-0414-4065-A8EA-2E6170D6FA78}" dt="2022-08-07T03:55:33.993" v="3015" actId="26606"/>
          <ac:spMkLst>
            <pc:docMk/>
            <pc:sldMk cId="3683249833" sldId="256"/>
            <ac:spMk id="44" creationId="{2AB36DB5-F10D-4EDB-87E2-ECB9301FFC62}"/>
          </ac:spMkLst>
        </pc:spChg>
        <pc:spChg chg="add del">
          <ac:chgData name="Kartik Nain" userId="634273d01b3ff801" providerId="LiveId" clId="{1A0F331B-0414-4065-A8EA-2E6170D6FA78}" dt="2022-08-07T03:55:33.993" v="3015" actId="26606"/>
          <ac:spMkLst>
            <pc:docMk/>
            <pc:sldMk cId="3683249833" sldId="256"/>
            <ac:spMk id="45" creationId="{446F195D-95DC-419E-BBC1-E2B601A6067B}"/>
          </ac:spMkLst>
        </pc:spChg>
        <pc:spChg chg="add del">
          <ac:chgData name="Kartik Nain" userId="634273d01b3ff801" providerId="LiveId" clId="{1A0F331B-0414-4065-A8EA-2E6170D6FA78}" dt="2022-08-07T03:55:33.993" v="3015" actId="26606"/>
          <ac:spMkLst>
            <pc:docMk/>
            <pc:sldMk cId="3683249833" sldId="256"/>
            <ac:spMk id="46" creationId="{55550980-2AB6-4DE5-86DD-064ADF160E40}"/>
          </ac:spMkLst>
        </pc:spChg>
        <pc:spChg chg="add del">
          <ac:chgData name="Kartik Nain" userId="634273d01b3ff801" providerId="LiveId" clId="{1A0F331B-0414-4065-A8EA-2E6170D6FA78}" dt="2022-08-07T03:55:33.993" v="3015" actId="26606"/>
          <ac:spMkLst>
            <pc:docMk/>
            <pc:sldMk cId="3683249833" sldId="256"/>
            <ac:spMk id="47" creationId="{EDF4B167-8E82-4458-AE55-88B683EBF69B}"/>
          </ac:spMkLst>
        </pc:spChg>
        <pc:spChg chg="add del">
          <ac:chgData name="Kartik Nain" userId="634273d01b3ff801" providerId="LiveId" clId="{1A0F331B-0414-4065-A8EA-2E6170D6FA78}" dt="2022-08-07T03:55:33.993" v="3015" actId="26606"/>
          <ac:spMkLst>
            <pc:docMk/>
            <pc:sldMk cId="3683249833" sldId="256"/>
            <ac:spMk id="48" creationId="{55993D72-5628-4E5E-BB9F-96066414EEFD}"/>
          </ac:spMkLst>
        </pc:spChg>
        <pc:spChg chg="add del">
          <ac:chgData name="Kartik Nain" userId="634273d01b3ff801" providerId="LiveId" clId="{1A0F331B-0414-4065-A8EA-2E6170D6FA78}" dt="2022-08-07T03:57:07.753" v="3035" actId="26606"/>
          <ac:spMkLst>
            <pc:docMk/>
            <pc:sldMk cId="3683249833" sldId="256"/>
            <ac:spMk id="51" creationId="{B10BB131-AC8E-4A8E-A5D1-36260F720C3B}"/>
          </ac:spMkLst>
        </pc:spChg>
        <pc:spChg chg="add del">
          <ac:chgData name="Kartik Nain" userId="634273d01b3ff801" providerId="LiveId" clId="{1A0F331B-0414-4065-A8EA-2E6170D6FA78}" dt="2022-08-07T03:57:07.753" v="3035" actId="26606"/>
          <ac:spMkLst>
            <pc:docMk/>
            <pc:sldMk cId="3683249833" sldId="256"/>
            <ac:spMk id="52" creationId="{5B7778FC-632E-4DCA-A7CB-0D7731CCF970}"/>
          </ac:spMkLst>
        </pc:spChg>
        <pc:spChg chg="add del">
          <ac:chgData name="Kartik Nain" userId="634273d01b3ff801" providerId="LiveId" clId="{1A0F331B-0414-4065-A8EA-2E6170D6FA78}" dt="2022-08-07T03:57:07.705" v="3034" actId="26606"/>
          <ac:spMkLst>
            <pc:docMk/>
            <pc:sldMk cId="3683249833" sldId="256"/>
            <ac:spMk id="58" creationId="{460B0EFB-53ED-4F35-B05D-F658EA021C65}"/>
          </ac:spMkLst>
        </pc:spChg>
        <pc:spChg chg="add del">
          <ac:chgData name="Kartik Nain" userId="634273d01b3ff801" providerId="LiveId" clId="{1A0F331B-0414-4065-A8EA-2E6170D6FA78}" dt="2022-08-07T03:57:07.705" v="3034" actId="26606"/>
          <ac:spMkLst>
            <pc:docMk/>
            <pc:sldMk cId="3683249833" sldId="256"/>
            <ac:spMk id="60" creationId="{835EF3DD-7D43-4A27-8967-A92FD8CC9365}"/>
          </ac:spMkLst>
        </pc:spChg>
        <pc:spChg chg="add del">
          <ac:chgData name="Kartik Nain" userId="634273d01b3ff801" providerId="LiveId" clId="{1A0F331B-0414-4065-A8EA-2E6170D6FA78}" dt="2022-08-07T03:58:21.956" v="3046" actId="26606"/>
          <ac:spMkLst>
            <pc:docMk/>
            <pc:sldMk cId="3683249833" sldId="256"/>
            <ac:spMk id="62" creationId="{7D602432-D774-4CF5-94E8-7D52D01059D2}"/>
          </ac:spMkLst>
        </pc:spChg>
        <pc:spChg chg="add del">
          <ac:chgData name="Kartik Nain" userId="634273d01b3ff801" providerId="LiveId" clId="{1A0F331B-0414-4065-A8EA-2E6170D6FA78}" dt="2022-08-07T03:58:21.956" v="3046" actId="26606"/>
          <ac:spMkLst>
            <pc:docMk/>
            <pc:sldMk cId="3683249833" sldId="256"/>
            <ac:spMk id="64" creationId="{CBF9EBB4-5078-47B2-AAA0-DF4A88D8182A}"/>
          </ac:spMkLst>
        </pc:spChg>
        <pc:spChg chg="add del">
          <ac:chgData name="Kartik Nain" userId="634273d01b3ff801" providerId="LiveId" clId="{1A0F331B-0414-4065-A8EA-2E6170D6FA78}" dt="2022-08-07T03:58:21.956" v="3046" actId="26606"/>
          <ac:spMkLst>
            <pc:docMk/>
            <pc:sldMk cId="3683249833" sldId="256"/>
            <ac:spMk id="65" creationId="{A34066D6-1B59-4642-A86D-39464CEE971B}"/>
          </ac:spMkLst>
        </pc:spChg>
        <pc:spChg chg="add del">
          <ac:chgData name="Kartik Nain" userId="634273d01b3ff801" providerId="LiveId" clId="{1A0F331B-0414-4065-A8EA-2E6170D6FA78}" dt="2022-08-07T03:58:21.956" v="3046" actId="26606"/>
          <ac:spMkLst>
            <pc:docMk/>
            <pc:sldMk cId="3683249833" sldId="256"/>
            <ac:spMk id="66" creationId="{18E928D9-3091-4385-B979-265D55AD02CE}"/>
          </ac:spMkLst>
        </pc:spChg>
        <pc:spChg chg="add del">
          <ac:chgData name="Kartik Nain" userId="634273d01b3ff801" providerId="LiveId" clId="{1A0F331B-0414-4065-A8EA-2E6170D6FA78}" dt="2022-08-07T03:58:21.934" v="3045" actId="26606"/>
          <ac:spMkLst>
            <pc:docMk/>
            <pc:sldMk cId="3683249833" sldId="256"/>
            <ac:spMk id="71" creationId="{D4906370-1564-49FA-A802-58546B3922DC}"/>
          </ac:spMkLst>
        </pc:spChg>
        <pc:spChg chg="add del">
          <ac:chgData name="Kartik Nain" userId="634273d01b3ff801" providerId="LiveId" clId="{1A0F331B-0414-4065-A8EA-2E6170D6FA78}" dt="2022-08-07T03:58:21.934" v="3045" actId="26606"/>
          <ac:spMkLst>
            <pc:docMk/>
            <pc:sldMk cId="3683249833" sldId="256"/>
            <ac:spMk id="73" creationId="{EF640709-BDFD-453B-B75D-6212E7A870BA}"/>
          </ac:spMkLst>
        </pc:spChg>
        <pc:spChg chg="add del">
          <ac:chgData name="Kartik Nain" userId="634273d01b3ff801" providerId="LiveId" clId="{1A0F331B-0414-4065-A8EA-2E6170D6FA78}" dt="2022-08-07T03:58:21.934" v="3045" actId="26606"/>
          <ac:spMkLst>
            <pc:docMk/>
            <pc:sldMk cId="3683249833" sldId="256"/>
            <ac:spMk id="75" creationId="{B4019478-3FDC-438C-8848-1D7DA864AFC4}"/>
          </ac:spMkLst>
        </pc:spChg>
        <pc:spChg chg="add del">
          <ac:chgData name="Kartik Nain" userId="634273d01b3ff801" providerId="LiveId" clId="{1A0F331B-0414-4065-A8EA-2E6170D6FA78}" dt="2022-08-07T03:58:21.934" v="3045" actId="26606"/>
          <ac:spMkLst>
            <pc:docMk/>
            <pc:sldMk cId="3683249833" sldId="256"/>
            <ac:spMk id="77" creationId="{FE406479-1D57-4209-B128-3C81746247C6}"/>
          </ac:spMkLst>
        </pc:spChg>
        <pc:spChg chg="add del">
          <ac:chgData name="Kartik Nain" userId="634273d01b3ff801" providerId="LiveId" clId="{1A0F331B-0414-4065-A8EA-2E6170D6FA78}" dt="2022-08-07T04:21:13.894" v="3132" actId="26606"/>
          <ac:spMkLst>
            <pc:docMk/>
            <pc:sldMk cId="3683249833" sldId="256"/>
            <ac:spMk id="79" creationId="{A34066D6-1B59-4642-A86D-39464CEE971B}"/>
          </ac:spMkLst>
        </pc:spChg>
        <pc:spChg chg="add del">
          <ac:chgData name="Kartik Nain" userId="634273d01b3ff801" providerId="LiveId" clId="{1A0F331B-0414-4065-A8EA-2E6170D6FA78}" dt="2022-08-07T04:21:13.894" v="3132" actId="26606"/>
          <ac:spMkLst>
            <pc:docMk/>
            <pc:sldMk cId="3683249833" sldId="256"/>
            <ac:spMk id="80" creationId="{18E928D9-3091-4385-B979-265D55AD02CE}"/>
          </ac:spMkLst>
        </pc:spChg>
        <pc:spChg chg="add del">
          <ac:chgData name="Kartik Nain" userId="634273d01b3ff801" providerId="LiveId" clId="{1A0F331B-0414-4065-A8EA-2E6170D6FA78}" dt="2022-08-07T04:21:13.894" v="3132" actId="26606"/>
          <ac:spMkLst>
            <pc:docMk/>
            <pc:sldMk cId="3683249833" sldId="256"/>
            <ac:spMk id="81" creationId="{7D602432-D774-4CF5-94E8-7D52D01059D2}"/>
          </ac:spMkLst>
        </pc:spChg>
        <pc:spChg chg="add del">
          <ac:chgData name="Kartik Nain" userId="634273d01b3ff801" providerId="LiveId" clId="{1A0F331B-0414-4065-A8EA-2E6170D6FA78}" dt="2022-08-07T04:21:13.894" v="3132" actId="26606"/>
          <ac:spMkLst>
            <pc:docMk/>
            <pc:sldMk cId="3683249833" sldId="256"/>
            <ac:spMk id="82" creationId="{CBF9EBB4-5078-47B2-AAA0-DF4A88D8182A}"/>
          </ac:spMkLst>
        </pc:spChg>
        <pc:spChg chg="add del">
          <ac:chgData name="Kartik Nain" userId="634273d01b3ff801" providerId="LiveId" clId="{1A0F331B-0414-4065-A8EA-2E6170D6FA78}" dt="2022-08-07T04:20:43.467" v="3129" actId="26606"/>
          <ac:spMkLst>
            <pc:docMk/>
            <pc:sldMk cId="3683249833" sldId="256"/>
            <ac:spMk id="84" creationId="{9B7AD9F6-8CE7-4299-8FC6-328F4DCD3FF9}"/>
          </ac:spMkLst>
        </pc:spChg>
        <pc:spChg chg="add del">
          <ac:chgData name="Kartik Nain" userId="634273d01b3ff801" providerId="LiveId" clId="{1A0F331B-0414-4065-A8EA-2E6170D6FA78}" dt="2022-08-07T04:21:21.670" v="3134" actId="26606"/>
          <ac:spMkLst>
            <pc:docMk/>
            <pc:sldMk cId="3683249833" sldId="256"/>
            <ac:spMk id="85" creationId="{9B7AD9F6-8CE7-4299-8FC6-328F4DCD3FF9}"/>
          </ac:spMkLst>
        </pc:spChg>
        <pc:spChg chg="add del">
          <ac:chgData name="Kartik Nain" userId="634273d01b3ff801" providerId="LiveId" clId="{1A0F331B-0414-4065-A8EA-2E6170D6FA78}" dt="2022-08-07T04:21:21.670" v="3134" actId="26606"/>
          <ac:spMkLst>
            <pc:docMk/>
            <pc:sldMk cId="3683249833" sldId="256"/>
            <ac:spMk id="86" creationId="{F49775AF-8896-43EE-92C6-83497D6DC56F}"/>
          </ac:spMkLst>
        </pc:spChg>
        <pc:spChg chg="add del">
          <ac:chgData name="Kartik Nain" userId="634273d01b3ff801" providerId="LiveId" clId="{1A0F331B-0414-4065-A8EA-2E6170D6FA78}" dt="2022-08-07T04:19:58.166" v="3123" actId="26606"/>
          <ac:spMkLst>
            <pc:docMk/>
            <pc:sldMk cId="3683249833" sldId="256"/>
            <ac:spMk id="87" creationId="{71B2258F-86CA-4D4D-8270-BC05FCDEBFB3}"/>
          </ac:spMkLst>
        </pc:spChg>
        <pc:spChg chg="add del">
          <ac:chgData name="Kartik Nain" userId="634273d01b3ff801" providerId="LiveId" clId="{1A0F331B-0414-4065-A8EA-2E6170D6FA78}" dt="2022-08-07T04:20:43.467" v="3129" actId="26606"/>
          <ac:spMkLst>
            <pc:docMk/>
            <pc:sldMk cId="3683249833" sldId="256"/>
            <ac:spMk id="89" creationId="{F49775AF-8896-43EE-92C6-83497D6DC56F}"/>
          </ac:spMkLst>
        </pc:spChg>
        <pc:spChg chg="add del">
          <ac:chgData name="Kartik Nain" userId="634273d01b3ff801" providerId="LiveId" clId="{1A0F331B-0414-4065-A8EA-2E6170D6FA78}" dt="2022-08-07T04:21:32.576" v="3136" actId="26606"/>
          <ac:spMkLst>
            <pc:docMk/>
            <pc:sldMk cId="3683249833" sldId="256"/>
            <ac:spMk id="91" creationId="{9B7AD9F6-8CE7-4299-8FC6-328F4DCD3FF9}"/>
          </ac:spMkLst>
        </pc:spChg>
        <pc:spChg chg="add del">
          <ac:chgData name="Kartik Nain" userId="634273d01b3ff801" providerId="LiveId" clId="{1A0F331B-0414-4065-A8EA-2E6170D6FA78}" dt="2022-08-07T04:21:32.576" v="3136" actId="26606"/>
          <ac:spMkLst>
            <pc:docMk/>
            <pc:sldMk cId="3683249833" sldId="256"/>
            <ac:spMk id="93" creationId="{F49775AF-8896-43EE-92C6-83497D6DC56F}"/>
          </ac:spMkLst>
        </pc:spChg>
        <pc:spChg chg="add del">
          <ac:chgData name="Kartik Nain" userId="634273d01b3ff801" providerId="LiveId" clId="{1A0F331B-0414-4065-A8EA-2E6170D6FA78}" dt="2022-08-07T04:20:42.731" v="3128" actId="26606"/>
          <ac:spMkLst>
            <pc:docMk/>
            <pc:sldMk cId="3683249833" sldId="256"/>
            <ac:spMk id="94" creationId="{9B7AD9F6-8CE7-4299-8FC6-328F4DCD3FF9}"/>
          </ac:spMkLst>
        </pc:spChg>
        <pc:spChg chg="add del">
          <ac:chgData name="Kartik Nain" userId="634273d01b3ff801" providerId="LiveId" clId="{1A0F331B-0414-4065-A8EA-2E6170D6FA78}" dt="2022-08-07T04:20:42.731" v="3128" actId="26606"/>
          <ac:spMkLst>
            <pc:docMk/>
            <pc:sldMk cId="3683249833" sldId="256"/>
            <ac:spMk id="96" creationId="{F49775AF-8896-43EE-92C6-83497D6DC56F}"/>
          </ac:spMkLst>
        </pc:spChg>
        <pc:spChg chg="add">
          <ac:chgData name="Kartik Nain" userId="634273d01b3ff801" providerId="LiveId" clId="{1A0F331B-0414-4065-A8EA-2E6170D6FA78}" dt="2022-08-07T04:21:32.576" v="3136" actId="26606"/>
          <ac:spMkLst>
            <pc:docMk/>
            <pc:sldMk cId="3683249833" sldId="256"/>
            <ac:spMk id="98" creationId="{9B7AD9F6-8CE7-4299-8FC6-328F4DCD3FF9}"/>
          </ac:spMkLst>
        </pc:spChg>
        <pc:spChg chg="add">
          <ac:chgData name="Kartik Nain" userId="634273d01b3ff801" providerId="LiveId" clId="{1A0F331B-0414-4065-A8EA-2E6170D6FA78}" dt="2022-08-07T04:21:32.576" v="3136" actId="26606"/>
          <ac:spMkLst>
            <pc:docMk/>
            <pc:sldMk cId="3683249833" sldId="256"/>
            <ac:spMk id="100" creationId="{F49775AF-8896-43EE-92C6-83497D6DC56F}"/>
          </ac:spMkLst>
        </pc:spChg>
        <pc:grpChg chg="add del">
          <ac:chgData name="Kartik Nain" userId="634273d01b3ff801" providerId="LiveId" clId="{1A0F331B-0414-4065-A8EA-2E6170D6FA78}" dt="2022-08-07T03:55:23.236" v="3013" actId="26606"/>
          <ac:grpSpMkLst>
            <pc:docMk/>
            <pc:sldMk cId="3683249833" sldId="256"/>
            <ac:grpSpMk id="12" creationId="{D4EE850F-AE83-4C3F-A64D-8B67DEF33C2D}"/>
          </ac:grpSpMkLst>
        </pc:grpChg>
        <pc:grpChg chg="add del">
          <ac:chgData name="Kartik Nain" userId="634273d01b3ff801" providerId="LiveId" clId="{1A0F331B-0414-4065-A8EA-2E6170D6FA78}" dt="2022-08-07T03:55:23.236" v="3013" actId="26606"/>
          <ac:grpSpMkLst>
            <pc:docMk/>
            <pc:sldMk cId="3683249833" sldId="256"/>
            <ac:grpSpMk id="33" creationId="{C7D119FF-606C-4006-A3CB-C83426DCA15E}"/>
          </ac:grpSpMkLst>
        </pc:grpChg>
        <pc:picChg chg="add del">
          <ac:chgData name="Kartik Nain" userId="634273d01b3ff801" providerId="LiveId" clId="{1A0F331B-0414-4065-A8EA-2E6170D6FA78}" dt="2022-08-07T03:55:21.044" v="3010" actId="26606"/>
          <ac:picMkLst>
            <pc:docMk/>
            <pc:sldMk cId="3683249833" sldId="256"/>
            <ac:picMk id="5" creationId="{7B78ECFA-0367-AD09-491A-FDA26F716E7A}"/>
          </ac:picMkLst>
        </pc:picChg>
        <pc:picChg chg="add mod ord modCrop">
          <ac:chgData name="Kartik Nain" userId="634273d01b3ff801" providerId="LiveId" clId="{1A0F331B-0414-4065-A8EA-2E6170D6FA78}" dt="2022-08-07T04:21:29.104" v="3135" actId="14100"/>
          <ac:picMkLst>
            <pc:docMk/>
            <pc:sldMk cId="3683249833" sldId="256"/>
            <ac:picMk id="5" creationId="{FAA8E676-67DE-2094-3620-B4F8DC9CE6AD}"/>
          </ac:picMkLst>
        </pc:picChg>
        <pc:picChg chg="add del">
          <ac:chgData name="Kartik Nain" userId="634273d01b3ff801" providerId="LiveId" clId="{1A0F331B-0414-4065-A8EA-2E6170D6FA78}" dt="2022-08-07T03:55:23.236" v="3013" actId="26606"/>
          <ac:picMkLst>
            <pc:docMk/>
            <pc:sldMk cId="3683249833" sldId="256"/>
            <ac:picMk id="7" creationId="{92D92A28-5983-4B43-61CF-6E6544EDE035}"/>
          </ac:picMkLst>
        </pc:picChg>
        <pc:picChg chg="add del">
          <ac:chgData name="Kartik Nain" userId="634273d01b3ff801" providerId="LiveId" clId="{1A0F331B-0414-4065-A8EA-2E6170D6FA78}" dt="2022-08-07T03:55:33.993" v="3015" actId="26606"/>
          <ac:picMkLst>
            <pc:docMk/>
            <pc:sldMk cId="3683249833" sldId="256"/>
            <ac:picMk id="49" creationId="{7B78ECFA-0367-AD09-491A-FDA26F716E7A}"/>
          </ac:picMkLst>
        </pc:picChg>
        <pc:picChg chg="add del">
          <ac:chgData name="Kartik Nain" userId="634273d01b3ff801" providerId="LiveId" clId="{1A0F331B-0414-4065-A8EA-2E6170D6FA78}" dt="2022-08-07T03:57:07.705" v="3034" actId="26606"/>
          <ac:picMkLst>
            <pc:docMk/>
            <pc:sldMk cId="3683249833" sldId="256"/>
            <ac:picMk id="54" creationId="{B9701B69-9263-5DB9-28A9-BF1450BBEA69}"/>
          </ac:picMkLst>
        </pc:picChg>
        <pc:picChg chg="add del mod">
          <ac:chgData name="Kartik Nain" userId="634273d01b3ff801" providerId="LiveId" clId="{1A0F331B-0414-4065-A8EA-2E6170D6FA78}" dt="2022-08-07T04:19:23.655" v="3119" actId="478"/>
          <ac:picMkLst>
            <pc:docMk/>
            <pc:sldMk cId="3683249833" sldId="256"/>
            <ac:picMk id="63" creationId="{B23494EB-7C32-48B3-48AE-F427BE8BBC3D}"/>
          </ac:picMkLst>
        </pc:picChg>
      </pc:sldChg>
      <pc:sldChg chg="addSp modSp new mod ord setBg">
        <pc:chgData name="Kartik Nain" userId="634273d01b3ff801" providerId="LiveId" clId="{1A0F331B-0414-4065-A8EA-2E6170D6FA78}" dt="2022-08-07T04:37:47.675" v="3425" actId="14100"/>
        <pc:sldMkLst>
          <pc:docMk/>
          <pc:sldMk cId="2763755188" sldId="257"/>
        </pc:sldMkLst>
        <pc:spChg chg="mod">
          <ac:chgData name="Kartik Nain" userId="634273d01b3ff801" providerId="LiveId" clId="{1A0F331B-0414-4065-A8EA-2E6170D6FA78}" dt="2022-08-07T04:37:47.675" v="3425" actId="14100"/>
          <ac:spMkLst>
            <pc:docMk/>
            <pc:sldMk cId="2763755188" sldId="257"/>
            <ac:spMk id="2" creationId="{3F4541A2-87BF-3EA7-235C-1C683AB650BD}"/>
          </ac:spMkLst>
        </pc:spChg>
        <pc:spChg chg="mod">
          <ac:chgData name="Kartik Nain" userId="634273d01b3ff801" providerId="LiveId" clId="{1A0F331B-0414-4065-A8EA-2E6170D6FA78}" dt="2022-08-07T04:23:09.513" v="3161" actId="26606"/>
          <ac:spMkLst>
            <pc:docMk/>
            <pc:sldMk cId="2763755188" sldId="257"/>
            <ac:spMk id="3" creationId="{D64219BB-4C0D-1CAB-B03A-702882FFB8E4}"/>
          </ac:spMkLst>
        </pc:spChg>
        <pc:spChg chg="add">
          <ac:chgData name="Kartik Nain" userId="634273d01b3ff801" providerId="LiveId" clId="{1A0F331B-0414-4065-A8EA-2E6170D6FA78}" dt="2022-08-07T04:23:09.513" v="3161" actId="26606"/>
          <ac:spMkLst>
            <pc:docMk/>
            <pc:sldMk cId="2763755188" sldId="257"/>
            <ac:spMk id="8" creationId="{87BF42CA-AD55-48B4-8949-C4DCA60A6AEE}"/>
          </ac:spMkLst>
        </pc:spChg>
        <pc:spChg chg="add">
          <ac:chgData name="Kartik Nain" userId="634273d01b3ff801" providerId="LiveId" clId="{1A0F331B-0414-4065-A8EA-2E6170D6FA78}" dt="2022-08-07T04:23:09.513" v="3161" actId="26606"/>
          <ac:spMkLst>
            <pc:docMk/>
            <pc:sldMk cId="2763755188" sldId="257"/>
            <ac:spMk id="10" creationId="{66AE1D3D-3106-4CB2-AA7C-0C1642AC0F2E}"/>
          </ac:spMkLst>
        </pc:spChg>
        <pc:grpChg chg="add">
          <ac:chgData name="Kartik Nain" userId="634273d01b3ff801" providerId="LiveId" clId="{1A0F331B-0414-4065-A8EA-2E6170D6FA78}" dt="2022-08-07T04:23:09.513" v="3161" actId="26606"/>
          <ac:grpSpMkLst>
            <pc:docMk/>
            <pc:sldMk cId="2763755188" sldId="257"/>
            <ac:grpSpMk id="12" creationId="{0A31B6AF-B711-4CDB-8C2B-16E963DDC4C5}"/>
          </ac:grpSpMkLst>
        </pc:grpChg>
      </pc:sldChg>
      <pc:sldChg chg="addSp delSp modSp new mod setBg">
        <pc:chgData name="Kartik Nain" userId="634273d01b3ff801" providerId="LiveId" clId="{1A0F331B-0414-4065-A8EA-2E6170D6FA78}" dt="2022-08-07T04:36:53.440" v="3419" actId="2711"/>
        <pc:sldMkLst>
          <pc:docMk/>
          <pc:sldMk cId="3075409494" sldId="258"/>
        </pc:sldMkLst>
        <pc:spChg chg="mod">
          <ac:chgData name="Kartik Nain" userId="634273d01b3ff801" providerId="LiveId" clId="{1A0F331B-0414-4065-A8EA-2E6170D6FA78}" dt="2022-08-07T04:36:53.440" v="3419" actId="2711"/>
          <ac:spMkLst>
            <pc:docMk/>
            <pc:sldMk cId="3075409494" sldId="258"/>
            <ac:spMk id="2" creationId="{3D91EB84-6E16-A9EB-580A-6085903C8412}"/>
          </ac:spMkLst>
        </pc:spChg>
        <pc:spChg chg="del">
          <ac:chgData name="Kartik Nain" userId="634273d01b3ff801" providerId="LiveId" clId="{1A0F331B-0414-4065-A8EA-2E6170D6FA78}" dt="2022-08-07T01:14:59.147" v="204" actId="22"/>
          <ac:spMkLst>
            <pc:docMk/>
            <pc:sldMk cId="3075409494" sldId="258"/>
            <ac:spMk id="3" creationId="{623032A2-5AE7-3D9C-CD3F-34F04A4CBF6D}"/>
          </ac:spMkLst>
        </pc:spChg>
        <pc:spChg chg="add del">
          <ac:chgData name="Kartik Nain" userId="634273d01b3ff801" providerId="LiveId" clId="{1A0F331B-0414-4065-A8EA-2E6170D6FA78}" dt="2022-08-07T01:15:25.481" v="207" actId="26606"/>
          <ac:spMkLst>
            <pc:docMk/>
            <pc:sldMk cId="3075409494" sldId="258"/>
            <ac:spMk id="9" creationId="{2D436E78-839E-ADB4-7F70-0F3D4C6F81C7}"/>
          </ac:spMkLst>
        </pc:spChg>
        <pc:spChg chg="add del">
          <ac:chgData name="Kartik Nain" userId="634273d01b3ff801" providerId="LiveId" clId="{1A0F331B-0414-4065-A8EA-2E6170D6FA78}" dt="2022-08-07T01:15:25.481" v="207" actId="26606"/>
          <ac:spMkLst>
            <pc:docMk/>
            <pc:sldMk cId="3075409494" sldId="258"/>
            <ac:spMk id="12" creationId="{5E39A796-BE83-48B1-B33F-35C4A32AAB57}"/>
          </ac:spMkLst>
        </pc:spChg>
        <pc:spChg chg="add del">
          <ac:chgData name="Kartik Nain" userId="634273d01b3ff801" providerId="LiveId" clId="{1A0F331B-0414-4065-A8EA-2E6170D6FA78}" dt="2022-08-07T01:15:25.481" v="207" actId="26606"/>
          <ac:spMkLst>
            <pc:docMk/>
            <pc:sldMk cId="3075409494" sldId="258"/>
            <ac:spMk id="14" creationId="{72F84B47-E267-4194-8194-831DB7B5547F}"/>
          </ac:spMkLst>
        </pc:spChg>
        <pc:spChg chg="add del">
          <ac:chgData name="Kartik Nain" userId="634273d01b3ff801" providerId="LiveId" clId="{1A0F331B-0414-4065-A8EA-2E6170D6FA78}" dt="2022-08-07T01:23:00.495" v="742" actId="26606"/>
          <ac:spMkLst>
            <pc:docMk/>
            <pc:sldMk cId="3075409494" sldId="258"/>
            <ac:spMk id="16" creationId="{E659831F-0D9A-4C63-9EBB-8435B85A440F}"/>
          </ac:spMkLst>
        </pc:spChg>
        <pc:spChg chg="add del">
          <ac:chgData name="Kartik Nain" userId="634273d01b3ff801" providerId="LiveId" clId="{1A0F331B-0414-4065-A8EA-2E6170D6FA78}" dt="2022-08-07T01:23:00.495" v="742" actId="26606"/>
          <ac:spMkLst>
            <pc:docMk/>
            <pc:sldMk cId="3075409494" sldId="258"/>
            <ac:spMk id="17" creationId="{FFB60E8C-7224-44A4-87A0-46A1711DD2ED}"/>
          </ac:spMkLst>
        </pc:spChg>
        <pc:spChg chg="add del">
          <ac:chgData name="Kartik Nain" userId="634273d01b3ff801" providerId="LiveId" clId="{1A0F331B-0414-4065-A8EA-2E6170D6FA78}" dt="2022-08-07T01:23:00.495" v="742" actId="26606"/>
          <ac:spMkLst>
            <pc:docMk/>
            <pc:sldMk cId="3075409494" sldId="258"/>
            <ac:spMk id="18" creationId="{5A55FBCD-CD42-40F5-8A1B-3203F9CAEEAA}"/>
          </ac:spMkLst>
        </pc:spChg>
        <pc:spChg chg="add del">
          <ac:chgData name="Kartik Nain" userId="634273d01b3ff801" providerId="LiveId" clId="{1A0F331B-0414-4065-A8EA-2E6170D6FA78}" dt="2022-08-07T01:23:00.495" v="742" actId="26606"/>
          <ac:spMkLst>
            <pc:docMk/>
            <pc:sldMk cId="3075409494" sldId="258"/>
            <ac:spMk id="19" creationId="{5DA32751-37A2-45C0-BE94-63D375E27003}"/>
          </ac:spMkLst>
        </pc:spChg>
        <pc:spChg chg="add mod ord">
          <ac:chgData name="Kartik Nain" userId="634273d01b3ff801" providerId="LiveId" clId="{1A0F331B-0414-4065-A8EA-2E6170D6FA78}" dt="2022-08-07T04:35:36.048" v="3412" actId="2711"/>
          <ac:spMkLst>
            <pc:docMk/>
            <pc:sldMk cId="3075409494" sldId="258"/>
            <ac:spMk id="20" creationId="{C0308118-0CC8-738E-9283-4CFFEA305A53}"/>
          </ac:spMkLst>
        </pc:spChg>
        <pc:spChg chg="add del">
          <ac:chgData name="Kartik Nain" userId="634273d01b3ff801" providerId="LiveId" clId="{1A0F331B-0414-4065-A8EA-2E6170D6FA78}" dt="2022-08-07T01:23:16.605" v="744" actId="26606"/>
          <ac:spMkLst>
            <pc:docMk/>
            <pc:sldMk cId="3075409494" sldId="258"/>
            <ac:spMk id="25" creationId="{4038CB10-1F5C-4D54-9DF7-12586DE5B007}"/>
          </ac:spMkLst>
        </pc:spChg>
        <pc:spChg chg="add del">
          <ac:chgData name="Kartik Nain" userId="634273d01b3ff801" providerId="LiveId" clId="{1A0F331B-0414-4065-A8EA-2E6170D6FA78}" dt="2022-08-07T01:23:16.605" v="744" actId="26606"/>
          <ac:spMkLst>
            <pc:docMk/>
            <pc:sldMk cId="3075409494" sldId="258"/>
            <ac:spMk id="27" creationId="{36D30126-6314-4A93-B27E-5C66CF781924}"/>
          </ac:spMkLst>
        </pc:spChg>
        <pc:spChg chg="add del">
          <ac:chgData name="Kartik Nain" userId="634273d01b3ff801" providerId="LiveId" clId="{1A0F331B-0414-4065-A8EA-2E6170D6FA78}" dt="2022-08-07T01:23:16.605" v="744" actId="26606"/>
          <ac:spMkLst>
            <pc:docMk/>
            <pc:sldMk cId="3075409494" sldId="258"/>
            <ac:spMk id="29" creationId="{73ED6512-6858-4552-B699-9A97FE9A4EA2}"/>
          </ac:spMkLst>
        </pc:spChg>
        <pc:spChg chg="add del">
          <ac:chgData name="Kartik Nain" userId="634273d01b3ff801" providerId="LiveId" clId="{1A0F331B-0414-4065-A8EA-2E6170D6FA78}" dt="2022-08-07T04:12:29.196" v="3048" actId="26606"/>
          <ac:spMkLst>
            <pc:docMk/>
            <pc:sldMk cId="3075409494" sldId="258"/>
            <ac:spMk id="34" creationId="{C232B152-3720-4D3B-97ED-45CE5483F16F}"/>
          </ac:spMkLst>
        </pc:spChg>
        <pc:spChg chg="add del">
          <ac:chgData name="Kartik Nain" userId="634273d01b3ff801" providerId="LiveId" clId="{1A0F331B-0414-4065-A8EA-2E6170D6FA78}" dt="2022-08-07T04:12:29.196" v="3048" actId="26606"/>
          <ac:spMkLst>
            <pc:docMk/>
            <pc:sldMk cId="3075409494" sldId="258"/>
            <ac:spMk id="36" creationId="{11BAB570-FF10-4E96-8A3F-FA9804702B89}"/>
          </ac:spMkLst>
        </pc:spChg>
        <pc:spChg chg="add del">
          <ac:chgData name="Kartik Nain" userId="634273d01b3ff801" providerId="LiveId" clId="{1A0F331B-0414-4065-A8EA-2E6170D6FA78}" dt="2022-08-07T04:12:29.196" v="3048" actId="26606"/>
          <ac:spMkLst>
            <pc:docMk/>
            <pc:sldMk cId="3075409494" sldId="258"/>
            <ac:spMk id="38" creationId="{4B9FAFB2-BEB5-4848-8018-BCAD99E2E1AA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43" creationId="{DBC6133C-0615-4CE4-9132-37E609A9BDFA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45" creationId="{169CC832-2974-4E8D-90ED-3E2941BA7336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47" creationId="{55222F96-971A-4F90-B841-6BAB416C7AC1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49" creationId="{08980754-6F4B-43C9-B9BE-127B6BED6586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51" creationId="{2C1BBA94-3F40-40AA-8BB9-E69E25E537C1}"/>
          </ac:spMkLst>
        </pc:spChg>
        <pc:spChg chg="add del">
          <ac:chgData name="Kartik Nain" userId="634273d01b3ff801" providerId="LiveId" clId="{1A0F331B-0414-4065-A8EA-2E6170D6FA78}" dt="2022-08-07T04:13:27.041" v="3058" actId="26606"/>
          <ac:spMkLst>
            <pc:docMk/>
            <pc:sldMk cId="3075409494" sldId="258"/>
            <ac:spMk id="56" creationId="{D1942232-83D0-49E2-AF9B-1F97E3C1EF8E}"/>
          </ac:spMkLst>
        </pc:spChg>
        <pc:spChg chg="add del">
          <ac:chgData name="Kartik Nain" userId="634273d01b3ff801" providerId="LiveId" clId="{1A0F331B-0414-4065-A8EA-2E6170D6FA78}" dt="2022-08-07T04:13:27.041" v="3058" actId="26606"/>
          <ac:spMkLst>
            <pc:docMk/>
            <pc:sldMk cId="3075409494" sldId="258"/>
            <ac:spMk id="58" creationId="{E9E70D72-6E23-4015-A4A6-85C120C19167}"/>
          </ac:spMkLst>
        </pc:spChg>
        <pc:spChg chg="add del">
          <ac:chgData name="Kartik Nain" userId="634273d01b3ff801" providerId="LiveId" clId="{1A0F331B-0414-4065-A8EA-2E6170D6FA78}" dt="2022-08-07T04:13:33.623" v="3060" actId="26606"/>
          <ac:spMkLst>
            <pc:docMk/>
            <pc:sldMk cId="3075409494" sldId="258"/>
            <ac:spMk id="72" creationId="{EDDBB197-D710-4A4F-A9CA-FD2177498BE8}"/>
          </ac:spMkLst>
        </pc:spChg>
        <pc:spChg chg="add del">
          <ac:chgData name="Kartik Nain" userId="634273d01b3ff801" providerId="LiveId" clId="{1A0F331B-0414-4065-A8EA-2E6170D6FA78}" dt="2022-08-07T04:13:33.623" v="3060" actId="26606"/>
          <ac:spMkLst>
            <pc:docMk/>
            <pc:sldMk cId="3075409494" sldId="258"/>
            <ac:spMk id="73" creationId="{975D1CFA-2CDB-4B64-BD9F-85744E8DA12F}"/>
          </ac:spMkLst>
        </pc:spChg>
        <pc:spChg chg="add del">
          <ac:chgData name="Kartik Nain" userId="634273d01b3ff801" providerId="LiveId" clId="{1A0F331B-0414-4065-A8EA-2E6170D6FA78}" dt="2022-08-07T04:13:41.218" v="3062" actId="26606"/>
          <ac:spMkLst>
            <pc:docMk/>
            <pc:sldMk cId="3075409494" sldId="258"/>
            <ac:spMk id="80" creationId="{9D25F302-27C5-414F-97F8-6EA0A6C028BA}"/>
          </ac:spMkLst>
        </pc:spChg>
        <pc:spChg chg="add del">
          <ac:chgData name="Kartik Nain" userId="634273d01b3ff801" providerId="LiveId" clId="{1A0F331B-0414-4065-A8EA-2E6170D6FA78}" dt="2022-08-07T04:13:41.218" v="3062" actId="26606"/>
          <ac:spMkLst>
            <pc:docMk/>
            <pc:sldMk cId="3075409494" sldId="258"/>
            <ac:spMk id="81" creationId="{830A36F8-48C2-4842-A87B-8CE8DF4E7FD2}"/>
          </ac:spMkLst>
        </pc:spChg>
        <pc:spChg chg="add del">
          <ac:chgData name="Kartik Nain" userId="634273d01b3ff801" providerId="LiveId" clId="{1A0F331B-0414-4065-A8EA-2E6170D6FA78}" dt="2022-08-07T04:13:41.218" v="3062" actId="26606"/>
          <ac:spMkLst>
            <pc:docMk/>
            <pc:sldMk cId="3075409494" sldId="258"/>
            <ac:spMk id="82" creationId="{8F451A30-466B-4996-9BA5-CD6ABCC6D558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84" creationId="{2EB492CD-616E-47F8-933B-5E2D952A0593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85" creationId="{59383CF9-23B5-4335-9B21-1791C4CF1C75}"/>
          </ac:spMkLst>
        </pc:spChg>
        <pc:spChg chg="add del">
          <ac:chgData name="Kartik Nain" userId="634273d01b3ff801" providerId="LiveId" clId="{1A0F331B-0414-4065-A8EA-2E6170D6FA78}" dt="2022-08-07T04:14:14.982" v="3068" actId="26606"/>
          <ac:spMkLst>
            <pc:docMk/>
            <pc:sldMk cId="3075409494" sldId="258"/>
            <ac:spMk id="86" creationId="{0007FE00-9498-4706-B255-6437B0252C02}"/>
          </ac:spMkLst>
        </pc:spChg>
        <pc:spChg chg="add del">
          <ac:chgData name="Kartik Nain" userId="634273d01b3ff801" providerId="LiveId" clId="{1A0F331B-0414-4065-A8EA-2E6170D6FA78}" dt="2022-08-07T04:14:14.433" v="3067" actId="26606"/>
          <ac:spMkLst>
            <pc:docMk/>
            <pc:sldMk cId="3075409494" sldId="258"/>
            <ac:spMk id="91" creationId="{9D80C9EF-3CC6-4ECC-9C2D-9D0396C96ED9}"/>
          </ac:spMkLst>
        </pc:spChg>
        <pc:spChg chg="add del">
          <ac:chgData name="Kartik Nain" userId="634273d01b3ff801" providerId="LiveId" clId="{1A0F331B-0414-4065-A8EA-2E6170D6FA78}" dt="2022-08-07T04:14:14.433" v="3067" actId="26606"/>
          <ac:spMkLst>
            <pc:docMk/>
            <pc:sldMk cId="3075409494" sldId="258"/>
            <ac:spMk id="93" creationId="{5DA32751-37A2-45C0-BE94-63D375E27003}"/>
          </ac:spMkLst>
        </pc:spChg>
        <pc:spChg chg="add del">
          <ac:chgData name="Kartik Nain" userId="634273d01b3ff801" providerId="LiveId" clId="{1A0F331B-0414-4065-A8EA-2E6170D6FA78}" dt="2022-08-07T04:14:14.433" v="3067" actId="26606"/>
          <ac:spMkLst>
            <pc:docMk/>
            <pc:sldMk cId="3075409494" sldId="258"/>
            <ac:spMk id="95" creationId="{E659831F-0D9A-4C63-9EBB-8435B85A440F}"/>
          </ac:spMkLst>
        </pc:spChg>
        <pc:spChg chg="add del">
          <ac:chgData name="Kartik Nain" userId="634273d01b3ff801" providerId="LiveId" clId="{1A0F331B-0414-4065-A8EA-2E6170D6FA78}" dt="2022-08-07T04:14:14.433" v="3067" actId="26606"/>
          <ac:spMkLst>
            <pc:docMk/>
            <pc:sldMk cId="3075409494" sldId="258"/>
            <ac:spMk id="97" creationId="{5A55FBCD-CD42-40F5-8A1B-3203F9CAEEAA}"/>
          </ac:spMkLst>
        </pc:spChg>
        <pc:grpChg chg="add del">
          <ac:chgData name="Kartik Nain" userId="634273d01b3ff801" providerId="LiveId" clId="{1A0F331B-0414-4065-A8EA-2E6170D6FA78}" dt="2022-08-07T04:13:27.041" v="3058" actId="26606"/>
          <ac:grpSpMkLst>
            <pc:docMk/>
            <pc:sldMk cId="3075409494" sldId="258"/>
            <ac:grpSpMk id="60" creationId="{C28A977F-B603-4D81-B0FC-C8DE048A7931}"/>
          </ac:grpSpMkLst>
        </pc:grpChg>
        <pc:grpChg chg="add del">
          <ac:chgData name="Kartik Nain" userId="634273d01b3ff801" providerId="LiveId" clId="{1A0F331B-0414-4065-A8EA-2E6170D6FA78}" dt="2022-08-07T04:13:27.041" v="3058" actId="26606"/>
          <ac:grpSpMkLst>
            <pc:docMk/>
            <pc:sldMk cId="3075409494" sldId="258"/>
            <ac:grpSpMk id="66" creationId="{C78D9229-E61D-4FEE-8321-2F8B64A8CADF}"/>
          </ac:grpSpMkLst>
        </pc:grpChg>
        <pc:grpChg chg="add del">
          <ac:chgData name="Kartik Nain" userId="634273d01b3ff801" providerId="LiveId" clId="{1A0F331B-0414-4065-A8EA-2E6170D6FA78}" dt="2022-08-07T04:13:33.623" v="3060" actId="26606"/>
          <ac:grpSpMkLst>
            <pc:docMk/>
            <pc:sldMk cId="3075409494" sldId="258"/>
            <ac:grpSpMk id="74" creationId="{25EE5136-01F1-466C-962D-BA9B4C6757AA}"/>
          </ac:grpSpMkLst>
        </pc:grpChg>
        <pc:picChg chg="add mod ord">
          <ac:chgData name="Kartik Nain" userId="634273d01b3ff801" providerId="LiveId" clId="{1A0F331B-0414-4065-A8EA-2E6170D6FA78}" dt="2022-08-07T04:14:14.982" v="3068" actId="26606"/>
          <ac:picMkLst>
            <pc:docMk/>
            <pc:sldMk cId="3075409494" sldId="258"/>
            <ac:picMk id="5" creationId="{183B0CFE-E203-B1D3-3C55-592E4091E9CE}"/>
          </ac:picMkLst>
        </pc:picChg>
      </pc:sldChg>
      <pc:sldChg chg="addSp delSp modSp new mod setBg setClrOvrMap">
        <pc:chgData name="Kartik Nain" userId="634273d01b3ff801" providerId="LiveId" clId="{1A0F331B-0414-4065-A8EA-2E6170D6FA78}" dt="2022-08-07T04:36:33.053" v="3416" actId="2711"/>
        <pc:sldMkLst>
          <pc:docMk/>
          <pc:sldMk cId="578953052" sldId="259"/>
        </pc:sldMkLst>
        <pc:spChg chg="mod">
          <ac:chgData name="Kartik Nain" userId="634273d01b3ff801" providerId="LiveId" clId="{1A0F331B-0414-4065-A8EA-2E6170D6FA78}" dt="2022-08-07T04:36:33.053" v="3416" actId="2711"/>
          <ac:spMkLst>
            <pc:docMk/>
            <pc:sldMk cId="578953052" sldId="259"/>
            <ac:spMk id="2" creationId="{298094B0-FB18-8B60-676D-1FAB5E0495C2}"/>
          </ac:spMkLst>
        </pc:spChg>
        <pc:spChg chg="mod ord">
          <ac:chgData name="Kartik Nain" userId="634273d01b3ff801" providerId="LiveId" clId="{1A0F331B-0414-4065-A8EA-2E6170D6FA78}" dt="2022-08-07T04:31:31.577" v="3376" actId="2711"/>
          <ac:spMkLst>
            <pc:docMk/>
            <pc:sldMk cId="578953052" sldId="259"/>
            <ac:spMk id="3" creationId="{106D9786-DCAD-107C-5DF7-A43425EA304D}"/>
          </ac:spMkLst>
        </pc:spChg>
        <pc:spChg chg="add del">
          <ac:chgData name="Kartik Nain" userId="634273d01b3ff801" providerId="LiveId" clId="{1A0F331B-0414-4065-A8EA-2E6170D6FA78}" dt="2022-08-07T01:47:23.254" v="1518" actId="26606"/>
          <ac:spMkLst>
            <pc:docMk/>
            <pc:sldMk cId="578953052" sldId="259"/>
            <ac:spMk id="16" creationId="{50D1C5B3-B60D-4696-AE60-100D5EC8AB5D}"/>
          </ac:spMkLst>
        </pc:spChg>
        <pc:spChg chg="add del">
          <ac:chgData name="Kartik Nain" userId="634273d01b3ff801" providerId="LiveId" clId="{1A0F331B-0414-4065-A8EA-2E6170D6FA78}" dt="2022-08-07T01:47:23.254" v="1518" actId="26606"/>
          <ac:spMkLst>
            <pc:docMk/>
            <pc:sldMk cId="578953052" sldId="259"/>
            <ac:spMk id="18" creationId="{5184EE59-3061-456B-9FB5-98A8E0E74B02}"/>
          </ac:spMkLst>
        </pc:spChg>
        <pc:spChg chg="add del">
          <ac:chgData name="Kartik Nain" userId="634273d01b3ff801" providerId="LiveId" clId="{1A0F331B-0414-4065-A8EA-2E6170D6FA78}" dt="2022-08-07T01:47:23.254" v="1518" actId="26606"/>
          <ac:spMkLst>
            <pc:docMk/>
            <pc:sldMk cId="578953052" sldId="259"/>
            <ac:spMk id="20" creationId="{F7E07B5E-9FB5-4C91-8BE4-6167EB58D0A7}"/>
          </ac:spMkLst>
        </pc:spChg>
        <pc:spChg chg="add del">
          <ac:chgData name="Kartik Nain" userId="634273d01b3ff801" providerId="LiveId" clId="{1A0F331B-0414-4065-A8EA-2E6170D6FA78}" dt="2022-08-07T01:47:23.254" v="1518" actId="26606"/>
          <ac:spMkLst>
            <pc:docMk/>
            <pc:sldMk cId="578953052" sldId="259"/>
            <ac:spMk id="22" creationId="{37524947-EB09-4DD9-973B-9F75BBCD7269}"/>
          </ac:spMkLst>
        </pc:spChg>
        <pc:spChg chg="add del">
          <ac:chgData name="Kartik Nain" userId="634273d01b3ff801" providerId="LiveId" clId="{1A0F331B-0414-4065-A8EA-2E6170D6FA78}" dt="2022-08-07T01:47:23.254" v="1518" actId="26606"/>
          <ac:spMkLst>
            <pc:docMk/>
            <pc:sldMk cId="578953052" sldId="259"/>
            <ac:spMk id="24" creationId="{D30C8E25-2DD1-45C6-9F04-0F0CBF666021}"/>
          </ac:spMkLst>
        </pc:spChg>
        <pc:spChg chg="add del">
          <ac:chgData name="Kartik Nain" userId="634273d01b3ff801" providerId="LiveId" clId="{1A0F331B-0414-4065-A8EA-2E6170D6FA78}" dt="2022-08-07T01:47:23.254" v="1518" actId="26606"/>
          <ac:spMkLst>
            <pc:docMk/>
            <pc:sldMk cId="578953052" sldId="259"/>
            <ac:spMk id="26" creationId="{BC57EA3C-C239-4132-A618-5CBE9F896B2F}"/>
          </ac:spMkLst>
        </pc:spChg>
        <pc:spChg chg="add del">
          <ac:chgData name="Kartik Nain" userId="634273d01b3ff801" providerId="LiveId" clId="{1A0F331B-0414-4065-A8EA-2E6170D6FA78}" dt="2022-08-07T01:55:56.008" v="1721" actId="26606"/>
          <ac:spMkLst>
            <pc:docMk/>
            <pc:sldMk cId="578953052" sldId="259"/>
            <ac:spMk id="31" creationId="{EBB6D9F6-3E47-45AD-8461-718A3C87E3E8}"/>
          </ac:spMkLst>
        </pc:spChg>
        <pc:spChg chg="add del">
          <ac:chgData name="Kartik Nain" userId="634273d01b3ff801" providerId="LiveId" clId="{1A0F331B-0414-4065-A8EA-2E6170D6FA78}" dt="2022-08-07T01:55:56.008" v="1721" actId="26606"/>
          <ac:spMkLst>
            <pc:docMk/>
            <pc:sldMk cId="578953052" sldId="259"/>
            <ac:spMk id="33" creationId="{A3B16A00-A549-4B07-B8C2-4B3A966D9E26}"/>
          </ac:spMkLst>
        </pc:spChg>
        <pc:spChg chg="add del">
          <ac:chgData name="Kartik Nain" userId="634273d01b3ff801" providerId="LiveId" clId="{1A0F331B-0414-4065-A8EA-2E6170D6FA78}" dt="2022-08-07T01:55:56.008" v="1721" actId="26606"/>
          <ac:spMkLst>
            <pc:docMk/>
            <pc:sldMk cId="578953052" sldId="259"/>
            <ac:spMk id="35" creationId="{33B86BAE-87B4-4192-ABB2-627FFC965AC7}"/>
          </ac:spMkLst>
        </pc:spChg>
        <pc:spChg chg="add del">
          <ac:chgData name="Kartik Nain" userId="634273d01b3ff801" providerId="LiveId" clId="{1A0F331B-0414-4065-A8EA-2E6170D6FA78}" dt="2022-08-07T01:55:56.008" v="1721" actId="26606"/>
          <ac:spMkLst>
            <pc:docMk/>
            <pc:sldMk cId="578953052" sldId="259"/>
            <ac:spMk id="37" creationId="{22BB4F03-4463-45CC-89A7-8E03412EDDBF}"/>
          </ac:spMkLst>
        </pc:spChg>
        <pc:spChg chg="add del">
          <ac:chgData name="Kartik Nain" userId="634273d01b3ff801" providerId="LiveId" clId="{1A0F331B-0414-4065-A8EA-2E6170D6FA78}" dt="2022-08-07T01:55:56.008" v="1721" actId="26606"/>
          <ac:spMkLst>
            <pc:docMk/>
            <pc:sldMk cId="578953052" sldId="259"/>
            <ac:spMk id="39" creationId="{80E1AEAE-1F52-4C29-925C-27738417E9F5}"/>
          </ac:spMkLst>
        </pc:spChg>
        <pc:spChg chg="add del">
          <ac:chgData name="Kartik Nain" userId="634273d01b3ff801" providerId="LiveId" clId="{1A0F331B-0414-4065-A8EA-2E6170D6FA78}" dt="2022-08-07T01:55:56.008" v="1720" actId="26606"/>
          <ac:spMkLst>
            <pc:docMk/>
            <pc:sldMk cId="578953052" sldId="259"/>
            <ac:spMk id="41" creationId="{A034DC13-4CA6-4DDF-96D6-2C1F3CD50805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44" creationId="{54A709FC-1ADC-45CD-856D-3B1A50C58388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46" creationId="{AE67272E-0E66-4396-9C0C-4E154CCE2052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48" creationId="{BCB8E572-32F0-4C78-B268-2702C859FDB6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50" creationId="{BFC6224A-7B8A-4699-99DC-A6C9CD6171C4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52" creationId="{0611C424-EB44-492D-9C48-78BB0D5DC97F}"/>
          </ac:spMkLst>
        </pc:spChg>
        <pc:spChg chg="add del">
          <ac:chgData name="Kartik Nain" userId="634273d01b3ff801" providerId="LiveId" clId="{1A0F331B-0414-4065-A8EA-2E6170D6FA78}" dt="2022-08-07T01:56:10.525" v="1725" actId="26606"/>
          <ac:spMkLst>
            <pc:docMk/>
            <pc:sldMk cId="578953052" sldId="259"/>
            <ac:spMk id="53" creationId="{EBB6D9F6-3E47-45AD-8461-718A3C87E3E8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54" creationId="{59156A24-128C-4054-AAFF-F8CA5BA0E79C}"/>
          </ac:spMkLst>
        </pc:spChg>
        <pc:spChg chg="add del">
          <ac:chgData name="Kartik Nain" userId="634273d01b3ff801" providerId="LiveId" clId="{1A0F331B-0414-4065-A8EA-2E6170D6FA78}" dt="2022-08-07T01:56:10.525" v="1725" actId="26606"/>
          <ac:spMkLst>
            <pc:docMk/>
            <pc:sldMk cId="578953052" sldId="259"/>
            <ac:spMk id="55" creationId="{A3B16A00-A549-4B07-B8C2-4B3A966D9E26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56" creationId="{646E8F12-06B4-4D6B-866C-1743B253C8CE}"/>
          </ac:spMkLst>
        </pc:spChg>
        <pc:spChg chg="add del">
          <ac:chgData name="Kartik Nain" userId="634273d01b3ff801" providerId="LiveId" clId="{1A0F331B-0414-4065-A8EA-2E6170D6FA78}" dt="2022-08-07T01:56:10.525" v="1725" actId="26606"/>
          <ac:spMkLst>
            <pc:docMk/>
            <pc:sldMk cId="578953052" sldId="259"/>
            <ac:spMk id="57" creationId="{33B86BAE-87B4-4192-ABB2-627FFC965AC7}"/>
          </ac:spMkLst>
        </pc:spChg>
        <pc:spChg chg="add del">
          <ac:chgData name="Kartik Nain" userId="634273d01b3ff801" providerId="LiveId" clId="{1A0F331B-0414-4065-A8EA-2E6170D6FA78}" dt="2022-08-07T01:47:48.457" v="1523" actId="26606"/>
          <ac:spMkLst>
            <pc:docMk/>
            <pc:sldMk cId="578953052" sldId="259"/>
            <ac:spMk id="58" creationId="{3CC324B9-DFFF-42F1-8D81-AAD42554BDA0}"/>
          </ac:spMkLst>
        </pc:spChg>
        <pc:spChg chg="add del">
          <ac:chgData name="Kartik Nain" userId="634273d01b3ff801" providerId="LiveId" clId="{1A0F331B-0414-4065-A8EA-2E6170D6FA78}" dt="2022-08-07T01:56:10.525" v="1725" actId="26606"/>
          <ac:spMkLst>
            <pc:docMk/>
            <pc:sldMk cId="578953052" sldId="259"/>
            <ac:spMk id="59" creationId="{22BB4F03-4463-45CC-89A7-8E03412EDDBF}"/>
          </ac:spMkLst>
        </pc:spChg>
        <pc:spChg chg="add del">
          <ac:chgData name="Kartik Nain" userId="634273d01b3ff801" providerId="LiveId" clId="{1A0F331B-0414-4065-A8EA-2E6170D6FA78}" dt="2022-08-07T01:48:06.939" v="1525" actId="26606"/>
          <ac:spMkLst>
            <pc:docMk/>
            <pc:sldMk cId="578953052" sldId="259"/>
            <ac:spMk id="60" creationId="{EBB6D9F6-3E47-45AD-8461-718A3C87E3E8}"/>
          </ac:spMkLst>
        </pc:spChg>
        <pc:spChg chg="add del">
          <ac:chgData name="Kartik Nain" userId="634273d01b3ff801" providerId="LiveId" clId="{1A0F331B-0414-4065-A8EA-2E6170D6FA78}" dt="2022-08-07T01:48:06.939" v="1525" actId="26606"/>
          <ac:spMkLst>
            <pc:docMk/>
            <pc:sldMk cId="578953052" sldId="259"/>
            <ac:spMk id="61" creationId="{A3B16A00-A549-4B07-B8C2-4B3A966D9E26}"/>
          </ac:spMkLst>
        </pc:spChg>
        <pc:spChg chg="add del">
          <ac:chgData name="Kartik Nain" userId="634273d01b3ff801" providerId="LiveId" clId="{1A0F331B-0414-4065-A8EA-2E6170D6FA78}" dt="2022-08-07T01:48:06.939" v="1525" actId="26606"/>
          <ac:spMkLst>
            <pc:docMk/>
            <pc:sldMk cId="578953052" sldId="259"/>
            <ac:spMk id="62" creationId="{33B86BAE-87B4-4192-ABB2-627FFC965AC7}"/>
          </ac:spMkLst>
        </pc:spChg>
        <pc:spChg chg="add del">
          <ac:chgData name="Kartik Nain" userId="634273d01b3ff801" providerId="LiveId" clId="{1A0F331B-0414-4065-A8EA-2E6170D6FA78}" dt="2022-08-07T01:48:06.939" v="1525" actId="26606"/>
          <ac:spMkLst>
            <pc:docMk/>
            <pc:sldMk cId="578953052" sldId="259"/>
            <ac:spMk id="63" creationId="{22BB4F03-4463-45CC-89A7-8E03412EDDBF}"/>
          </ac:spMkLst>
        </pc:spChg>
        <pc:spChg chg="add del">
          <ac:chgData name="Kartik Nain" userId="634273d01b3ff801" providerId="LiveId" clId="{1A0F331B-0414-4065-A8EA-2E6170D6FA78}" dt="2022-08-07T01:48:06.939" v="1525" actId="26606"/>
          <ac:spMkLst>
            <pc:docMk/>
            <pc:sldMk cId="578953052" sldId="259"/>
            <ac:spMk id="64" creationId="{80E1AEAE-1F52-4C29-925C-27738417E9F5}"/>
          </ac:spMkLst>
        </pc:spChg>
        <pc:spChg chg="add del">
          <ac:chgData name="Kartik Nain" userId="634273d01b3ff801" providerId="LiveId" clId="{1A0F331B-0414-4065-A8EA-2E6170D6FA78}" dt="2022-08-07T01:56:10.525" v="1725" actId="26606"/>
          <ac:spMkLst>
            <pc:docMk/>
            <pc:sldMk cId="578953052" sldId="259"/>
            <ac:spMk id="65" creationId="{80E1AEAE-1F52-4C29-925C-27738417E9F5}"/>
          </ac:spMkLst>
        </pc:spChg>
        <pc:spChg chg="add del">
          <ac:chgData name="Kartik Nain" userId="634273d01b3ff801" providerId="LiveId" clId="{1A0F331B-0414-4065-A8EA-2E6170D6FA78}" dt="2022-08-07T01:56:10.509" v="1724" actId="26606"/>
          <ac:spMkLst>
            <pc:docMk/>
            <pc:sldMk cId="578953052" sldId="259"/>
            <ac:spMk id="70" creationId="{99CEE05D-F25C-4EC3-B527-D9C999E335CD}"/>
          </ac:spMkLst>
        </pc:spChg>
        <pc:spChg chg="add del">
          <ac:chgData name="Kartik Nain" userId="634273d01b3ff801" providerId="LiveId" clId="{1A0F331B-0414-4065-A8EA-2E6170D6FA78}" dt="2022-08-07T01:56:10.509" v="1724" actId="26606"/>
          <ac:spMkLst>
            <pc:docMk/>
            <pc:sldMk cId="578953052" sldId="259"/>
            <ac:spMk id="72" creationId="{4F036726-0C05-446E-91C3-B986EBEA055E}"/>
          </ac:spMkLst>
        </pc:spChg>
        <pc:spChg chg="add del">
          <ac:chgData name="Kartik Nain" userId="634273d01b3ff801" providerId="LiveId" clId="{1A0F331B-0414-4065-A8EA-2E6170D6FA78}" dt="2022-08-07T01:56:10.509" v="1724" actId="26606"/>
          <ac:spMkLst>
            <pc:docMk/>
            <pc:sldMk cId="578953052" sldId="259"/>
            <ac:spMk id="74" creationId="{A310ABCD-C34B-42D1-9BEB-47755A3EA36C}"/>
          </ac:spMkLst>
        </pc:spChg>
        <pc:spChg chg="add del">
          <ac:chgData name="Kartik Nain" userId="634273d01b3ff801" providerId="LiveId" clId="{1A0F331B-0414-4065-A8EA-2E6170D6FA78}" dt="2022-08-07T01:56:10.509" v="1724" actId="26606"/>
          <ac:spMkLst>
            <pc:docMk/>
            <pc:sldMk cId="578953052" sldId="259"/>
            <ac:spMk id="76" creationId="{F38AB6A2-89F7-43B5-B608-50DFC740DEBF}"/>
          </ac:spMkLst>
        </pc:spChg>
        <pc:spChg chg="add del">
          <ac:chgData name="Kartik Nain" userId="634273d01b3ff801" providerId="LiveId" clId="{1A0F331B-0414-4065-A8EA-2E6170D6FA78}" dt="2022-08-07T01:56:10.509" v="1724" actId="26606"/>
          <ac:spMkLst>
            <pc:docMk/>
            <pc:sldMk cId="578953052" sldId="259"/>
            <ac:spMk id="78" creationId="{06585B74-DAF6-470E-B2F3-B5530A709AAC}"/>
          </ac:spMkLst>
        </pc:spChg>
        <pc:spChg chg="add del">
          <ac:chgData name="Kartik Nain" userId="634273d01b3ff801" providerId="LiveId" clId="{1A0F331B-0414-4065-A8EA-2E6170D6FA78}" dt="2022-08-07T01:56:10.509" v="1724" actId="26606"/>
          <ac:spMkLst>
            <pc:docMk/>
            <pc:sldMk cId="578953052" sldId="259"/>
            <ac:spMk id="80" creationId="{30BAD96F-CE2F-4682-99B8-0DD9E6AE2BED}"/>
          </ac:spMkLst>
        </pc:spChg>
        <pc:spChg chg="add del">
          <ac:chgData name="Kartik Nain" userId="634273d01b3ff801" providerId="LiveId" clId="{1A0F331B-0414-4065-A8EA-2E6170D6FA78}" dt="2022-08-07T01:57:13.078" v="1733" actId="26606"/>
          <ac:spMkLst>
            <pc:docMk/>
            <pc:sldMk cId="578953052" sldId="259"/>
            <ac:spMk id="82" creationId="{EBB6D9F6-3E47-45AD-8461-718A3C87E3E8}"/>
          </ac:spMkLst>
        </pc:spChg>
        <pc:spChg chg="add del">
          <ac:chgData name="Kartik Nain" userId="634273d01b3ff801" providerId="LiveId" clId="{1A0F331B-0414-4065-A8EA-2E6170D6FA78}" dt="2022-08-07T01:57:13.078" v="1733" actId="26606"/>
          <ac:spMkLst>
            <pc:docMk/>
            <pc:sldMk cId="578953052" sldId="259"/>
            <ac:spMk id="83" creationId="{A3B16A00-A549-4B07-B8C2-4B3A966D9E26}"/>
          </ac:spMkLst>
        </pc:spChg>
        <pc:spChg chg="add del">
          <ac:chgData name="Kartik Nain" userId="634273d01b3ff801" providerId="LiveId" clId="{1A0F331B-0414-4065-A8EA-2E6170D6FA78}" dt="2022-08-07T01:57:13.078" v="1733" actId="26606"/>
          <ac:spMkLst>
            <pc:docMk/>
            <pc:sldMk cId="578953052" sldId="259"/>
            <ac:spMk id="84" creationId="{33B86BAE-87B4-4192-ABB2-627FFC965AC7}"/>
          </ac:spMkLst>
        </pc:spChg>
        <pc:spChg chg="add del">
          <ac:chgData name="Kartik Nain" userId="634273d01b3ff801" providerId="LiveId" clId="{1A0F331B-0414-4065-A8EA-2E6170D6FA78}" dt="2022-08-07T01:57:13.078" v="1733" actId="26606"/>
          <ac:spMkLst>
            <pc:docMk/>
            <pc:sldMk cId="578953052" sldId="259"/>
            <ac:spMk id="85" creationId="{22BB4F03-4463-45CC-89A7-8E03412EDDBF}"/>
          </ac:spMkLst>
        </pc:spChg>
        <pc:spChg chg="add del">
          <ac:chgData name="Kartik Nain" userId="634273d01b3ff801" providerId="LiveId" clId="{1A0F331B-0414-4065-A8EA-2E6170D6FA78}" dt="2022-08-07T01:57:13.078" v="1733" actId="26606"/>
          <ac:spMkLst>
            <pc:docMk/>
            <pc:sldMk cId="578953052" sldId="259"/>
            <ac:spMk id="86" creationId="{80E1AEAE-1F52-4C29-925C-27738417E9F5}"/>
          </ac:spMkLst>
        </pc:spChg>
        <pc:spChg chg="add del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91" creationId="{EBB6D9F6-3E47-45AD-8461-718A3C87E3E8}"/>
          </ac:spMkLst>
        </pc:spChg>
        <pc:spChg chg="add del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93" creationId="{A3B16A00-A549-4B07-B8C2-4B3A966D9E26}"/>
          </ac:spMkLst>
        </pc:spChg>
        <pc:spChg chg="add del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95" creationId="{33B86BAE-87B4-4192-ABB2-627FFC965AC7}"/>
          </ac:spMkLst>
        </pc:spChg>
        <pc:spChg chg="add del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97" creationId="{22BB4F03-4463-45CC-89A7-8E03412EDDBF}"/>
          </ac:spMkLst>
        </pc:spChg>
        <pc:spChg chg="add del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99" creationId="{80E1AEAE-1F52-4C29-925C-27738417E9F5}"/>
          </ac:spMkLst>
        </pc:spChg>
        <pc:spChg chg="add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104" creationId="{5F255613-AAE8-4321-9EBA-89253DD45042}"/>
          </ac:spMkLst>
        </pc:spChg>
        <pc:spChg chg="add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106" creationId="{5A3987B4-5CBA-4CB7-862B-56A9917A2D35}"/>
          </ac:spMkLst>
        </pc:spChg>
        <pc:spChg chg="add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108" creationId="{CB147A70-DC29-4DDF-A34C-2B82C6E2295E}"/>
          </ac:spMkLst>
        </pc:spChg>
        <pc:spChg chg="add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110" creationId="{D1B80E9C-CF8A-440B-B8F5-54BF121BF458}"/>
          </ac:spMkLst>
        </pc:spChg>
        <pc:spChg chg="add">
          <ac:chgData name="Kartik Nain" userId="634273d01b3ff801" providerId="LiveId" clId="{1A0F331B-0414-4065-A8EA-2E6170D6FA78}" dt="2022-08-07T03:33:14.790" v="2236" actId="26606"/>
          <ac:spMkLst>
            <pc:docMk/>
            <pc:sldMk cId="578953052" sldId="259"/>
            <ac:spMk id="112" creationId="{F1FF25AD-D64E-45A0-B2D0-F4A6AB092614}"/>
          </ac:spMkLst>
        </pc:spChg>
        <pc:grpChg chg="add del">
          <ac:chgData name="Kartik Nain" userId="634273d01b3ff801" providerId="LiveId" clId="{1A0F331B-0414-4065-A8EA-2E6170D6FA78}" dt="2022-08-07T01:55:56.008" v="1720" actId="26606"/>
          <ac:grpSpMkLst>
            <pc:docMk/>
            <pc:sldMk cId="578953052" sldId="259"/>
            <ac:grpSpMk id="42" creationId="{AB83855D-F0F4-42E8-9047-A13022476CC0}"/>
          </ac:grpSpMkLst>
        </pc:grpChg>
        <pc:picChg chg="add mod ord">
          <ac:chgData name="Kartik Nain" userId="634273d01b3ff801" providerId="LiveId" clId="{1A0F331B-0414-4065-A8EA-2E6170D6FA78}" dt="2022-08-07T03:33:14.790" v="2236" actId="26606"/>
          <ac:picMkLst>
            <pc:docMk/>
            <pc:sldMk cId="578953052" sldId="259"/>
            <ac:picMk id="5" creationId="{0577A253-E384-D82B-8F73-5C4FF1FE5675}"/>
          </ac:picMkLst>
        </pc:picChg>
        <pc:picChg chg="add mod ord">
          <ac:chgData name="Kartik Nain" userId="634273d01b3ff801" providerId="LiveId" clId="{1A0F331B-0414-4065-A8EA-2E6170D6FA78}" dt="2022-08-07T03:33:14.790" v="2236" actId="26606"/>
          <ac:picMkLst>
            <pc:docMk/>
            <pc:sldMk cId="578953052" sldId="259"/>
            <ac:picMk id="7" creationId="{120ABC61-2502-AB47-94E3-639E14C24D22}"/>
          </ac:picMkLst>
        </pc:picChg>
        <pc:picChg chg="add mod">
          <ac:chgData name="Kartik Nain" userId="634273d01b3ff801" providerId="LiveId" clId="{1A0F331B-0414-4065-A8EA-2E6170D6FA78}" dt="2022-08-07T03:33:14.790" v="2236" actId="26606"/>
          <ac:picMkLst>
            <pc:docMk/>
            <pc:sldMk cId="578953052" sldId="259"/>
            <ac:picMk id="9" creationId="{45A03848-77C7-906B-DEB5-17A68C157700}"/>
          </ac:picMkLst>
        </pc:picChg>
        <pc:picChg chg="add mod ord">
          <ac:chgData name="Kartik Nain" userId="634273d01b3ff801" providerId="LiveId" clId="{1A0F331B-0414-4065-A8EA-2E6170D6FA78}" dt="2022-08-07T03:33:14.790" v="2236" actId="26606"/>
          <ac:picMkLst>
            <pc:docMk/>
            <pc:sldMk cId="578953052" sldId="259"/>
            <ac:picMk id="11" creationId="{1F45B906-3378-9BF2-4BBE-44B51218D180}"/>
          </ac:picMkLst>
        </pc:picChg>
      </pc:sldChg>
      <pc:sldChg chg="addSp delSp modSp new mod setBg">
        <pc:chgData name="Kartik Nain" userId="634273d01b3ff801" providerId="LiveId" clId="{1A0F331B-0414-4065-A8EA-2E6170D6FA78}" dt="2022-08-07T04:37:26.041" v="3423" actId="20577"/>
        <pc:sldMkLst>
          <pc:docMk/>
          <pc:sldMk cId="1533719762" sldId="260"/>
        </pc:sldMkLst>
        <pc:spChg chg="mod">
          <ac:chgData name="Kartik Nain" userId="634273d01b3ff801" providerId="LiveId" clId="{1A0F331B-0414-4065-A8EA-2E6170D6FA78}" dt="2022-08-07T04:36:14.493" v="3415" actId="2711"/>
          <ac:spMkLst>
            <pc:docMk/>
            <pc:sldMk cId="1533719762" sldId="260"/>
            <ac:spMk id="2" creationId="{E75692F3-8231-3202-676D-946289465D1C}"/>
          </ac:spMkLst>
        </pc:spChg>
        <pc:spChg chg="mod ord">
          <ac:chgData name="Kartik Nain" userId="634273d01b3ff801" providerId="LiveId" clId="{1A0F331B-0414-4065-A8EA-2E6170D6FA78}" dt="2022-08-07T04:37:26.041" v="3423" actId="20577"/>
          <ac:spMkLst>
            <pc:docMk/>
            <pc:sldMk cId="1533719762" sldId="260"/>
            <ac:spMk id="3" creationId="{620BEDAF-2476-2419-1A8B-6FE1246F1A56}"/>
          </ac:spMkLst>
        </pc:spChg>
        <pc:spChg chg="add del">
          <ac:chgData name="Kartik Nain" userId="634273d01b3ff801" providerId="LiveId" clId="{1A0F331B-0414-4065-A8EA-2E6170D6FA78}" dt="2022-08-07T03:33:04.687" v="2235" actId="26606"/>
          <ac:spMkLst>
            <pc:docMk/>
            <pc:sldMk cId="1533719762" sldId="260"/>
            <ac:spMk id="10" creationId="{2EB492CD-616E-47F8-933B-5E2D952A0593}"/>
          </ac:spMkLst>
        </pc:spChg>
        <pc:spChg chg="add del">
          <ac:chgData name="Kartik Nain" userId="634273d01b3ff801" providerId="LiveId" clId="{1A0F331B-0414-4065-A8EA-2E6170D6FA78}" dt="2022-08-07T03:33:04.687" v="2235" actId="26606"/>
          <ac:spMkLst>
            <pc:docMk/>
            <pc:sldMk cId="1533719762" sldId="260"/>
            <ac:spMk id="12" creationId="{59383CF9-23B5-4335-9B21-1791C4CF1C75}"/>
          </ac:spMkLst>
        </pc:spChg>
        <pc:spChg chg="add del">
          <ac:chgData name="Kartik Nain" userId="634273d01b3ff801" providerId="LiveId" clId="{1A0F331B-0414-4065-A8EA-2E6170D6FA78}" dt="2022-08-07T03:33:04.687" v="2235" actId="26606"/>
          <ac:spMkLst>
            <pc:docMk/>
            <pc:sldMk cId="1533719762" sldId="260"/>
            <ac:spMk id="14" creationId="{0007FE00-9498-4706-B255-6437B0252C02}"/>
          </ac:spMkLst>
        </pc:spChg>
        <pc:spChg chg="add">
          <ac:chgData name="Kartik Nain" userId="634273d01b3ff801" providerId="LiveId" clId="{1A0F331B-0414-4065-A8EA-2E6170D6FA78}" dt="2022-08-07T03:33:04.687" v="2235" actId="26606"/>
          <ac:spMkLst>
            <pc:docMk/>
            <pc:sldMk cId="1533719762" sldId="260"/>
            <ac:spMk id="19" creationId="{2EB492CD-616E-47F8-933B-5E2D952A0593}"/>
          </ac:spMkLst>
        </pc:spChg>
        <pc:spChg chg="add">
          <ac:chgData name="Kartik Nain" userId="634273d01b3ff801" providerId="LiveId" clId="{1A0F331B-0414-4065-A8EA-2E6170D6FA78}" dt="2022-08-07T03:33:04.687" v="2235" actId="26606"/>
          <ac:spMkLst>
            <pc:docMk/>
            <pc:sldMk cId="1533719762" sldId="260"/>
            <ac:spMk id="21" creationId="{59383CF9-23B5-4335-9B21-1791C4CF1C75}"/>
          </ac:spMkLst>
        </pc:spChg>
        <pc:spChg chg="add">
          <ac:chgData name="Kartik Nain" userId="634273d01b3ff801" providerId="LiveId" clId="{1A0F331B-0414-4065-A8EA-2E6170D6FA78}" dt="2022-08-07T03:33:04.687" v="2235" actId="26606"/>
          <ac:spMkLst>
            <pc:docMk/>
            <pc:sldMk cId="1533719762" sldId="260"/>
            <ac:spMk id="23" creationId="{0007FE00-9498-4706-B255-6437B0252C02}"/>
          </ac:spMkLst>
        </pc:spChg>
        <pc:picChg chg="add del mod">
          <ac:chgData name="Kartik Nain" userId="634273d01b3ff801" providerId="LiveId" clId="{1A0F331B-0414-4065-A8EA-2E6170D6FA78}" dt="2022-08-07T03:32:59.937" v="2233" actId="478"/>
          <ac:picMkLst>
            <pc:docMk/>
            <pc:sldMk cId="1533719762" sldId="260"/>
            <ac:picMk id="5" creationId="{0FC11D1D-2783-9CF1-2F3A-BF1859771529}"/>
          </ac:picMkLst>
        </pc:picChg>
        <pc:picChg chg="add mod">
          <ac:chgData name="Kartik Nain" userId="634273d01b3ff801" providerId="LiveId" clId="{1A0F331B-0414-4065-A8EA-2E6170D6FA78}" dt="2022-08-07T03:33:04.687" v="2235" actId="26606"/>
          <ac:picMkLst>
            <pc:docMk/>
            <pc:sldMk cId="1533719762" sldId="260"/>
            <ac:picMk id="7" creationId="{2810586E-94CD-ED86-47AB-E165ACFADAB4}"/>
          </ac:picMkLst>
        </pc:picChg>
      </pc:sldChg>
      <pc:sldChg chg="addSp delSp modSp new mod setBg">
        <pc:chgData name="Kartik Nain" userId="634273d01b3ff801" providerId="LiveId" clId="{1A0F331B-0414-4065-A8EA-2E6170D6FA78}" dt="2022-08-07T04:38:41.735" v="3430" actId="2711"/>
        <pc:sldMkLst>
          <pc:docMk/>
          <pc:sldMk cId="713064029" sldId="261"/>
        </pc:sldMkLst>
        <pc:spChg chg="mod">
          <ac:chgData name="Kartik Nain" userId="634273d01b3ff801" providerId="LiveId" clId="{1A0F331B-0414-4065-A8EA-2E6170D6FA78}" dt="2022-08-07T04:36:05.541" v="3414" actId="2711"/>
          <ac:spMkLst>
            <pc:docMk/>
            <pc:sldMk cId="713064029" sldId="261"/>
            <ac:spMk id="2" creationId="{B9535AE0-7A5A-9D45-CB67-1FCC48F7ADED}"/>
          </ac:spMkLst>
        </pc:spChg>
        <pc:spChg chg="add del mod ord">
          <ac:chgData name="Kartik Nain" userId="634273d01b3ff801" providerId="LiveId" clId="{1A0F331B-0414-4065-A8EA-2E6170D6FA78}" dt="2022-08-07T04:38:41.735" v="3430" actId="2711"/>
          <ac:spMkLst>
            <pc:docMk/>
            <pc:sldMk cId="713064029" sldId="261"/>
            <ac:spMk id="3" creationId="{083C3EBD-F58A-8C9F-C17D-F93FC8E6B5AA}"/>
          </ac:spMkLst>
        </pc:spChg>
        <pc:spChg chg="add del">
          <ac:chgData name="Kartik Nain" userId="634273d01b3ff801" providerId="LiveId" clId="{1A0F331B-0414-4065-A8EA-2E6170D6FA78}" dt="2022-08-07T04:29:21.919" v="3366" actId="26606"/>
          <ac:spMkLst>
            <pc:docMk/>
            <pc:sldMk cId="713064029" sldId="261"/>
            <ac:spMk id="12" creationId="{8B3A2D1A-45FC-4F95-B150-1C13EF2F6D09}"/>
          </ac:spMkLst>
        </pc:spChg>
        <pc:spChg chg="add del">
          <ac:chgData name="Kartik Nain" userId="634273d01b3ff801" providerId="LiveId" clId="{1A0F331B-0414-4065-A8EA-2E6170D6FA78}" dt="2022-08-07T04:29:21.919" v="3366" actId="26606"/>
          <ac:spMkLst>
            <pc:docMk/>
            <pc:sldMk cId="713064029" sldId="261"/>
            <ac:spMk id="14" creationId="{F3768FD5-DD7A-43C7-8DEA-1F5DB3CB5B95}"/>
          </ac:spMkLst>
        </pc:spChg>
        <pc:spChg chg="add del">
          <ac:chgData name="Kartik Nain" userId="634273d01b3ff801" providerId="LiveId" clId="{1A0F331B-0414-4065-A8EA-2E6170D6FA78}" dt="2022-08-07T04:28:54.565" v="3360" actId="26606"/>
          <ac:spMkLst>
            <pc:docMk/>
            <pc:sldMk cId="713064029" sldId="261"/>
            <ac:spMk id="19" creationId="{8B3A2D1A-45FC-4F95-B150-1C13EF2F6D09}"/>
          </ac:spMkLst>
        </pc:spChg>
        <pc:spChg chg="add del">
          <ac:chgData name="Kartik Nain" userId="634273d01b3ff801" providerId="LiveId" clId="{1A0F331B-0414-4065-A8EA-2E6170D6FA78}" dt="2022-08-07T04:28:54.565" v="3360" actId="26606"/>
          <ac:spMkLst>
            <pc:docMk/>
            <pc:sldMk cId="713064029" sldId="261"/>
            <ac:spMk id="21" creationId="{F3768FD5-DD7A-43C7-8DEA-1F5DB3CB5B95}"/>
          </ac:spMkLst>
        </pc:spChg>
        <pc:spChg chg="add del">
          <ac:chgData name="Kartik Nain" userId="634273d01b3ff801" providerId="LiveId" clId="{1A0F331B-0414-4065-A8EA-2E6170D6FA78}" dt="2022-08-07T04:29:12.965" v="3362" actId="26606"/>
          <ac:spMkLst>
            <pc:docMk/>
            <pc:sldMk cId="713064029" sldId="261"/>
            <ac:spMk id="23" creationId="{93C59B8F-AEFF-4D3A-BA0E-3C43111987AE}"/>
          </ac:spMkLst>
        </pc:spChg>
        <pc:spChg chg="add del">
          <ac:chgData name="Kartik Nain" userId="634273d01b3ff801" providerId="LiveId" clId="{1A0F331B-0414-4065-A8EA-2E6170D6FA78}" dt="2022-08-07T04:29:12.965" v="3362" actId="26606"/>
          <ac:spMkLst>
            <pc:docMk/>
            <pc:sldMk cId="713064029" sldId="261"/>
            <ac:spMk id="24" creationId="{0A1A6F78-C919-46F0-9B0A-2ED38886155D}"/>
          </ac:spMkLst>
        </pc:spChg>
        <pc:spChg chg="add del">
          <ac:chgData name="Kartik Nain" userId="634273d01b3ff801" providerId="LiveId" clId="{1A0F331B-0414-4065-A8EA-2E6170D6FA78}" dt="2022-08-07T04:29:12.965" v="3362" actId="26606"/>
          <ac:spMkLst>
            <pc:docMk/>
            <pc:sldMk cId="713064029" sldId="261"/>
            <ac:spMk id="25" creationId="{E042CD37-C859-44CD-853E-5A3427DDB9C0}"/>
          </ac:spMkLst>
        </pc:spChg>
        <pc:picChg chg="add del mod ord">
          <ac:chgData name="Kartik Nain" userId="634273d01b3ff801" providerId="LiveId" clId="{1A0F331B-0414-4065-A8EA-2E6170D6FA78}" dt="2022-08-07T04:26:22.124" v="3176" actId="22"/>
          <ac:picMkLst>
            <pc:docMk/>
            <pc:sldMk cId="713064029" sldId="261"/>
            <ac:picMk id="5" creationId="{21C7E384-282A-68F1-C41F-8AE5441ACC89}"/>
          </ac:picMkLst>
        </pc:picChg>
        <pc:picChg chg="add mod">
          <ac:chgData name="Kartik Nain" userId="634273d01b3ff801" providerId="LiveId" clId="{1A0F331B-0414-4065-A8EA-2E6170D6FA78}" dt="2022-08-07T04:29:25.532" v="3369" actId="1076"/>
          <ac:picMkLst>
            <pc:docMk/>
            <pc:sldMk cId="713064029" sldId="261"/>
            <ac:picMk id="7" creationId="{38D4BB8C-9EB8-BF54-E97E-BE2F468DA574}"/>
          </ac:picMkLst>
        </pc:picChg>
        <pc:picChg chg="add del">
          <ac:chgData name="Kartik Nain" userId="634273d01b3ff801" providerId="LiveId" clId="{1A0F331B-0414-4065-A8EA-2E6170D6FA78}" dt="2022-08-07T04:29:12.965" v="3362" actId="26606"/>
          <ac:picMkLst>
            <pc:docMk/>
            <pc:sldMk cId="713064029" sldId="261"/>
            <ac:picMk id="26" creationId="{49882614-11C4-4368-9534-6EBAC3488C70}"/>
          </ac:picMkLst>
        </pc:picChg>
      </pc:sldChg>
      <pc:sldChg chg="addSp delSp modSp new mod ord setBg setClrOvrMap">
        <pc:chgData name="Kartik Nain" userId="634273d01b3ff801" providerId="LiveId" clId="{1A0F331B-0414-4065-A8EA-2E6170D6FA78}" dt="2022-08-07T04:37:03.889" v="3421" actId="123"/>
        <pc:sldMkLst>
          <pc:docMk/>
          <pc:sldMk cId="519834445" sldId="262"/>
        </pc:sldMkLst>
        <pc:spChg chg="mod">
          <ac:chgData name="Kartik Nain" userId="634273d01b3ff801" providerId="LiveId" clId="{1A0F331B-0414-4065-A8EA-2E6170D6FA78}" dt="2022-08-07T04:37:03.889" v="3421" actId="123"/>
          <ac:spMkLst>
            <pc:docMk/>
            <pc:sldMk cId="519834445" sldId="262"/>
            <ac:spMk id="2" creationId="{70216A29-045D-BF50-4581-8C5C1FA1C0C6}"/>
          </ac:spMkLst>
        </pc:spChg>
        <pc:spChg chg="mod ord">
          <ac:chgData name="Kartik Nain" userId="634273d01b3ff801" providerId="LiveId" clId="{1A0F331B-0414-4065-A8EA-2E6170D6FA78}" dt="2022-08-07T04:32:46.416" v="3378" actId="2711"/>
          <ac:spMkLst>
            <pc:docMk/>
            <pc:sldMk cId="519834445" sldId="262"/>
            <ac:spMk id="3" creationId="{7BB25585-F96F-BB36-B065-E8B57E16C08E}"/>
          </ac:spMkLst>
        </pc:spChg>
        <pc:spChg chg="add del">
          <ac:chgData name="Kartik Nain" userId="634273d01b3ff801" providerId="LiveId" clId="{1A0F331B-0414-4065-A8EA-2E6170D6FA78}" dt="2022-08-07T03:45:01.500" v="2631" actId="26606"/>
          <ac:spMkLst>
            <pc:docMk/>
            <pc:sldMk cId="519834445" sldId="262"/>
            <ac:spMk id="7" creationId="{42A5316D-ED2F-4F89-B4B4-8D9240B1A348}"/>
          </ac:spMkLst>
        </pc:spChg>
        <pc:spChg chg="add del">
          <ac:chgData name="Kartik Nain" userId="634273d01b3ff801" providerId="LiveId" clId="{1A0F331B-0414-4065-A8EA-2E6170D6FA78}" dt="2022-08-07T03:44:45.910" v="2622" actId="26606"/>
          <ac:spMkLst>
            <pc:docMk/>
            <pc:sldMk cId="519834445" sldId="262"/>
            <ac:spMk id="9" creationId="{6CBB7C51-829B-4243-9A2F-5EA8A29D7E76}"/>
          </ac:spMkLst>
        </pc:spChg>
        <pc:spChg chg="add del">
          <ac:chgData name="Kartik Nain" userId="634273d01b3ff801" providerId="LiveId" clId="{1A0F331B-0414-4065-A8EA-2E6170D6FA78}" dt="2022-08-07T03:42:04.547" v="2528" actId="26606"/>
          <ac:spMkLst>
            <pc:docMk/>
            <pc:sldMk cId="519834445" sldId="262"/>
            <ac:spMk id="10" creationId="{1CD81A2A-6ED4-4EF4-A14C-912D31E14800}"/>
          </ac:spMkLst>
        </pc:spChg>
        <pc:spChg chg="add del">
          <ac:chgData name="Kartik Nain" userId="634273d01b3ff801" providerId="LiveId" clId="{1A0F331B-0414-4065-A8EA-2E6170D6FA78}" dt="2022-08-07T03:42:04.547" v="2528" actId="26606"/>
          <ac:spMkLst>
            <pc:docMk/>
            <pc:sldMk cId="519834445" sldId="262"/>
            <ac:spMk id="12" creationId="{1661932C-CA15-4E17-B115-FAE7CBEE4789}"/>
          </ac:spMkLst>
        </pc:spChg>
        <pc:spChg chg="add del">
          <ac:chgData name="Kartik Nain" userId="634273d01b3ff801" providerId="LiveId" clId="{1A0F331B-0414-4065-A8EA-2E6170D6FA78}" dt="2022-08-07T03:42:04.547" v="2528" actId="26606"/>
          <ac:spMkLst>
            <pc:docMk/>
            <pc:sldMk cId="519834445" sldId="262"/>
            <ac:spMk id="14" creationId="{8590ADD5-9383-4D3D-9047-3DA2593CCB5D}"/>
          </ac:spMkLst>
        </pc:spChg>
        <pc:spChg chg="add del">
          <ac:chgData name="Kartik Nain" userId="634273d01b3ff801" providerId="LiveId" clId="{1A0F331B-0414-4065-A8EA-2E6170D6FA78}" dt="2022-08-07T03:42:04.547" v="2528" actId="26606"/>
          <ac:spMkLst>
            <pc:docMk/>
            <pc:sldMk cId="519834445" sldId="262"/>
            <ac:spMk id="16" creationId="{DABE3E45-88CF-45D8-8D40-C773324D93F6}"/>
          </ac:spMkLst>
        </pc:spChg>
        <pc:spChg chg="add del">
          <ac:chgData name="Kartik Nain" userId="634273d01b3ff801" providerId="LiveId" clId="{1A0F331B-0414-4065-A8EA-2E6170D6FA78}" dt="2022-08-07T03:42:04.547" v="2528" actId="26606"/>
          <ac:spMkLst>
            <pc:docMk/>
            <pc:sldMk cId="519834445" sldId="262"/>
            <ac:spMk id="20" creationId="{B91ECDA9-56DC-4270-8F33-01C5637B8CEB}"/>
          </ac:spMkLst>
        </pc:spChg>
        <pc:spChg chg="add del">
          <ac:chgData name="Kartik Nain" userId="634273d01b3ff801" providerId="LiveId" clId="{1A0F331B-0414-4065-A8EA-2E6170D6FA78}" dt="2022-08-07T03:42:04.547" v="2528" actId="26606"/>
          <ac:spMkLst>
            <pc:docMk/>
            <pc:sldMk cId="519834445" sldId="262"/>
            <ac:spMk id="22" creationId="{75F47824-961D-465D-84F9-EAE11BC6173B}"/>
          </ac:spMkLst>
        </pc:spChg>
        <pc:spChg chg="add del">
          <ac:chgData name="Kartik Nain" userId="634273d01b3ff801" providerId="LiveId" clId="{1A0F331B-0414-4065-A8EA-2E6170D6FA78}" dt="2022-08-07T03:42:04.547" v="2528" actId="26606"/>
          <ac:spMkLst>
            <pc:docMk/>
            <pc:sldMk cId="519834445" sldId="262"/>
            <ac:spMk id="24" creationId="{FEC9DA3E-C1D7-472D-B7C0-F71AE41FBA23}"/>
          </ac:spMkLst>
        </pc:spChg>
        <pc:spChg chg="add del">
          <ac:chgData name="Kartik Nain" userId="634273d01b3ff801" providerId="LiveId" clId="{1A0F331B-0414-4065-A8EA-2E6170D6FA78}" dt="2022-08-07T03:44:45.910" v="2622" actId="26606"/>
          <ac:spMkLst>
            <pc:docMk/>
            <pc:sldMk cId="519834445" sldId="262"/>
            <ac:spMk id="42" creationId="{DE4A42E0-EF5F-4494-B39B-3DB7D0475989}"/>
          </ac:spMkLst>
        </pc:spChg>
        <pc:spChg chg="add del">
          <ac:chgData name="Kartik Nain" userId="634273d01b3ff801" providerId="LiveId" clId="{1A0F331B-0414-4065-A8EA-2E6170D6FA78}" dt="2022-08-07T03:44:48.123" v="2624" actId="26606"/>
          <ac:spMkLst>
            <pc:docMk/>
            <pc:sldMk cId="519834445" sldId="262"/>
            <ac:spMk id="46" creationId="{6337C157-FA7C-44F7-8F26-8D60F1E4D994}"/>
          </ac:spMkLst>
        </pc:spChg>
        <pc:spChg chg="add del">
          <ac:chgData name="Kartik Nain" userId="634273d01b3ff801" providerId="LiveId" clId="{1A0F331B-0414-4065-A8EA-2E6170D6FA78}" dt="2022-08-07T03:44:48.123" v="2624" actId="26606"/>
          <ac:spMkLst>
            <pc:docMk/>
            <pc:sldMk cId="519834445" sldId="262"/>
            <ac:spMk id="73" creationId="{800324C0-3F86-4ACD-945B-4AD842C9CD64}"/>
          </ac:spMkLst>
        </pc:spChg>
        <pc:spChg chg="add del">
          <ac:chgData name="Kartik Nain" userId="634273d01b3ff801" providerId="LiveId" clId="{1A0F331B-0414-4065-A8EA-2E6170D6FA78}" dt="2022-08-07T03:44:52.843" v="2626" actId="26606"/>
          <ac:spMkLst>
            <pc:docMk/>
            <pc:sldMk cId="519834445" sldId="262"/>
            <ac:spMk id="75" creationId="{6CBB7C51-829B-4243-9A2F-5EA8A29D7E76}"/>
          </ac:spMkLst>
        </pc:spChg>
        <pc:spChg chg="add del">
          <ac:chgData name="Kartik Nain" userId="634273d01b3ff801" providerId="LiveId" clId="{1A0F331B-0414-4065-A8EA-2E6170D6FA78}" dt="2022-08-07T03:44:52.843" v="2626" actId="26606"/>
          <ac:spMkLst>
            <pc:docMk/>
            <pc:sldMk cId="519834445" sldId="262"/>
            <ac:spMk id="83" creationId="{DE4A42E0-EF5F-4494-B39B-3DB7D0475989}"/>
          </ac:spMkLst>
        </pc:spChg>
        <pc:spChg chg="add del">
          <ac:chgData name="Kartik Nain" userId="634273d01b3ff801" providerId="LiveId" clId="{1A0F331B-0414-4065-A8EA-2E6170D6FA78}" dt="2022-08-07T03:44:57.653" v="2628" actId="26606"/>
          <ac:spMkLst>
            <pc:docMk/>
            <pc:sldMk cId="519834445" sldId="262"/>
            <ac:spMk id="85" creationId="{A3BAF07C-C39E-42EB-BB22-8D46691D9735}"/>
          </ac:spMkLst>
        </pc:spChg>
        <pc:spChg chg="add del">
          <ac:chgData name="Kartik Nain" userId="634273d01b3ff801" providerId="LiveId" clId="{1A0F331B-0414-4065-A8EA-2E6170D6FA78}" dt="2022-08-07T03:44:57.653" v="2628" actId="26606"/>
          <ac:spMkLst>
            <pc:docMk/>
            <pc:sldMk cId="519834445" sldId="262"/>
            <ac:spMk id="106" creationId="{44C110BA-81E8-4247-853A-5F2B93E92E46}"/>
          </ac:spMkLst>
        </pc:spChg>
        <pc:spChg chg="add del">
          <ac:chgData name="Kartik Nain" userId="634273d01b3ff801" providerId="LiveId" clId="{1A0F331B-0414-4065-A8EA-2E6170D6FA78}" dt="2022-08-07T03:45:01.455" v="2630" actId="26606"/>
          <ac:spMkLst>
            <pc:docMk/>
            <pc:sldMk cId="519834445" sldId="262"/>
            <ac:spMk id="108" creationId="{0AFE1151-0D14-4504-950C-EAFF3F3B959E}"/>
          </ac:spMkLst>
        </pc:spChg>
        <pc:spChg chg="add del">
          <ac:chgData name="Kartik Nain" userId="634273d01b3ff801" providerId="LiveId" clId="{1A0F331B-0414-4065-A8EA-2E6170D6FA78}" dt="2022-08-07T03:45:01.455" v="2630" actId="26606"/>
          <ac:spMkLst>
            <pc:docMk/>
            <pc:sldMk cId="519834445" sldId="262"/>
            <ac:spMk id="116" creationId="{66970A32-FB32-4881-8378-298B88BED5F0}"/>
          </ac:spMkLst>
        </pc:spChg>
        <pc:spChg chg="add del">
          <ac:chgData name="Kartik Nain" userId="634273d01b3ff801" providerId="LiveId" clId="{1A0F331B-0414-4065-A8EA-2E6170D6FA78}" dt="2022-08-07T03:52:40.655" v="2966" actId="26606"/>
          <ac:spMkLst>
            <pc:docMk/>
            <pc:sldMk cId="519834445" sldId="262"/>
            <ac:spMk id="118" creationId="{6CBB7C51-829B-4243-9A2F-5EA8A29D7E76}"/>
          </ac:spMkLst>
        </pc:spChg>
        <pc:spChg chg="add del">
          <ac:chgData name="Kartik Nain" userId="634273d01b3ff801" providerId="LiveId" clId="{1A0F331B-0414-4065-A8EA-2E6170D6FA78}" dt="2022-08-07T03:52:40.655" v="2966" actId="26606"/>
          <ac:spMkLst>
            <pc:docMk/>
            <pc:sldMk cId="519834445" sldId="262"/>
            <ac:spMk id="145" creationId="{DE4A42E0-EF5F-4494-B39B-3DB7D0475989}"/>
          </ac:spMkLst>
        </pc:spChg>
        <pc:spChg chg="add del">
          <ac:chgData name="Kartik Nain" userId="634273d01b3ff801" providerId="LiveId" clId="{1A0F331B-0414-4065-A8EA-2E6170D6FA78}" dt="2022-08-07T03:52:50.746" v="2968" actId="26606"/>
          <ac:spMkLst>
            <pc:docMk/>
            <pc:sldMk cId="519834445" sldId="262"/>
            <ac:spMk id="147" creationId="{6CBB7C51-829B-4243-9A2F-5EA8A29D7E76}"/>
          </ac:spMkLst>
        </pc:spChg>
        <pc:spChg chg="add del">
          <ac:chgData name="Kartik Nain" userId="634273d01b3ff801" providerId="LiveId" clId="{1A0F331B-0414-4065-A8EA-2E6170D6FA78}" dt="2022-08-07T03:51:46.895" v="2957" actId="26606"/>
          <ac:spMkLst>
            <pc:docMk/>
            <pc:sldMk cId="519834445" sldId="262"/>
            <ac:spMk id="150" creationId="{6CBB7C51-829B-4243-9A2F-5EA8A29D7E76}"/>
          </ac:spMkLst>
        </pc:spChg>
        <pc:spChg chg="add del">
          <ac:chgData name="Kartik Nain" userId="634273d01b3ff801" providerId="LiveId" clId="{1A0F331B-0414-4065-A8EA-2E6170D6FA78}" dt="2022-08-07T03:52:50.746" v="2968" actId="26606"/>
          <ac:spMkLst>
            <pc:docMk/>
            <pc:sldMk cId="519834445" sldId="262"/>
            <ac:spMk id="151" creationId="{DE4A42E0-EF5F-4494-B39B-3DB7D0475989}"/>
          </ac:spMkLst>
        </pc:spChg>
        <pc:spChg chg="add del">
          <ac:chgData name="Kartik Nain" userId="634273d01b3ff801" providerId="LiveId" clId="{1A0F331B-0414-4065-A8EA-2E6170D6FA78}" dt="2022-08-07T03:51:46.895" v="2957" actId="26606"/>
          <ac:spMkLst>
            <pc:docMk/>
            <pc:sldMk cId="519834445" sldId="262"/>
            <ac:spMk id="180" creationId="{DE4A42E0-EF5F-4494-B39B-3DB7D0475989}"/>
          </ac:spMkLst>
        </pc:spChg>
        <pc:spChg chg="add">
          <ac:chgData name="Kartik Nain" userId="634273d01b3ff801" providerId="LiveId" clId="{1A0F331B-0414-4065-A8EA-2E6170D6FA78}" dt="2022-08-07T03:52:50.746" v="2968" actId="26606"/>
          <ac:spMkLst>
            <pc:docMk/>
            <pc:sldMk cId="519834445" sldId="262"/>
            <ac:spMk id="183" creationId="{6CBB7C51-829B-4243-9A2F-5EA8A29D7E76}"/>
          </ac:spMkLst>
        </pc:spChg>
        <pc:spChg chg="add">
          <ac:chgData name="Kartik Nain" userId="634273d01b3ff801" providerId="LiveId" clId="{1A0F331B-0414-4065-A8EA-2E6170D6FA78}" dt="2022-08-07T03:52:50.746" v="2968" actId="26606"/>
          <ac:spMkLst>
            <pc:docMk/>
            <pc:sldMk cId="519834445" sldId="262"/>
            <ac:spMk id="213" creationId="{DE4A42E0-EF5F-4494-B39B-3DB7D0475989}"/>
          </ac:spMkLst>
        </pc:spChg>
        <pc:grpChg chg="add del">
          <ac:chgData name="Kartik Nain" userId="634273d01b3ff801" providerId="LiveId" clId="{1A0F331B-0414-4065-A8EA-2E6170D6FA78}" dt="2022-08-07T03:44:45.910" v="2622" actId="26606"/>
          <ac:grpSpMkLst>
            <pc:docMk/>
            <pc:sldMk cId="519834445" sldId="262"/>
            <ac:grpSpMk id="11" creationId="{5ECE0A17-721D-47DA-B462-427AB9C65601}"/>
          </ac:grpSpMkLst>
        </pc:grpChg>
        <pc:grpChg chg="add del">
          <ac:chgData name="Kartik Nain" userId="634273d01b3ff801" providerId="LiveId" clId="{1A0F331B-0414-4065-A8EA-2E6170D6FA78}" dt="2022-08-07T03:44:45.910" v="2622" actId="26606"/>
          <ac:grpSpMkLst>
            <pc:docMk/>
            <pc:sldMk cId="519834445" sldId="262"/>
            <ac:grpSpMk id="37" creationId="{908DA454-A7F1-451C-B515-495788249509}"/>
          </ac:grpSpMkLst>
        </pc:grpChg>
        <pc:grpChg chg="add del">
          <ac:chgData name="Kartik Nain" userId="634273d01b3ff801" providerId="LiveId" clId="{1A0F331B-0414-4065-A8EA-2E6170D6FA78}" dt="2022-08-07T03:44:48.123" v="2624" actId="26606"/>
          <ac:grpSpMkLst>
            <pc:docMk/>
            <pc:sldMk cId="519834445" sldId="262"/>
            <ac:grpSpMk id="47" creationId="{AD1E6BDE-4282-4B03-AB6B-4B55BB5A5E05}"/>
          </ac:grpSpMkLst>
        </pc:grpChg>
        <pc:grpChg chg="add del">
          <ac:chgData name="Kartik Nain" userId="634273d01b3ff801" providerId="LiveId" clId="{1A0F331B-0414-4065-A8EA-2E6170D6FA78}" dt="2022-08-07T03:44:48.123" v="2624" actId="26606"/>
          <ac:grpSpMkLst>
            <pc:docMk/>
            <pc:sldMk cId="519834445" sldId="262"/>
            <ac:grpSpMk id="69" creationId="{EC03EF63-B185-48A4-9905-A9BBA70F509F}"/>
          </ac:grpSpMkLst>
        </pc:grpChg>
        <pc:grpChg chg="add del">
          <ac:chgData name="Kartik Nain" userId="634273d01b3ff801" providerId="LiveId" clId="{1A0F331B-0414-4065-A8EA-2E6170D6FA78}" dt="2022-08-07T03:44:52.843" v="2626" actId="26606"/>
          <ac:grpSpMkLst>
            <pc:docMk/>
            <pc:sldMk cId="519834445" sldId="262"/>
            <ac:grpSpMk id="76" creationId="{5ECE0A17-721D-47DA-B462-427AB9C65601}"/>
          </ac:grpSpMkLst>
        </pc:grpChg>
        <pc:grpChg chg="add del">
          <ac:chgData name="Kartik Nain" userId="634273d01b3ff801" providerId="LiveId" clId="{1A0F331B-0414-4065-A8EA-2E6170D6FA78}" dt="2022-08-07T03:44:52.843" v="2626" actId="26606"/>
          <ac:grpSpMkLst>
            <pc:docMk/>
            <pc:sldMk cId="519834445" sldId="262"/>
            <ac:grpSpMk id="82" creationId="{908DA454-A7F1-451C-B515-495788249509}"/>
          </ac:grpSpMkLst>
        </pc:grpChg>
        <pc:grpChg chg="add del">
          <ac:chgData name="Kartik Nain" userId="634273d01b3ff801" providerId="LiveId" clId="{1A0F331B-0414-4065-A8EA-2E6170D6FA78}" dt="2022-08-07T03:44:57.653" v="2628" actId="26606"/>
          <ac:grpSpMkLst>
            <pc:docMk/>
            <pc:sldMk cId="519834445" sldId="262"/>
            <ac:grpSpMk id="86" creationId="{D8E9CF54-0466-4261-9E62-0249E60E1886}"/>
          </ac:grpSpMkLst>
        </pc:grpChg>
        <pc:grpChg chg="add del">
          <ac:chgData name="Kartik Nain" userId="634273d01b3ff801" providerId="LiveId" clId="{1A0F331B-0414-4065-A8EA-2E6170D6FA78}" dt="2022-08-07T03:45:01.455" v="2630" actId="26606"/>
          <ac:grpSpMkLst>
            <pc:docMk/>
            <pc:sldMk cId="519834445" sldId="262"/>
            <ac:grpSpMk id="109" creationId="{F29F4DAE-D0C6-4D03-A1ED-A5F5C826A7E2}"/>
          </ac:grpSpMkLst>
        </pc:grpChg>
        <pc:grpChg chg="add del">
          <ac:chgData name="Kartik Nain" userId="634273d01b3ff801" providerId="LiveId" clId="{1A0F331B-0414-4065-A8EA-2E6170D6FA78}" dt="2022-08-07T03:45:01.455" v="2630" actId="26606"/>
          <ac:grpSpMkLst>
            <pc:docMk/>
            <pc:sldMk cId="519834445" sldId="262"/>
            <ac:grpSpMk id="115" creationId="{A24D3ABC-09C0-48E7-AA0A-0907A545D881}"/>
          </ac:grpSpMkLst>
        </pc:grpChg>
        <pc:grpChg chg="add del">
          <ac:chgData name="Kartik Nain" userId="634273d01b3ff801" providerId="LiveId" clId="{1A0F331B-0414-4065-A8EA-2E6170D6FA78}" dt="2022-08-07T03:52:40.655" v="2966" actId="26606"/>
          <ac:grpSpMkLst>
            <pc:docMk/>
            <pc:sldMk cId="519834445" sldId="262"/>
            <ac:grpSpMk id="119" creationId="{5ECE0A17-721D-47DA-B462-427AB9C65601}"/>
          </ac:grpSpMkLst>
        </pc:grpChg>
        <pc:grpChg chg="add del">
          <ac:chgData name="Kartik Nain" userId="634273d01b3ff801" providerId="LiveId" clId="{1A0F331B-0414-4065-A8EA-2E6170D6FA78}" dt="2022-08-07T03:52:40.655" v="2966" actId="26606"/>
          <ac:grpSpMkLst>
            <pc:docMk/>
            <pc:sldMk cId="519834445" sldId="262"/>
            <ac:grpSpMk id="141" creationId="{908DA454-A7F1-451C-B515-495788249509}"/>
          </ac:grpSpMkLst>
        </pc:grpChg>
        <pc:grpChg chg="add del">
          <ac:chgData name="Kartik Nain" userId="634273d01b3ff801" providerId="LiveId" clId="{1A0F331B-0414-4065-A8EA-2E6170D6FA78}" dt="2022-08-07T03:52:50.746" v="2968" actId="26606"/>
          <ac:grpSpMkLst>
            <pc:docMk/>
            <pc:sldMk cId="519834445" sldId="262"/>
            <ac:grpSpMk id="148" creationId="{5ECE0A17-721D-47DA-B462-427AB9C65601}"/>
          </ac:grpSpMkLst>
        </pc:grpChg>
        <pc:grpChg chg="add del">
          <ac:chgData name="Kartik Nain" userId="634273d01b3ff801" providerId="LiveId" clId="{1A0F331B-0414-4065-A8EA-2E6170D6FA78}" dt="2022-08-07T03:52:50.746" v="2968" actId="26606"/>
          <ac:grpSpMkLst>
            <pc:docMk/>
            <pc:sldMk cId="519834445" sldId="262"/>
            <ac:grpSpMk id="149" creationId="{908DA454-A7F1-451C-B515-495788249509}"/>
          </ac:grpSpMkLst>
        </pc:grpChg>
        <pc:grpChg chg="add del">
          <ac:chgData name="Kartik Nain" userId="634273d01b3ff801" providerId="LiveId" clId="{1A0F331B-0414-4065-A8EA-2E6170D6FA78}" dt="2022-08-07T03:51:46.895" v="2957" actId="26606"/>
          <ac:grpSpMkLst>
            <pc:docMk/>
            <pc:sldMk cId="519834445" sldId="262"/>
            <ac:grpSpMk id="152" creationId="{5ECE0A17-721D-47DA-B462-427AB9C65601}"/>
          </ac:grpSpMkLst>
        </pc:grpChg>
        <pc:grpChg chg="add del">
          <ac:chgData name="Kartik Nain" userId="634273d01b3ff801" providerId="LiveId" clId="{1A0F331B-0414-4065-A8EA-2E6170D6FA78}" dt="2022-08-07T03:51:46.895" v="2957" actId="26606"/>
          <ac:grpSpMkLst>
            <pc:docMk/>
            <pc:sldMk cId="519834445" sldId="262"/>
            <ac:grpSpMk id="175" creationId="{908DA454-A7F1-451C-B515-495788249509}"/>
          </ac:grpSpMkLst>
        </pc:grpChg>
        <pc:grpChg chg="add">
          <ac:chgData name="Kartik Nain" userId="634273d01b3ff801" providerId="LiveId" clId="{1A0F331B-0414-4065-A8EA-2E6170D6FA78}" dt="2022-08-07T03:52:50.746" v="2968" actId="26606"/>
          <ac:grpSpMkLst>
            <pc:docMk/>
            <pc:sldMk cId="519834445" sldId="262"/>
            <ac:grpSpMk id="185" creationId="{5ECE0A17-721D-47DA-B462-427AB9C65601}"/>
          </ac:grpSpMkLst>
        </pc:grpChg>
        <pc:grpChg chg="add">
          <ac:chgData name="Kartik Nain" userId="634273d01b3ff801" providerId="LiveId" clId="{1A0F331B-0414-4065-A8EA-2E6170D6FA78}" dt="2022-08-07T03:52:50.746" v="2968" actId="26606"/>
          <ac:grpSpMkLst>
            <pc:docMk/>
            <pc:sldMk cId="519834445" sldId="262"/>
            <ac:grpSpMk id="208" creationId="{908DA454-A7F1-451C-B515-495788249509}"/>
          </ac:grpSpMkLst>
        </pc:grpChg>
        <pc:picChg chg="add mod ord">
          <ac:chgData name="Kartik Nain" userId="634273d01b3ff801" providerId="LiveId" clId="{1A0F331B-0414-4065-A8EA-2E6170D6FA78}" dt="2022-08-07T03:51:48.399" v="2959" actId="1076"/>
          <ac:picMkLst>
            <pc:docMk/>
            <pc:sldMk cId="519834445" sldId="262"/>
            <ac:picMk id="5" creationId="{A08E92DE-B867-2056-B6A7-2BF8C3008B94}"/>
          </ac:picMkLst>
        </pc:picChg>
        <pc:cxnChg chg="add del">
          <ac:chgData name="Kartik Nain" userId="634273d01b3ff801" providerId="LiveId" clId="{1A0F331B-0414-4065-A8EA-2E6170D6FA78}" dt="2022-08-07T03:42:04.547" v="2528" actId="26606"/>
          <ac:cxnSpMkLst>
            <pc:docMk/>
            <pc:sldMk cId="519834445" sldId="262"/>
            <ac:cxnSpMk id="18" creationId="{49CD1692-827B-4C8D-B4A1-134FD04CF45C}"/>
          </ac:cxnSpMkLst>
        </pc:cxnChg>
      </pc:sldChg>
      <pc:sldChg chg="del">
        <pc:chgData name="Kartik Nain" userId="634273d01b3ff801" providerId="LiveId" clId="{1A0F331B-0414-4065-A8EA-2E6170D6FA78}" dt="2022-08-07T04:22:05.527" v="3155" actId="47"/>
        <pc:sldMkLst>
          <pc:docMk/>
          <pc:sldMk cId="0" sldId="263"/>
        </pc:sldMkLst>
      </pc:sldChg>
      <pc:sldChg chg="addSp delSp modSp del mod">
        <pc:chgData name="Kartik Nain" userId="634273d01b3ff801" providerId="LiveId" clId="{1A0F331B-0414-4065-A8EA-2E6170D6FA78}" dt="2022-08-07T04:22:51.664" v="3158" actId="47"/>
        <pc:sldMkLst>
          <pc:docMk/>
          <pc:sldMk cId="0" sldId="264"/>
        </pc:sldMkLst>
        <pc:spChg chg="mod">
          <ac:chgData name="Kartik Nain" userId="634273d01b3ff801" providerId="LiveId" clId="{1A0F331B-0414-4065-A8EA-2E6170D6FA78}" dt="2022-08-07T04:19:06.897" v="3118" actId="255"/>
          <ac:spMkLst>
            <pc:docMk/>
            <pc:sldMk cId="0" sldId="264"/>
            <ac:spMk id="608" creationId="{00000000-0000-0000-0000-000000000000}"/>
          </ac:spMkLst>
        </pc:spChg>
        <pc:picChg chg="add del mod modCrop">
          <ac:chgData name="Kartik Nain" userId="634273d01b3ff801" providerId="LiveId" clId="{1A0F331B-0414-4065-A8EA-2E6170D6FA78}" dt="2022-08-07T04:18:13.338" v="3082" actId="478"/>
          <ac:picMkLst>
            <pc:docMk/>
            <pc:sldMk cId="0" sldId="264"/>
            <ac:picMk id="3" creationId="{5DF69431-C23A-1D73-E60A-A8F1540720B3}"/>
          </ac:picMkLst>
        </pc:picChg>
        <pc:picChg chg="add mod">
          <ac:chgData name="Kartik Nain" userId="634273d01b3ff801" providerId="LiveId" clId="{1A0F331B-0414-4065-A8EA-2E6170D6FA78}" dt="2022-08-07T04:18:40.987" v="3088" actId="1076"/>
          <ac:picMkLst>
            <pc:docMk/>
            <pc:sldMk cId="0" sldId="264"/>
            <ac:picMk id="5" creationId="{2635F318-187C-827B-A826-E1728B2103F3}"/>
          </ac:picMkLst>
        </pc:picChg>
        <pc:picChg chg="del mod">
          <ac:chgData name="Kartik Nain" userId="634273d01b3ff801" providerId="LiveId" clId="{1A0F331B-0414-4065-A8EA-2E6170D6FA78}" dt="2022-08-07T04:16:10.333" v="3070" actId="478"/>
          <ac:picMkLst>
            <pc:docMk/>
            <pc:sldMk cId="0" sldId="264"/>
            <ac:picMk id="609" creationId="{00000000-0000-0000-0000-000000000000}"/>
          </ac:picMkLst>
        </pc:picChg>
      </pc:sldChg>
      <pc:sldMasterChg chg="del delSldLayout">
        <pc:chgData name="Kartik Nain" userId="634273d01b3ff801" providerId="LiveId" clId="{1A0F331B-0414-4065-A8EA-2E6170D6FA78}" dt="2022-08-07T04:22:05.527" v="3155" actId="47"/>
        <pc:sldMasterMkLst>
          <pc:docMk/>
          <pc:sldMasterMk cId="3075116271" sldId="2147483660"/>
        </pc:sldMasterMkLst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2127193044" sldId="2147483661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691306367" sldId="2147483662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2273451234" sldId="2147483663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590811600" sldId="2147483664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907677294" sldId="2147483665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2223001" sldId="2147483666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993563540" sldId="2147483667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803258896" sldId="2147483668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2330412" sldId="2147483669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272267483" sldId="2147483670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374037600" sldId="2147483671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612231118" sldId="2147483672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528444498" sldId="2147483673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2186294657" sldId="2147483674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783845335" sldId="2147483675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534364498" sldId="2147483676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966899348" sldId="2147483677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399716975" sldId="2147483678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328938876" sldId="2147483679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320565568" sldId="2147483680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2351681561" sldId="2147483681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75977581" sldId="2147483682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064884074" sldId="2147483683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2328405059" sldId="2147483684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736606929" sldId="2147483685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683534884" sldId="2147483686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738883248" sldId="2147483687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954773329" sldId="2147483688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148983076" sldId="2147483689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13382885" sldId="2147483690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2910076236" sldId="2147483691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3045463130" sldId="2147483692"/>
          </pc:sldLayoutMkLst>
        </pc:sldLayoutChg>
        <pc:sldLayoutChg chg="del">
          <pc:chgData name="Kartik Nain" userId="634273d01b3ff801" providerId="LiveId" clId="{1A0F331B-0414-4065-A8EA-2E6170D6FA78}" dt="2022-08-07T04:22:05.527" v="3155" actId="47"/>
          <pc:sldLayoutMkLst>
            <pc:docMk/>
            <pc:sldMasterMk cId="3075116271" sldId="2147483660"/>
            <pc:sldLayoutMk cId="1158716601" sldId="2147483693"/>
          </pc:sldLayoutMkLst>
        </pc:sldLayoutChg>
      </pc:sldMasterChg>
      <pc:sldMasterChg chg="del delSldLayout">
        <pc:chgData name="Kartik Nain" userId="634273d01b3ff801" providerId="LiveId" clId="{1A0F331B-0414-4065-A8EA-2E6170D6FA78}" dt="2022-08-07T04:22:51.664" v="3158" actId="47"/>
        <pc:sldMasterMkLst>
          <pc:docMk/>
          <pc:sldMasterMk cId="279502302" sldId="2147483694"/>
        </pc:sldMasterMkLst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95004532" sldId="2147483695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421514781" sldId="2147483696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602547372" sldId="2147483697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83994702" sldId="2147483698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88918271" sldId="2147483699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797811892" sldId="2147483700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170748055" sldId="2147483701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580516557" sldId="2147483702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910295504" sldId="2147483703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471182962" sldId="2147483704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817970253" sldId="2147483705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728134156" sldId="2147483706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619416350" sldId="2147483707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768723444" sldId="2147483708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22163814" sldId="2147483709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910409634" sldId="2147483710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794870441" sldId="2147483711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981229155" sldId="2147483712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432346748" sldId="2147483713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401522303" sldId="2147483714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526319498" sldId="2147483715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107740039" sldId="2147483716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4046252549" sldId="2147483717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417024042" sldId="2147483718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653319898" sldId="2147483719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681795387" sldId="2147483720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262100335" sldId="2147483721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574190940" sldId="2147483722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084600248" sldId="2147483723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863672074" sldId="2147483724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4266386195" sldId="2147483725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344194716" sldId="2147483726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895011827" sldId="2147483727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96448334" sldId="2147483728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966897017" sldId="2147483729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565845891" sldId="2147483730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281083138" sldId="2147483731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904882392" sldId="2147483732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578034188" sldId="2147483733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007061281" sldId="2147483734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714263343" sldId="2147483735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36729874" sldId="2147483736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252378385" sldId="2147483737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539373044" sldId="2147483738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357040096" sldId="2147483739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791450399" sldId="2147483740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2470882271" sldId="2147483741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936385251" sldId="2147483742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31064940" sldId="2147483743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557238004" sldId="2147483744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888230923" sldId="2147483745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3170426542" sldId="2147483746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424507819" sldId="2147483747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246982872" sldId="2147483748"/>
          </pc:sldLayoutMkLst>
        </pc:sldLayoutChg>
        <pc:sldLayoutChg chg="del">
          <pc:chgData name="Kartik Nain" userId="634273d01b3ff801" providerId="LiveId" clId="{1A0F331B-0414-4065-A8EA-2E6170D6FA78}" dt="2022-08-07T04:22:51.664" v="3158" actId="47"/>
          <pc:sldLayoutMkLst>
            <pc:docMk/>
            <pc:sldMasterMk cId="279502302" sldId="2147483694"/>
            <pc:sldLayoutMk cId="1765796386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BABEA-8C85-4AC5-AFE3-33CFDABDA78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DD47E-443B-453C-8FFA-F2F98007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03AB-A002-E4C5-AA56-BDD263CD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65955-D538-4DFF-CCC4-0461671D6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B79D-BA1E-C165-53D5-BA395A8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9284-5B99-3DDE-604F-5C58BAA9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95B4-BF35-001E-45A9-8DEC3E0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1D67-BF6E-735A-91C4-EB0DE158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79EB0-CC3D-8598-29B6-6FAF6262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538B-5FCA-FACC-1C7F-E2493BD3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A93A-C46C-E9F4-4C8B-04DEE824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7376-599F-8178-BC60-D8C5AA42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EE22-6E11-0D0A-A6ED-FC48818F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10E34-A9CC-C4B9-028A-E37DD4CE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FE9D-BE64-F972-6E18-0C0584D5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01BD-2097-ABC9-2D12-F224FCE3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5B32-4FF3-628C-051A-BE1AB182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77DB-A5BA-D523-8920-C82A0126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E54A-2818-7923-95B0-F2EE763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5158-0C57-1F89-BC19-D4C0FB60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48161-74B0-61B3-3C37-2F6E177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98B87-AD9B-3D58-AB5D-5C4F3FC4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1F0F-2C03-48B8-DEBD-1468479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0610-BF99-EDD9-19E1-3CAB7347E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6569-07D0-8479-125C-F1A0CFF6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D298-EC71-6A06-24F0-8B7D7768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2791-1677-1B4E-0A9F-2462CF3C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C858-FD93-3F9D-D9FA-FF3E6B84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1F85-B775-C310-27B4-42CF95AF4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F9942-BD4F-22EF-87AA-2DD47EE3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60FC-52E1-008B-DC90-6D9F4574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79FAC-0FFF-859A-B531-CD2BD687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78C0E-10EA-541F-E284-FDB87F07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AF02-DD00-28F8-DD0A-7C61F076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9516-2E87-B1C4-B2F3-D792F309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1E1C-6617-D31E-E4D2-7EED042D9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C970C-42E7-F3F6-A7D4-CD812CF3A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19F0C-6417-7E19-5C84-DB55BB08D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C869F-8E2D-C9E3-B21E-6E0538A3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D4A56-6870-A7A4-83B7-999BFA2A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53747-CA5C-0BD3-BCD2-C72EF8F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3334-A8F2-6182-1823-24A09444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FD6B0-0E2E-1BA4-F700-8043EC0E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020AC-7CC9-5664-1786-D6C3A30F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F2F02-09C2-E46F-D006-C93A6F05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88E96-00FA-024F-A7E7-4929E0B4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DC78C-9E22-070C-F3F4-902FBB9C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1B80E-511A-E1BF-42AA-449AA85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C833-2225-EED4-CDE7-84655962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2A28-73AC-2CF3-C588-00304E3D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CFE2-3D0E-21AD-A247-B3D9B16D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A4E34-512E-B2D1-BED7-529D1A39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DDA5-94A7-BAAF-D422-39768737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DF4DA-636B-5643-19AF-95CE8E20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5FA3-0ECC-9F19-A569-DBD10433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D0D31-6954-2D44-337A-BD0FBFCD6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3EF10-7728-512A-94DF-D7304890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E359C-0635-924A-5EF4-C0F6AB63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65FBC-EE55-BB75-3BCD-FAFDF10E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A876-3CDD-05AE-3C21-A6039920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FECD8-3E44-CC7B-4CFF-4C66E463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F595E-A555-68A2-A6B5-187733B0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C02E-7D72-9A83-CEB7-6C4590DA5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CA30-3C78-452A-9636-0620024154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B26-C8F5-4A6A-9728-D4EFD5A79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D0D9-006E-AC31-D060-478F7D5D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05AC-7B09-4C56-A4D3-32EE2E9A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E816D-81CB-DF75-3AA2-5CC88E65F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" y="649224"/>
            <a:ext cx="3952567" cy="3557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CA" sz="5200" kern="1200" dirty="0">
                <a:latin typeface="Aharoni" panose="02010803020104030203" pitchFamily="2" charset="-79"/>
                <a:cs typeface="Aharoni" panose="02010803020104030203" pitchFamily="2" charset="-79"/>
              </a:rPr>
              <a:t>Starbucks  Menu Application</a:t>
            </a:r>
            <a:endParaRPr lang="en-US" sz="5200" kern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0A7FF-2DFA-3A28-CF7A-CA2B44B9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 dirty="0">
                <a:latin typeface="Gill Sans MT" panose="020B0502020104020203" pitchFamily="34" charset="0"/>
              </a:rPr>
              <a:t>Made in Collaboration With: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Gill Sans MT" panose="020B0502020104020203" pitchFamily="34" charset="0"/>
              </a:rPr>
              <a:t>Kartik Nain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Gill Sans MT" panose="020B0502020104020203" pitchFamily="34" charset="0"/>
              </a:rPr>
              <a:t>Bharat Raj Verma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Gill Sans MT" panose="020B0502020104020203" pitchFamily="34" charset="0"/>
              </a:rPr>
              <a:t>Richa Chadha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Gill Sans MT" panose="020B0502020104020203" pitchFamily="34" charset="0"/>
              </a:rPr>
              <a:t>Sai Sanju Reddy Puram</a:t>
            </a:r>
          </a:p>
        </p:txBody>
      </p:sp>
      <p:sp>
        <p:nvSpPr>
          <p:cNvPr id="10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room&#10;&#10;Description automatically generated">
            <a:extLst>
              <a:ext uri="{FF2B5EF4-FFF2-40B4-BE49-F238E27FC236}">
                <a16:creationId xmlns:a16="http://schemas.microsoft.com/office/drawing/2014/main" id="{FAA8E676-67DE-2094-3620-B4F8DC9CE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r="8828"/>
          <a:stretch/>
        </p:blipFill>
        <p:spPr>
          <a:xfrm>
            <a:off x="5311703" y="10"/>
            <a:ext cx="6877250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324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41A2-87BF-3EA7-235C-1C683AB6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Diagram: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BB115E43-049F-4FA8-851F-A790957F2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51FC0-72F6-C207-2D3C-41FD47131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696" y="1863801"/>
            <a:ext cx="10208606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216A29-045D-BF50-4581-8C5C1FA1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CA" sz="3600" dirty="0">
                <a:solidFill>
                  <a:srgbClr val="FFFFF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Overview:</a:t>
            </a:r>
            <a:endParaRPr lang="en-US" sz="3600" dirty="0">
              <a:solidFill>
                <a:srgbClr val="FFFFF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5585-F96F-BB36-B065-E8B57E16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5775"/>
            <a:ext cx="6281873" cy="301830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CA" sz="1400" dirty="0">
                <a:latin typeface="Gill Sans MT" panose="020B0502020104020203" pitchFamily="34" charset="0"/>
              </a:rPr>
              <a:t>For this application, we have taken inspiration from the Starbucks Mobile Application. The user Is able to do the following:</a:t>
            </a:r>
          </a:p>
          <a:p>
            <a:r>
              <a:rPr lang="en-CA" sz="1400" dirty="0">
                <a:latin typeface="Gill Sans MT" panose="020B0502020104020203" pitchFamily="34" charset="0"/>
              </a:rPr>
              <a:t>Select different Sub-Menus from the Main Menu</a:t>
            </a:r>
          </a:p>
          <a:p>
            <a:r>
              <a:rPr lang="en-CA" sz="1400" dirty="0">
                <a:latin typeface="Gill Sans MT" panose="020B0502020104020203" pitchFamily="34" charset="0"/>
              </a:rPr>
              <a:t>Choose different items from the Sub-Menus. </a:t>
            </a:r>
          </a:p>
          <a:p>
            <a:r>
              <a:rPr lang="en-CA" sz="1400" dirty="0">
                <a:latin typeface="Gill Sans MT" panose="020B0502020104020203" pitchFamily="34" charset="0"/>
              </a:rPr>
              <a:t>Browse the whole catalogue of the restaurant by going back and forth in the menus.</a:t>
            </a:r>
          </a:p>
          <a:p>
            <a:r>
              <a:rPr lang="en-CA" sz="1400" dirty="0">
                <a:latin typeface="Gill Sans MT" panose="020B0502020104020203" pitchFamily="34" charset="0"/>
              </a:rPr>
              <a:t>Add multiple items to the bag.</a:t>
            </a:r>
          </a:p>
          <a:p>
            <a:r>
              <a:rPr lang="en-CA" sz="1400" dirty="0">
                <a:latin typeface="Gill Sans MT" panose="020B0502020104020203" pitchFamily="34" charset="0"/>
              </a:rPr>
              <a:t>Select various payment options.</a:t>
            </a:r>
          </a:p>
          <a:p>
            <a:pPr marL="0" indent="0">
              <a:buNone/>
            </a:pPr>
            <a:endParaRPr lang="en-CA" sz="1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CA" sz="1400" dirty="0">
                <a:latin typeface="Gill Sans MT" panose="020B0502020104020203" pitchFamily="34" charset="0"/>
              </a:rPr>
              <a:t>First, a menu of menus has to be to be created which is why the use of Abstract Factory design pattern takes place. 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E92DE-B867-2056-B6A7-2BF8C300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5" y="4206024"/>
            <a:ext cx="5956764" cy="132538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1983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EB84-6E16-A9EB-580A-6085903C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 dirty="0">
                <a:latin typeface="Aharoni" panose="02010803020104030203" pitchFamily="2" charset="-79"/>
                <a:cs typeface="Aharoni" panose="02010803020104030203" pitchFamily="2" charset="-79"/>
              </a:rPr>
              <a:t>Main</a:t>
            </a:r>
            <a:r>
              <a:rPr lang="en-CA" sz="3600" dirty="0">
                <a:latin typeface="Gill Sans MT" panose="020B0502020104020203" pitchFamily="34" charset="0"/>
              </a:rPr>
              <a:t> </a:t>
            </a:r>
            <a:r>
              <a:rPr lang="en-CA" sz="3600" dirty="0">
                <a:latin typeface="Aharoni" panose="02010803020104030203" pitchFamily="2" charset="-79"/>
                <a:cs typeface="Aharoni" panose="02010803020104030203" pitchFamily="2" charset="-79"/>
              </a:rPr>
              <a:t>Menu: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0308118-0CC8-738E-9283-4CFFEA30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Gill Sans MT" panose="020B0502020104020203" pitchFamily="34" charset="0"/>
              </a:rPr>
              <a:t>The Main Menu takes input from the user about different sub-menu options. The design is achieved using the Façade Design Pattern. The </a:t>
            </a:r>
            <a:r>
              <a:rPr lang="en-CA" sz="1800" dirty="0" err="1">
                <a:latin typeface="Gill Sans MT" panose="020B0502020104020203" pitchFamily="34" charset="0"/>
              </a:rPr>
              <a:t>GetOrder</a:t>
            </a:r>
            <a:r>
              <a:rPr lang="en-CA" sz="1800" dirty="0">
                <a:latin typeface="Gill Sans MT" panose="020B0502020104020203" pitchFamily="34" charset="0"/>
              </a:rPr>
              <a:t>() method of the Order class is being called from the main class, both of which are using this design pattern so as to hide the </a:t>
            </a:r>
            <a:r>
              <a:rPr lang="en-CA" sz="1800" dirty="0" err="1">
                <a:latin typeface="Gill Sans MT" panose="020B0502020104020203" pitchFamily="34" charset="0"/>
              </a:rPr>
              <a:t>complexiety</a:t>
            </a:r>
            <a:r>
              <a:rPr lang="en-CA" sz="1800" dirty="0">
                <a:latin typeface="Gill Sans MT" panose="020B0502020104020203" pitchFamily="34" charset="0"/>
              </a:rPr>
              <a:t> of the application from the user. </a:t>
            </a:r>
            <a:endParaRPr lang="en-US" sz="1800" dirty="0">
              <a:latin typeface="Gill Sans MT" panose="020B05020201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83B0CFE-E203-B1D3-3C55-592E4091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41606"/>
            <a:ext cx="5628018" cy="294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F255613-AAE8-4321-9EBA-89253DD45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094B0-FB18-8B60-676D-1FAB5E04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Sub-Menu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774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770" y="-702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9786-DCAD-107C-5DF7-A43425E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In the sub-menus, Factory Design Pattern is used so that different items can be provided to each sub-menu and based on the user input, the type of sub-menu and its items are retrieved. 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The </a:t>
            </a:r>
            <a:r>
              <a:rPr lang="en-CA" dirty="0" err="1">
                <a:latin typeface="Gill Sans MT" panose="020B0502020104020203" pitchFamily="34" charset="0"/>
              </a:rPr>
              <a:t>Ifactory</a:t>
            </a:r>
            <a:r>
              <a:rPr lang="en-CA" dirty="0">
                <a:latin typeface="Gill Sans MT" panose="020B0502020104020203" pitchFamily="34" charset="0"/>
              </a:rPr>
              <a:t> interface is implemented by the three sub-menus and all these sub-menu overrides the </a:t>
            </a:r>
            <a:r>
              <a:rPr lang="en-CA" dirty="0" err="1">
                <a:latin typeface="Gill Sans MT" panose="020B0502020104020203" pitchFamily="34" charset="0"/>
              </a:rPr>
              <a:t>GetFactory</a:t>
            </a:r>
            <a:r>
              <a:rPr lang="en-CA" dirty="0">
                <a:latin typeface="Gill Sans MT" panose="020B0502020104020203" pitchFamily="34" charset="0"/>
              </a:rPr>
              <a:t>() method to create their own description of the items.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F45B906-3378-9BF2-4BBE-44B51218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1667578"/>
            <a:ext cx="2533422" cy="95841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20ABC61-2502-AB47-94E3-639E14C24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313" y="1318495"/>
            <a:ext cx="2548728" cy="904387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5A03848-77C7-906B-DEB5-17A68C15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74" y="4489251"/>
            <a:ext cx="2552700" cy="82272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577A253-E384-D82B-8F73-5C4FF1FE5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72" y="4013345"/>
            <a:ext cx="2533423" cy="93210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232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10118500" y="6009536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692F3-8231-3202-676D-94628946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Information of Items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0586E-94CD-ED86-47AB-E165ACFA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80" y="511293"/>
            <a:ext cx="293198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EDAF-2476-2419-1A8B-6FE1246F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Gill Sans MT" panose="020B0502020104020203" pitchFamily="34" charset="0"/>
              </a:rPr>
              <a:t>The Menu class holds the implementation of various items’ information in which all of them implement the </a:t>
            </a:r>
            <a:r>
              <a:rPr lang="en-CA" sz="2400" dirty="0" err="1">
                <a:latin typeface="Gill Sans MT" panose="020B0502020104020203" pitchFamily="34" charset="0"/>
              </a:rPr>
              <a:t>itemDescription</a:t>
            </a:r>
            <a:r>
              <a:rPr lang="en-CA" sz="2400" dirty="0">
                <a:latin typeface="Gill Sans MT" panose="020B0502020104020203" pitchFamily="34" charset="0"/>
              </a:rPr>
              <a:t> interface. This interface contains the fields which are necessary for every item. </a:t>
            </a:r>
          </a:p>
          <a:p>
            <a:pPr marL="0" indent="0">
              <a:buNone/>
            </a:pPr>
            <a:r>
              <a:rPr lang="en-CA" sz="2400" dirty="0">
                <a:latin typeface="Gill Sans MT" panose="020B0502020104020203" pitchFamily="34" charset="0"/>
              </a:rPr>
              <a:t>The design pattern used here is </a:t>
            </a:r>
            <a:r>
              <a:rPr lang="en-CA" sz="2400" dirty="0" err="1">
                <a:latin typeface="Gill Sans MT" panose="020B0502020104020203" pitchFamily="34" charset="0"/>
              </a:rPr>
              <a:t>FlyWeight</a:t>
            </a:r>
            <a:r>
              <a:rPr lang="en-CA" sz="2400" dirty="0">
                <a:latin typeface="Gill Sans MT" panose="020B0502020104020203" pitchFamily="34" charset="0"/>
              </a:rPr>
              <a:t> so that the number of item objects created and the memory footprint can be decreased resulting in the performance of the application to increase.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1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35AE0-7A5A-9D45-CB67-1FCC48F7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3703975"/>
            <a:ext cx="4337858" cy="2398713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latin typeface="Aharoni" panose="02010803020104030203" pitchFamily="2" charset="-79"/>
                <a:cs typeface="Aharoni" panose="02010803020104030203" pitchFamily="2" charset="-79"/>
              </a:rPr>
              <a:t>Data Structures: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4BB8C-9EB8-BF54-E97E-BE2F468DA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5" r="22852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3EBD-F58A-8C9F-C17D-F93FC8E6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703975"/>
            <a:ext cx="5257800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Gill Sans MT" panose="020B0502020104020203" pitchFamily="34" charset="0"/>
              </a:rPr>
              <a:t>A total of 5 Data Structures are used. </a:t>
            </a:r>
          </a:p>
          <a:p>
            <a:pPr marL="0" indent="0">
              <a:buNone/>
            </a:pPr>
            <a:r>
              <a:rPr lang="en-CA" sz="2000" dirty="0">
                <a:latin typeface="Gill Sans MT" panose="020B0502020104020203" pitchFamily="34" charset="0"/>
              </a:rPr>
              <a:t>One for the Bag Total while the remaining four holds the information of all the four sub-menus, one for each.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6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Gill Sans MT</vt:lpstr>
      <vt:lpstr>Office Theme</vt:lpstr>
      <vt:lpstr>Starbucks  Menu Application</vt:lpstr>
      <vt:lpstr>Class Diagram:</vt:lpstr>
      <vt:lpstr>Overview:</vt:lpstr>
      <vt:lpstr>Main Menu:</vt:lpstr>
      <vt:lpstr>Sub-Menu</vt:lpstr>
      <vt:lpstr>Information of Items</vt:lpstr>
      <vt:lpstr>Data Structures: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Green</dc:title>
  <dc:creator>Kartik Nain</dc:creator>
  <cp:lastModifiedBy>Kartik Nain</cp:lastModifiedBy>
  <cp:revision>1</cp:revision>
  <dcterms:created xsi:type="dcterms:W3CDTF">2022-08-07T01:04:51Z</dcterms:created>
  <dcterms:modified xsi:type="dcterms:W3CDTF">2023-02-01T02:59:26Z</dcterms:modified>
</cp:coreProperties>
</file>