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8"/>
  </p:notesMasterIdLst>
  <p:handoutMasterIdLst>
    <p:handoutMasterId r:id="rId9"/>
  </p:handoutMasterIdLst>
  <p:sldIdLst>
    <p:sldId id="256" r:id="rId2"/>
    <p:sldId id="260" r:id="rId3"/>
    <p:sldId id="259" r:id="rId4"/>
    <p:sldId id="280" r:id="rId5"/>
    <p:sldId id="282" r:id="rId6"/>
    <p:sldId id="279" r:id="rId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BBA5"/>
    <a:srgbClr val="FFFFFF"/>
    <a:srgbClr val="000000"/>
    <a:srgbClr val="7F7F7F"/>
    <a:srgbClr val="A6A6A6"/>
    <a:srgbClr val="3F5779"/>
    <a:srgbClr val="999999"/>
    <a:srgbClr val="E8EFF3"/>
    <a:srgbClr val="EBAD00"/>
    <a:srgbClr val="59C5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315" autoAdjust="0"/>
  </p:normalViewPr>
  <p:slideViewPr>
    <p:cSldViewPr snapToGrid="0" showGuides="1">
      <p:cViewPr varScale="1">
        <p:scale>
          <a:sx n="85" d="100"/>
          <a:sy n="85" d="100"/>
        </p:scale>
        <p:origin x="48" y="300"/>
      </p:cViewPr>
      <p:guideLst/>
    </p:cSldViewPr>
  </p:slideViewPr>
  <p:notesTextViewPr>
    <p:cViewPr>
      <p:scale>
        <a:sx n="1" d="1"/>
        <a:sy n="1" d="1"/>
      </p:scale>
      <p:origin x="0" y="0"/>
    </p:cViewPr>
  </p:notesTextViewPr>
  <p:notesViewPr>
    <p:cSldViewPr snapToGrid="0" showGuides="1">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D1E0C90-1D4B-4894-A52F-6A61A8782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xmlns="" id="{6FC6E43D-3065-44B8-88CF-754AF46FCB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846A32-BF80-4EEB-9349-9686B10A492B}" type="datetimeFigureOut">
              <a:rPr lang="ru-RU" smtClean="0"/>
              <a:t>24.01.2019</a:t>
            </a:fld>
            <a:endParaRPr lang="ru-RU" dirty="0"/>
          </a:p>
        </p:txBody>
      </p:sp>
      <p:sp>
        <p:nvSpPr>
          <p:cNvPr id="4" name="Footer Placeholder 3">
            <a:extLst>
              <a:ext uri="{FF2B5EF4-FFF2-40B4-BE49-F238E27FC236}">
                <a16:creationId xmlns:a16="http://schemas.microsoft.com/office/drawing/2014/main" xmlns="" id="{F0CC3A23-7175-4E59-B38B-B4E81F5213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xmlns="" id="{7BF400A4-4A42-4A50-BC86-D7DA38EF2A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42A9F-EB4A-4976-901B-F47991B5E154}" type="slidenum">
              <a:rPr lang="ru-RU" smtClean="0"/>
              <a:t>‹#›</a:t>
            </a:fld>
            <a:endParaRPr lang="ru-RU" dirty="0"/>
          </a:p>
        </p:txBody>
      </p:sp>
    </p:spTree>
    <p:extLst>
      <p:ext uri="{BB962C8B-B14F-4D97-AF65-F5344CB8AC3E}">
        <p14:creationId xmlns:p14="http://schemas.microsoft.com/office/powerpoint/2010/main" val="3437907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A9E41-F7BA-42D1-923E-C3B58F2FDEC1}" type="datetimeFigureOut">
              <a:rPr lang="ru-RU" smtClean="0"/>
              <a:t>24.01.2019</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AC6CC0-914F-4A6F-B8FE-1137B7ABBBE0}" type="slidenum">
              <a:rPr lang="ru-RU" smtClean="0"/>
              <a:t>‹#›</a:t>
            </a:fld>
            <a:endParaRPr lang="ru-RU" dirty="0"/>
          </a:p>
        </p:txBody>
      </p:sp>
    </p:spTree>
    <p:extLst>
      <p:ext uri="{BB962C8B-B14F-4D97-AF65-F5344CB8AC3E}">
        <p14:creationId xmlns:p14="http://schemas.microsoft.com/office/powerpoint/2010/main" val="3325645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4A9E66CD-99CC-45B1-A15D-3626A6160849}"/>
              </a:ext>
            </a:extLst>
          </p:cNvPr>
          <p:cNvSpPr>
            <a:spLocks noGrp="1"/>
          </p:cNvSpPr>
          <p:nvPr>
            <p:ph type="pic" sz="quarter" idx="13"/>
          </p:nvPr>
        </p:nvSpPr>
        <p:spPr>
          <a:xfrm>
            <a:off x="458724" y="457200"/>
            <a:ext cx="11274552" cy="5943600"/>
          </a:xfrm>
          <a:noFill/>
        </p:spPr>
        <p:txBody>
          <a:bodyPr anchor="ctr" anchorCtr="0">
            <a:noAutofit/>
          </a:bodyPr>
          <a:lstStyle>
            <a:lvl1pPr marL="0" indent="0" algn="ctr">
              <a:buNone/>
              <a:defRPr>
                <a:latin typeface="+mn-lt"/>
              </a:defRPr>
            </a:lvl1pPr>
          </a:lstStyle>
          <a:p>
            <a:r>
              <a:rPr lang="en-US" smtClean="0"/>
              <a:t>Click icon to add picture</a:t>
            </a:r>
            <a:endParaRPr lang="ru-RU" dirty="0"/>
          </a:p>
        </p:txBody>
      </p:sp>
      <p:sp>
        <p:nvSpPr>
          <p:cNvPr id="15" name="Picture Placeholder 14">
            <a:extLst>
              <a:ext uri="{FF2B5EF4-FFF2-40B4-BE49-F238E27FC236}">
                <a16:creationId xmlns:a16="http://schemas.microsoft.com/office/drawing/2014/main" xmlns="" id="{CF15D4B3-A0CD-4C14-BB5E-CB9859BD8A51}"/>
              </a:ext>
            </a:extLst>
          </p:cNvPr>
          <p:cNvSpPr>
            <a:spLocks noGrp="1"/>
          </p:cNvSpPr>
          <p:nvPr>
            <p:ph type="pic" sz="quarter" idx="14"/>
          </p:nvPr>
        </p:nvSpPr>
        <p:spPr>
          <a:xfrm>
            <a:off x="5364480" y="1746127"/>
            <a:ext cx="1463040" cy="987552"/>
          </a:xfrm>
        </p:spPr>
        <p:txBody>
          <a:bodyPr anchor="ctr" anchorCtr="0">
            <a:noAutofit/>
          </a:bodyPr>
          <a:lstStyle>
            <a:lvl1pPr marL="0" indent="0" algn="ctr">
              <a:buNone/>
              <a:defRPr sz="1400">
                <a:latin typeface="+mn-lt"/>
              </a:defRPr>
            </a:lvl1pPr>
          </a:lstStyle>
          <a:p>
            <a:r>
              <a:rPr lang="en-US" smtClean="0"/>
              <a:t>Click icon to add picture</a:t>
            </a:r>
            <a:endParaRPr lang="ru-RU" dirty="0"/>
          </a:p>
        </p:txBody>
      </p:sp>
      <p:sp>
        <p:nvSpPr>
          <p:cNvPr id="2" name="Title 1">
            <a:extLst>
              <a:ext uri="{FF2B5EF4-FFF2-40B4-BE49-F238E27FC236}">
                <a16:creationId xmlns:a16="http://schemas.microsoft.com/office/drawing/2014/main" xmlns=""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atin typeface="+mj-lt"/>
              </a:defRPr>
            </a:lvl1pPr>
          </a:lstStyle>
          <a:p>
            <a:r>
              <a:rPr lang="en-US" smtClean="0"/>
              <a:t>Click to edit Master title style</a:t>
            </a:r>
            <a:endParaRPr lang="ru-RU" dirty="0"/>
          </a:p>
        </p:txBody>
      </p:sp>
      <p:sp>
        <p:nvSpPr>
          <p:cNvPr id="3" name="Subtitle 2">
            <a:extLst>
              <a:ext uri="{FF2B5EF4-FFF2-40B4-BE49-F238E27FC236}">
                <a16:creationId xmlns:a16="http://schemas.microsoft.com/office/drawing/2014/main" xmlns="" id="{C6A507DE-4CA5-4E76-8450-4125151EB335}"/>
              </a:ext>
            </a:extLst>
          </p:cNvPr>
          <p:cNvSpPr>
            <a:spLocks noGrp="1"/>
          </p:cNvSpPr>
          <p:nvPr>
            <p:ph type="subTitle" idx="1"/>
          </p:nvPr>
        </p:nvSpPr>
        <p:spPr>
          <a:xfrm>
            <a:off x="458724" y="4628730"/>
            <a:ext cx="11274552" cy="1772070"/>
          </a:xfrm>
          <a:solidFill>
            <a:schemeClr val="accent1">
              <a:alpha val="30000"/>
            </a:schemeClr>
          </a:solidFill>
        </p:spPr>
        <p:txBody>
          <a:bodyPr tIns="252000" rIns="90000" anchor="t" anchorCtr="0">
            <a:normAutofit/>
          </a:bodyPr>
          <a:lstStyle>
            <a:lvl1pPr marL="0" indent="0" algn="ctr">
              <a:buNone/>
              <a:defRPr sz="2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spTree>
    <p:extLst>
      <p:ext uri="{BB962C8B-B14F-4D97-AF65-F5344CB8AC3E}">
        <p14:creationId xmlns:p14="http://schemas.microsoft.com/office/powerpoint/2010/main" val="196603644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ircles Fram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1AA4D017-0A70-4D48-AAEC-419979E13E79}"/>
              </a:ext>
            </a:extLst>
          </p:cNvPr>
          <p:cNvSpPr>
            <a:spLocks noGrp="1"/>
          </p:cNvSpPr>
          <p:nvPr>
            <p:ph type="dt" sz="half" idx="10"/>
          </p:nvPr>
        </p:nvSpPr>
        <p:spPr/>
        <p:txBody>
          <a:bodyPr/>
          <a:lstStyle/>
          <a:p>
            <a:fld id="{09DA4596-3085-4BB2-8F53-0564AA69708A}" type="datetime1">
              <a:rPr lang="en-US" smtClean="0"/>
              <a:t>1/24/2019</a:t>
            </a:fld>
            <a:endParaRPr lang="ru-RU" dirty="0"/>
          </a:p>
        </p:txBody>
      </p:sp>
      <p:sp>
        <p:nvSpPr>
          <p:cNvPr id="4" name="Footer Placeholder 3">
            <a:extLst>
              <a:ext uri="{FF2B5EF4-FFF2-40B4-BE49-F238E27FC236}">
                <a16:creationId xmlns:a16="http://schemas.microsoft.com/office/drawing/2014/main" xmlns="" id="{B7BBC7E7-6231-47E3-8EF5-B6940485EEEF}"/>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5FCF16B4-2B81-4254-9C13-836431B5E213}"/>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21" name="Oval 20">
            <a:extLst>
              <a:ext uri="{FF2B5EF4-FFF2-40B4-BE49-F238E27FC236}">
                <a16:creationId xmlns:a16="http://schemas.microsoft.com/office/drawing/2014/main" xmlns="" id="{301015CF-499A-4BBE-9753-C58924478363}"/>
              </a:ext>
            </a:extLst>
          </p:cNvPr>
          <p:cNvSpPr/>
          <p:nvPr userDrawn="1"/>
        </p:nvSpPr>
        <p:spPr>
          <a:xfrm>
            <a:off x="1810787" y="2541781"/>
            <a:ext cx="2322576" cy="2322576"/>
          </a:xfrm>
          <a:prstGeom prst="ellipse">
            <a:avLst/>
          </a:prstGeom>
          <a:gradFill>
            <a:gsLst>
              <a:gs pos="0">
                <a:schemeClr val="bg2">
                  <a:alpha val="10000"/>
                </a:schemeClr>
              </a:gs>
              <a:gs pos="100000">
                <a:schemeClr val="bg2">
                  <a:lumMod val="75000"/>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Oval 21">
            <a:extLst>
              <a:ext uri="{FF2B5EF4-FFF2-40B4-BE49-F238E27FC236}">
                <a16:creationId xmlns:a16="http://schemas.microsoft.com/office/drawing/2014/main" xmlns="" id="{A25F4982-38CF-44F1-8F23-63FB784DDB3F}"/>
              </a:ext>
            </a:extLst>
          </p:cNvPr>
          <p:cNvSpPr/>
          <p:nvPr userDrawn="1"/>
        </p:nvSpPr>
        <p:spPr>
          <a:xfrm>
            <a:off x="3997452" y="2200193"/>
            <a:ext cx="3008376" cy="3008376"/>
          </a:xfrm>
          <a:prstGeom prst="ellipse">
            <a:avLst/>
          </a:prstGeom>
          <a:gradFill>
            <a:gsLst>
              <a:gs pos="100000">
                <a:schemeClr val="bg2">
                  <a:lumMod val="75000"/>
                  <a:alpha val="20000"/>
                </a:schemeClr>
              </a:gs>
              <a:gs pos="0">
                <a:schemeClr val="tx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Oval 22">
            <a:extLst>
              <a:ext uri="{FF2B5EF4-FFF2-40B4-BE49-F238E27FC236}">
                <a16:creationId xmlns:a16="http://schemas.microsoft.com/office/drawing/2014/main" xmlns="" id="{2E9E2742-0CF7-4498-9804-D4E1B556238F}"/>
              </a:ext>
            </a:extLst>
          </p:cNvPr>
          <p:cNvSpPr/>
          <p:nvPr userDrawn="1"/>
        </p:nvSpPr>
        <p:spPr>
          <a:xfrm>
            <a:off x="6869918" y="1978150"/>
            <a:ext cx="3511296" cy="3511296"/>
          </a:xfrm>
          <a:prstGeom prst="ellipse">
            <a:avLst/>
          </a:prstGeom>
          <a:gradFill>
            <a:gsLst>
              <a:gs pos="0">
                <a:schemeClr val="accent1">
                  <a:lumMod val="75000"/>
                  <a:alpha val="20000"/>
                </a:schemeClr>
              </a:gs>
              <a:gs pos="100000">
                <a:schemeClr val="accent1">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7" name="Text Placeholder 7">
            <a:extLst>
              <a:ext uri="{FF2B5EF4-FFF2-40B4-BE49-F238E27FC236}">
                <a16:creationId xmlns:a16="http://schemas.microsoft.com/office/drawing/2014/main" xmlns="" id="{6BA84852-3669-4ADB-BADA-A7F54196B2BE}"/>
              </a:ext>
            </a:extLst>
          </p:cNvPr>
          <p:cNvSpPr>
            <a:spLocks noGrp="1"/>
          </p:cNvSpPr>
          <p:nvPr>
            <p:ph type="body" sz="quarter" idx="25" hasCustomPrompt="1"/>
          </p:nvPr>
        </p:nvSpPr>
        <p:spPr>
          <a:xfrm>
            <a:off x="2073295" y="3071195"/>
            <a:ext cx="1797559" cy="781561"/>
          </a:xfrm>
        </p:spPr>
        <p:txBody>
          <a:bodyPr lIns="0" tIns="0" rIns="0" bIns="0">
            <a:noAutofit/>
          </a:bodyPr>
          <a:lstStyle>
            <a:lvl1pPr marL="0" indent="0" algn="ctr">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28" name="Text Placeholder 2">
            <a:extLst>
              <a:ext uri="{FF2B5EF4-FFF2-40B4-BE49-F238E27FC236}">
                <a16:creationId xmlns:a16="http://schemas.microsoft.com/office/drawing/2014/main" xmlns="" id="{332ADE7C-CB58-4543-8A89-D1BAA23B59EB}"/>
              </a:ext>
            </a:extLst>
          </p:cNvPr>
          <p:cNvSpPr>
            <a:spLocks noGrp="1"/>
          </p:cNvSpPr>
          <p:nvPr>
            <p:ph type="body" idx="1" hasCustomPrompt="1"/>
          </p:nvPr>
        </p:nvSpPr>
        <p:spPr>
          <a:xfrm>
            <a:off x="1730075" y="5649340"/>
            <a:ext cx="2484000" cy="334918"/>
          </a:xfrm>
        </p:spPr>
        <p:txBody>
          <a:bodyPr lIns="36000" tIns="0" rIns="0" bIns="0" anchor="b">
            <a:normAutofit/>
          </a:bodyPr>
          <a:lstStyle>
            <a:lvl1pPr marL="0" indent="0" algn="ctr">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29" name="Text Placeholder 11">
            <a:extLst>
              <a:ext uri="{FF2B5EF4-FFF2-40B4-BE49-F238E27FC236}">
                <a16:creationId xmlns:a16="http://schemas.microsoft.com/office/drawing/2014/main" xmlns="" id="{BEF70025-7AF3-426D-AAE8-5D25E1A5CB6E}"/>
              </a:ext>
            </a:extLst>
          </p:cNvPr>
          <p:cNvSpPr>
            <a:spLocks noGrp="1"/>
          </p:cNvSpPr>
          <p:nvPr>
            <p:ph type="body" sz="quarter" idx="13" hasCustomPrompt="1"/>
          </p:nvPr>
        </p:nvSpPr>
        <p:spPr>
          <a:xfrm>
            <a:off x="2165887" y="3909381"/>
            <a:ext cx="1596816" cy="430700"/>
          </a:xfrm>
        </p:spPr>
        <p:txBody>
          <a:bodyPr lIns="36000" tIns="0" rIns="0" bIns="0">
            <a:noAutofit/>
          </a:bodyPr>
          <a:lstStyle>
            <a:lvl1pPr marL="0" indent="0" algn="ctr">
              <a:buNone/>
              <a:defRPr sz="2800"/>
            </a:lvl1pPr>
            <a:lvl2pPr marL="457200" indent="0">
              <a:buNone/>
              <a:defRPr sz="2800"/>
            </a:lvl2pPr>
          </a:lstStyle>
          <a:p>
            <a:pPr lvl="0"/>
            <a:r>
              <a:rPr lang="en-US" dirty="0"/>
              <a:t>Billion</a:t>
            </a:r>
            <a:endParaRPr lang="ru-RU" dirty="0"/>
          </a:p>
        </p:txBody>
      </p:sp>
      <p:sp>
        <p:nvSpPr>
          <p:cNvPr id="30" name="Text Placeholder 2">
            <a:extLst>
              <a:ext uri="{FF2B5EF4-FFF2-40B4-BE49-F238E27FC236}">
                <a16:creationId xmlns:a16="http://schemas.microsoft.com/office/drawing/2014/main" xmlns="" id="{B48A1176-4AC8-4197-8737-21A26EC60370}"/>
              </a:ext>
            </a:extLst>
          </p:cNvPr>
          <p:cNvSpPr>
            <a:spLocks noGrp="1"/>
          </p:cNvSpPr>
          <p:nvPr>
            <p:ph type="body" idx="32" hasCustomPrompt="1"/>
          </p:nvPr>
        </p:nvSpPr>
        <p:spPr>
          <a:xfrm>
            <a:off x="4362457" y="5674484"/>
            <a:ext cx="2484000" cy="334918"/>
          </a:xfrm>
        </p:spPr>
        <p:txBody>
          <a:bodyPr lIns="36000" tIns="0" rIns="0" bIns="0" anchor="b">
            <a:normAutofit/>
          </a:bodyPr>
          <a:lstStyle>
            <a:lvl1pPr marL="0" indent="0" algn="ctr">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1" name="Text Placeholder 2">
            <a:extLst>
              <a:ext uri="{FF2B5EF4-FFF2-40B4-BE49-F238E27FC236}">
                <a16:creationId xmlns:a16="http://schemas.microsoft.com/office/drawing/2014/main" xmlns="" id="{9E48A353-E825-43A2-9268-3772DF852C93}"/>
              </a:ext>
            </a:extLst>
          </p:cNvPr>
          <p:cNvSpPr>
            <a:spLocks noGrp="1"/>
          </p:cNvSpPr>
          <p:nvPr>
            <p:ph type="body" idx="33" hasCustomPrompt="1"/>
          </p:nvPr>
        </p:nvSpPr>
        <p:spPr>
          <a:xfrm>
            <a:off x="7383566" y="5656692"/>
            <a:ext cx="2484000" cy="334918"/>
          </a:xfrm>
        </p:spPr>
        <p:txBody>
          <a:bodyPr lIns="36000" tIns="0" rIns="0" bIns="0" anchor="b">
            <a:normAutofit/>
          </a:bodyPr>
          <a:lstStyle>
            <a:lvl1pPr marL="0" indent="0" algn="ctr">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2" name="Text Placeholder 7">
            <a:extLst>
              <a:ext uri="{FF2B5EF4-FFF2-40B4-BE49-F238E27FC236}">
                <a16:creationId xmlns:a16="http://schemas.microsoft.com/office/drawing/2014/main" xmlns="" id="{289C6559-A412-4545-8BEA-9C8CF0E92D8D}"/>
              </a:ext>
            </a:extLst>
          </p:cNvPr>
          <p:cNvSpPr>
            <a:spLocks noGrp="1"/>
          </p:cNvSpPr>
          <p:nvPr>
            <p:ph type="body" sz="quarter" idx="34" hasCustomPrompt="1"/>
          </p:nvPr>
        </p:nvSpPr>
        <p:spPr>
          <a:xfrm>
            <a:off x="4602860" y="3068895"/>
            <a:ext cx="1797559" cy="781561"/>
          </a:xfrm>
        </p:spPr>
        <p:txBody>
          <a:bodyPr lIns="0" tIns="0" rIns="0" bIns="0">
            <a:noAutofit/>
          </a:bodyPr>
          <a:lstStyle>
            <a:lvl1pPr marL="0" indent="0" algn="ctr">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33" name="Text Placeholder 7">
            <a:extLst>
              <a:ext uri="{FF2B5EF4-FFF2-40B4-BE49-F238E27FC236}">
                <a16:creationId xmlns:a16="http://schemas.microsoft.com/office/drawing/2014/main" xmlns="" id="{0B7BFF13-EDBB-45CE-97A5-A148A3ACA7A0}"/>
              </a:ext>
            </a:extLst>
          </p:cNvPr>
          <p:cNvSpPr>
            <a:spLocks noGrp="1"/>
          </p:cNvSpPr>
          <p:nvPr>
            <p:ph type="body" sz="quarter" idx="35" hasCustomPrompt="1"/>
          </p:nvPr>
        </p:nvSpPr>
        <p:spPr>
          <a:xfrm>
            <a:off x="7726786" y="3068895"/>
            <a:ext cx="1797559" cy="781561"/>
          </a:xfrm>
        </p:spPr>
        <p:txBody>
          <a:bodyPr lIns="0" tIns="0" rIns="0" bIns="0">
            <a:noAutofit/>
          </a:bodyPr>
          <a:lstStyle>
            <a:lvl1pPr marL="0" indent="0" algn="ctr">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34" name="Text Placeholder 11">
            <a:extLst>
              <a:ext uri="{FF2B5EF4-FFF2-40B4-BE49-F238E27FC236}">
                <a16:creationId xmlns:a16="http://schemas.microsoft.com/office/drawing/2014/main" xmlns="" id="{4CFD8A3C-72E7-4646-94B5-3D08F2A9B987}"/>
              </a:ext>
            </a:extLst>
          </p:cNvPr>
          <p:cNvSpPr>
            <a:spLocks noGrp="1"/>
          </p:cNvSpPr>
          <p:nvPr>
            <p:ph type="body" sz="quarter" idx="36" hasCustomPrompt="1"/>
          </p:nvPr>
        </p:nvSpPr>
        <p:spPr>
          <a:xfrm>
            <a:off x="4703232" y="3917466"/>
            <a:ext cx="1596816" cy="430700"/>
          </a:xfrm>
        </p:spPr>
        <p:txBody>
          <a:bodyPr lIns="36000" tIns="0" rIns="0" bIns="0">
            <a:noAutofit/>
          </a:bodyPr>
          <a:lstStyle>
            <a:lvl1pPr marL="0" indent="0" algn="ctr">
              <a:buNone/>
              <a:defRPr sz="2800"/>
            </a:lvl1pPr>
            <a:lvl2pPr marL="457200" indent="0">
              <a:buNone/>
              <a:defRPr sz="2800"/>
            </a:lvl2pPr>
          </a:lstStyle>
          <a:p>
            <a:pPr lvl="0"/>
            <a:r>
              <a:rPr lang="en-US" dirty="0"/>
              <a:t>Billion</a:t>
            </a:r>
            <a:endParaRPr lang="ru-RU" dirty="0"/>
          </a:p>
        </p:txBody>
      </p:sp>
      <p:sp>
        <p:nvSpPr>
          <p:cNvPr id="35" name="Text Placeholder 11">
            <a:extLst>
              <a:ext uri="{FF2B5EF4-FFF2-40B4-BE49-F238E27FC236}">
                <a16:creationId xmlns:a16="http://schemas.microsoft.com/office/drawing/2014/main" xmlns="" id="{16E9923E-87D9-40DD-9F02-63A0EE936A1F}"/>
              </a:ext>
            </a:extLst>
          </p:cNvPr>
          <p:cNvSpPr>
            <a:spLocks noGrp="1"/>
          </p:cNvSpPr>
          <p:nvPr>
            <p:ph type="body" sz="quarter" idx="37" hasCustomPrompt="1"/>
          </p:nvPr>
        </p:nvSpPr>
        <p:spPr>
          <a:xfrm>
            <a:off x="7827157" y="3917466"/>
            <a:ext cx="1596816" cy="430700"/>
          </a:xfrm>
        </p:spPr>
        <p:txBody>
          <a:bodyPr lIns="36000" tIns="0" rIns="0" bIns="0">
            <a:noAutofit/>
          </a:bodyPr>
          <a:lstStyle>
            <a:lvl1pPr marL="0" indent="0" algn="ctr">
              <a:buNone/>
              <a:defRPr sz="2800"/>
            </a:lvl1pPr>
            <a:lvl2pPr marL="457200" indent="0">
              <a:buNone/>
              <a:defRPr sz="2800"/>
            </a:lvl2pPr>
          </a:lstStyle>
          <a:p>
            <a:pPr lvl="0"/>
            <a:r>
              <a:rPr lang="en-US" dirty="0"/>
              <a:t>Billion</a:t>
            </a:r>
            <a:endParaRPr lang="ru-RU" dirty="0"/>
          </a:p>
        </p:txBody>
      </p:sp>
      <p:sp>
        <p:nvSpPr>
          <p:cNvPr id="20" name="Title 1">
            <a:extLst>
              <a:ext uri="{FF2B5EF4-FFF2-40B4-BE49-F238E27FC236}">
                <a16:creationId xmlns:a16="http://schemas.microsoft.com/office/drawing/2014/main" xmlns="" id="{138ED511-212A-DA4E-98FC-496D7B92A73F}"/>
              </a:ext>
            </a:extLst>
          </p:cNvPr>
          <p:cNvSpPr>
            <a:spLocks noGrp="1"/>
          </p:cNvSpPr>
          <p:nvPr>
            <p:ph type="title"/>
          </p:nvPr>
        </p:nvSpPr>
        <p:spPr>
          <a:xfrm>
            <a:off x="836614" y="740998"/>
            <a:ext cx="9535686" cy="568800"/>
          </a:xfrm>
        </p:spPr>
        <p:txBody>
          <a:bodyPr lIns="36000" tIns="0" rIns="0" bIns="0"/>
          <a:lstStyle/>
          <a:p>
            <a:r>
              <a:rPr lang="en-US" smtClean="0"/>
              <a:t>Click to edit Master title style</a:t>
            </a:r>
            <a:endParaRPr lang="ru-RU" dirty="0"/>
          </a:p>
        </p:txBody>
      </p:sp>
      <p:sp>
        <p:nvSpPr>
          <p:cNvPr id="25" name="Text Placeholder 2">
            <a:extLst>
              <a:ext uri="{FF2B5EF4-FFF2-40B4-BE49-F238E27FC236}">
                <a16:creationId xmlns:a16="http://schemas.microsoft.com/office/drawing/2014/main" xmlns="" id="{53F5D1F3-7B20-844A-AD7A-66AA1CAC2557}"/>
              </a:ext>
            </a:extLst>
          </p:cNvPr>
          <p:cNvSpPr>
            <a:spLocks noGrp="1"/>
          </p:cNvSpPr>
          <p:nvPr>
            <p:ph type="body" idx="24"/>
          </p:nvPr>
        </p:nvSpPr>
        <p:spPr>
          <a:xfrm>
            <a:off x="836614" y="1377833"/>
            <a:ext cx="9535686" cy="54000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26" name="Picture Placeholder 11">
            <a:extLst>
              <a:ext uri="{FF2B5EF4-FFF2-40B4-BE49-F238E27FC236}">
                <a16:creationId xmlns:a16="http://schemas.microsoft.com/office/drawing/2014/main" xmlns="" id="{48D7F0F9-4118-4257-9D45-A5772C2110D7}"/>
              </a:ext>
            </a:extLst>
          </p:cNvPr>
          <p:cNvSpPr>
            <a:spLocks noGrp="1"/>
          </p:cNvSpPr>
          <p:nvPr>
            <p:ph type="pic" sz="quarter" idx="38"/>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smtClean="0"/>
              <a:t>Click icon to add picture</a:t>
            </a:r>
            <a:endParaRPr lang="ru-RU" dirty="0"/>
          </a:p>
        </p:txBody>
      </p:sp>
    </p:spTree>
    <p:extLst>
      <p:ext uri="{BB962C8B-B14F-4D97-AF65-F5344CB8AC3E}">
        <p14:creationId xmlns:p14="http://schemas.microsoft.com/office/powerpoint/2010/main" val="1309106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AB7BBC9A-B18B-4F56-8515-321CD01B2666}"/>
              </a:ext>
            </a:extLst>
          </p:cNvPr>
          <p:cNvSpPr/>
          <p:nvPr userDrawn="1"/>
        </p:nvSpPr>
        <p:spPr>
          <a:xfrm>
            <a:off x="6096000" y="2875541"/>
            <a:ext cx="5653088" cy="272491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xmlns="" id="{17131326-08A9-441D-B1A8-66271415853E}"/>
              </a:ext>
            </a:extLst>
          </p:cNvPr>
          <p:cNvSpPr>
            <a:spLocks noGrp="1"/>
          </p:cNvSpPr>
          <p:nvPr>
            <p:ph type="title"/>
          </p:nvPr>
        </p:nvSpPr>
        <p:spPr>
          <a:xfrm>
            <a:off x="836614" y="740998"/>
            <a:ext cx="9535686" cy="568800"/>
          </a:xfrm>
        </p:spPr>
        <p:txBody>
          <a:bodyPr lIns="36000" tIns="0" rIns="0" bIns="0"/>
          <a:lstStyle/>
          <a:p>
            <a:r>
              <a:rPr lang="en-US" smtClean="0"/>
              <a:t>Click to edit Master title style</a:t>
            </a:r>
            <a:endParaRPr lang="ru-RU" dirty="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011F8E8F-7A79-47A4-A23F-F3FD3E2A15F3}" type="datetime1">
              <a:rPr lang="en-US" smtClean="0"/>
              <a:t>1/24/2019</a:t>
            </a:fld>
            <a:endParaRPr lang="ru-RU"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9" name="Text Placeholder 2">
            <a:extLst>
              <a:ext uri="{FF2B5EF4-FFF2-40B4-BE49-F238E27FC236}">
                <a16:creationId xmlns:a16="http://schemas.microsoft.com/office/drawing/2014/main" xmlns="" id="{1C91FD06-686C-4DAB-8F12-FBDE6BBF3144}"/>
              </a:ext>
            </a:extLst>
          </p:cNvPr>
          <p:cNvSpPr>
            <a:spLocks noGrp="1"/>
          </p:cNvSpPr>
          <p:nvPr>
            <p:ph type="body" idx="24"/>
          </p:nvPr>
        </p:nvSpPr>
        <p:spPr>
          <a:xfrm>
            <a:off x="836614" y="1377833"/>
            <a:ext cx="9535686" cy="909018"/>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8" name="Rectangle 17">
            <a:extLst>
              <a:ext uri="{FF2B5EF4-FFF2-40B4-BE49-F238E27FC236}">
                <a16:creationId xmlns:a16="http://schemas.microsoft.com/office/drawing/2014/main" xmlns="" id="{33076231-2A54-4E4C-AED3-197E208C14BB}"/>
              </a:ext>
            </a:extLst>
          </p:cNvPr>
          <p:cNvSpPr/>
          <p:nvPr userDrawn="1"/>
        </p:nvSpPr>
        <p:spPr>
          <a:xfrm>
            <a:off x="0" y="2891583"/>
            <a:ext cx="6096000" cy="2724912"/>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 name="Text Placeholder 2">
            <a:extLst>
              <a:ext uri="{FF2B5EF4-FFF2-40B4-BE49-F238E27FC236}">
                <a16:creationId xmlns:a16="http://schemas.microsoft.com/office/drawing/2014/main" xmlns="" id="{61FE0B9B-7D73-4311-B749-C3FA874AF7CC}"/>
              </a:ext>
            </a:extLst>
          </p:cNvPr>
          <p:cNvSpPr>
            <a:spLocks noGrp="1"/>
          </p:cNvSpPr>
          <p:nvPr>
            <p:ph type="body" idx="1"/>
          </p:nvPr>
        </p:nvSpPr>
        <p:spPr>
          <a:xfrm>
            <a:off x="836612" y="3278541"/>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1" name="Text Placeholder 11">
            <a:extLst>
              <a:ext uri="{FF2B5EF4-FFF2-40B4-BE49-F238E27FC236}">
                <a16:creationId xmlns:a16="http://schemas.microsoft.com/office/drawing/2014/main" xmlns="" id="{4A6CBB7D-3142-4CED-98BE-68B4F7C14E52}"/>
              </a:ext>
            </a:extLst>
          </p:cNvPr>
          <p:cNvSpPr>
            <a:spLocks noGrp="1"/>
          </p:cNvSpPr>
          <p:nvPr>
            <p:ph type="body" sz="quarter" idx="13"/>
          </p:nvPr>
        </p:nvSpPr>
        <p:spPr>
          <a:xfrm>
            <a:off x="836612" y="3663631"/>
            <a:ext cx="4820533" cy="1618232"/>
          </a:xfrm>
        </p:spPr>
        <p:txBody>
          <a:bodyPr lIns="36000" tIns="0" rIns="0" bIns="0">
            <a:normAutofit/>
          </a:bodyPr>
          <a:lstStyle>
            <a:lvl1pPr marL="171450" indent="-171450">
              <a:spcBef>
                <a:spcPts val="600"/>
              </a:spcBef>
              <a:buClr>
                <a:schemeClr val="accent1">
                  <a:lumMod val="40000"/>
                  <a:lumOff val="60000"/>
                </a:schemeClr>
              </a:buClr>
              <a:buSzPct val="125000"/>
              <a:buFont typeface="Wingdings" panose="05000000000000000000" pitchFamily="2" charset="2"/>
              <a:buChar char="§"/>
              <a:defRPr sz="1400"/>
            </a:lvl1pPr>
            <a:lvl2pPr marL="628650" indent="-171450">
              <a:spcBef>
                <a:spcPts val="600"/>
              </a:spcBef>
              <a:buClr>
                <a:schemeClr val="accent1">
                  <a:lumMod val="40000"/>
                  <a:lumOff val="60000"/>
                </a:schemeClr>
              </a:buClr>
              <a:buSzPct val="125000"/>
              <a:buFont typeface="Wingdings" panose="05000000000000000000" pitchFamily="2" charset="2"/>
              <a:buChar char="§"/>
              <a:defRPr sz="1400"/>
            </a:lvl2pPr>
          </a:lstStyle>
          <a:p>
            <a:pPr lvl="0"/>
            <a:r>
              <a:rPr lang="en-US" smtClean="0"/>
              <a:t>Click to edit Master text styles</a:t>
            </a:r>
          </a:p>
          <a:p>
            <a:pPr lvl="1"/>
            <a:r>
              <a:rPr lang="en-US" smtClean="0"/>
              <a:t>Second level</a:t>
            </a:r>
          </a:p>
        </p:txBody>
      </p:sp>
      <p:sp>
        <p:nvSpPr>
          <p:cNvPr id="26" name="Text Placeholder 2">
            <a:extLst>
              <a:ext uri="{FF2B5EF4-FFF2-40B4-BE49-F238E27FC236}">
                <a16:creationId xmlns:a16="http://schemas.microsoft.com/office/drawing/2014/main" xmlns="" id="{9CA39242-8640-435B-8C03-0CB0BC8E88E6}"/>
              </a:ext>
            </a:extLst>
          </p:cNvPr>
          <p:cNvSpPr>
            <a:spLocks noGrp="1"/>
          </p:cNvSpPr>
          <p:nvPr>
            <p:ph type="body" idx="30"/>
          </p:nvPr>
        </p:nvSpPr>
        <p:spPr>
          <a:xfrm>
            <a:off x="6495790" y="3278541"/>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7" name="Text Placeholder 11">
            <a:extLst>
              <a:ext uri="{FF2B5EF4-FFF2-40B4-BE49-F238E27FC236}">
                <a16:creationId xmlns:a16="http://schemas.microsoft.com/office/drawing/2014/main" xmlns="" id="{62E97E9F-0DAA-48F4-90F4-640195EAD7DA}"/>
              </a:ext>
            </a:extLst>
          </p:cNvPr>
          <p:cNvSpPr>
            <a:spLocks noGrp="1"/>
          </p:cNvSpPr>
          <p:nvPr>
            <p:ph type="body" sz="quarter" idx="31"/>
          </p:nvPr>
        </p:nvSpPr>
        <p:spPr>
          <a:xfrm>
            <a:off x="6495790" y="3663631"/>
            <a:ext cx="4820533" cy="1618232"/>
          </a:xfrm>
        </p:spPr>
        <p:txBody>
          <a:bodyPr lIns="36000" tIns="0" rIns="0" bIns="0">
            <a:normAutofit/>
          </a:bodyPr>
          <a:lstStyle>
            <a:lvl1pPr marL="171450" indent="-171450">
              <a:spcBef>
                <a:spcPts val="600"/>
              </a:spcBef>
              <a:buClr>
                <a:schemeClr val="bg2">
                  <a:lumMod val="40000"/>
                  <a:lumOff val="60000"/>
                </a:schemeClr>
              </a:buClr>
              <a:buSzPct val="125000"/>
              <a:buFont typeface="Wingdings" panose="05000000000000000000" pitchFamily="2" charset="2"/>
              <a:buChar char="§"/>
              <a:defRPr sz="1400"/>
            </a:lvl1pPr>
            <a:lvl2pPr marL="628650" indent="-171450">
              <a:spcBef>
                <a:spcPts val="600"/>
              </a:spcBef>
              <a:buClr>
                <a:schemeClr val="bg2">
                  <a:lumMod val="40000"/>
                  <a:lumOff val="60000"/>
                </a:schemeClr>
              </a:buClr>
              <a:buSzPct val="125000"/>
              <a:buFont typeface="Wingdings" panose="05000000000000000000" pitchFamily="2" charset="2"/>
              <a:buChar char="§"/>
              <a:defRPr sz="1400"/>
            </a:lvl2pPr>
          </a:lstStyle>
          <a:p>
            <a:pPr lvl="0"/>
            <a:r>
              <a:rPr lang="en-US" smtClean="0"/>
              <a:t>Click to edit Master text styles</a:t>
            </a:r>
          </a:p>
          <a:p>
            <a:pPr lvl="1"/>
            <a:r>
              <a:rPr lang="en-US" smtClean="0"/>
              <a:t>Second level</a:t>
            </a:r>
          </a:p>
        </p:txBody>
      </p:sp>
      <p:sp>
        <p:nvSpPr>
          <p:cNvPr id="14" name="Picture Placeholder 11">
            <a:extLst>
              <a:ext uri="{FF2B5EF4-FFF2-40B4-BE49-F238E27FC236}">
                <a16:creationId xmlns:a16="http://schemas.microsoft.com/office/drawing/2014/main" xmlns=""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smtClean="0"/>
              <a:t>Click icon to add picture</a:t>
            </a:r>
            <a:endParaRPr lang="ru-RU" dirty="0"/>
          </a:p>
        </p:txBody>
      </p:sp>
    </p:spTree>
    <p:extLst>
      <p:ext uri="{BB962C8B-B14F-4D97-AF65-F5344CB8AC3E}">
        <p14:creationId xmlns:p14="http://schemas.microsoft.com/office/powerpoint/2010/main" val="4261833377"/>
      </p:ext>
    </p:extLst>
  </p:cSld>
  <p:clrMapOvr>
    <a:masterClrMapping/>
  </p:clrMapOvr>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xmlns="" id="{9AECFA43-CD95-4331-BDD6-DA02FC838900}"/>
              </a:ext>
            </a:extLst>
          </p:cNvPr>
          <p:cNvSpPr/>
          <p:nvPr userDrawn="1"/>
        </p:nvSpPr>
        <p:spPr>
          <a:xfrm>
            <a:off x="0" y="1426745"/>
            <a:ext cx="12192000" cy="4983480"/>
          </a:xfrm>
          <a:prstGeom prst="rect">
            <a:avLst/>
          </a:prstGeom>
          <a:gradFill>
            <a:gsLst>
              <a:gs pos="0">
                <a:schemeClr val="accent1">
                  <a:lumMod val="75000"/>
                  <a:alpha val="20000"/>
                </a:schemeClr>
              </a:gs>
              <a:gs pos="10000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a:xfrm>
            <a:off x="10265399" y="5810623"/>
            <a:ext cx="1080000" cy="234000"/>
          </a:xfrm>
        </p:spPr>
        <p:txBody>
          <a:bodyPr/>
          <a:lstStyle/>
          <a:p>
            <a:fld id="{011F8E8F-7A79-47A4-A23F-F3FD3E2A15F3}" type="datetime1">
              <a:rPr lang="en-US" smtClean="0"/>
              <a:t>1/24/2019</a:t>
            </a:fld>
            <a:endParaRPr lang="ru-RU"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22" name="Picture Placeholder 11" descr="Competitors logos quadrant">
            <a:extLst>
              <a:ext uri="{FF2B5EF4-FFF2-40B4-BE49-F238E27FC236}">
                <a16:creationId xmlns:a16="http://schemas.microsoft.com/office/drawing/2014/main" xmlns="" id="{AA265DB5-0ACC-4872-94A9-E59194B1A497}"/>
              </a:ext>
            </a:extLst>
          </p:cNvPr>
          <p:cNvSpPr>
            <a:spLocks noGrp="1"/>
          </p:cNvSpPr>
          <p:nvPr>
            <p:ph type="pic" sz="quarter" idx="39" hasCustomPrompt="1"/>
          </p:nvPr>
        </p:nvSpPr>
        <p:spPr>
          <a:xfrm>
            <a:off x="3271215" y="2800279"/>
            <a:ext cx="1772153" cy="777240"/>
          </a:xfrm>
          <a:solidFill>
            <a:schemeClr val="bg1">
              <a:alpha val="50000"/>
            </a:schemeClr>
          </a:solidFill>
        </p:spPr>
        <p:txBody>
          <a:bodyPr anchor="ctr" anchorCtr="0">
            <a:noAutofit/>
          </a:bodyPr>
          <a:lstStyle>
            <a:lvl1pPr marL="0" indent="0" algn="ctr">
              <a:buNone/>
              <a:defRPr sz="2000" i="1"/>
            </a:lvl1pPr>
          </a:lstStyle>
          <a:p>
            <a:r>
              <a:rPr lang="en-US" dirty="0"/>
              <a:t>Competitor 2</a:t>
            </a:r>
          </a:p>
          <a:p>
            <a:r>
              <a:rPr lang="en-US" dirty="0"/>
              <a:t>Logo</a:t>
            </a:r>
            <a:endParaRPr lang="ru-RU" dirty="0"/>
          </a:p>
        </p:txBody>
      </p:sp>
      <p:sp>
        <p:nvSpPr>
          <p:cNvPr id="23" name="Picture Placeholder 11" descr="Competitors logos quadrant">
            <a:extLst>
              <a:ext uri="{FF2B5EF4-FFF2-40B4-BE49-F238E27FC236}">
                <a16:creationId xmlns:a16="http://schemas.microsoft.com/office/drawing/2014/main" xmlns="" id="{D93F8F87-5281-4F40-82FC-A4B985EAFE89}"/>
              </a:ext>
            </a:extLst>
          </p:cNvPr>
          <p:cNvSpPr>
            <a:spLocks noGrp="1"/>
          </p:cNvSpPr>
          <p:nvPr>
            <p:ph type="pic" sz="quarter" idx="40" hasCustomPrompt="1"/>
          </p:nvPr>
        </p:nvSpPr>
        <p:spPr>
          <a:xfrm>
            <a:off x="1366167" y="2237506"/>
            <a:ext cx="1772153" cy="777240"/>
          </a:xfrm>
          <a:solidFill>
            <a:schemeClr val="bg1">
              <a:alpha val="50000"/>
            </a:schemeClr>
          </a:solidFill>
        </p:spPr>
        <p:txBody>
          <a:bodyPr anchor="ctr" anchorCtr="0">
            <a:noAutofit/>
          </a:bodyPr>
          <a:lstStyle>
            <a:lvl1pPr marL="0" indent="0" algn="ctr">
              <a:buNone/>
              <a:defRPr sz="2000" i="1"/>
            </a:lvl1pPr>
          </a:lstStyle>
          <a:p>
            <a:r>
              <a:rPr lang="en-US" dirty="0"/>
              <a:t>Competitor </a:t>
            </a:r>
            <a:r>
              <a:rPr lang="ru-RU" dirty="0"/>
              <a:t>1</a:t>
            </a:r>
            <a:endParaRPr lang="en-US" dirty="0"/>
          </a:p>
          <a:p>
            <a:r>
              <a:rPr lang="en-US" dirty="0"/>
              <a:t>Logo</a:t>
            </a:r>
            <a:endParaRPr lang="ru-RU" dirty="0"/>
          </a:p>
        </p:txBody>
      </p:sp>
      <p:sp>
        <p:nvSpPr>
          <p:cNvPr id="24" name="Picture Placeholder 11" descr="Competitors logos quadrant">
            <a:extLst>
              <a:ext uri="{FF2B5EF4-FFF2-40B4-BE49-F238E27FC236}">
                <a16:creationId xmlns:a16="http://schemas.microsoft.com/office/drawing/2014/main" xmlns="" id="{DEEA12AF-CE7B-41C2-8A17-EC693ECF8C38}"/>
              </a:ext>
            </a:extLst>
          </p:cNvPr>
          <p:cNvSpPr>
            <a:spLocks noGrp="1"/>
          </p:cNvSpPr>
          <p:nvPr>
            <p:ph type="pic" sz="quarter" idx="41" hasCustomPrompt="1"/>
          </p:nvPr>
        </p:nvSpPr>
        <p:spPr>
          <a:xfrm>
            <a:off x="1872684" y="4678392"/>
            <a:ext cx="1772153" cy="777240"/>
          </a:xfrm>
          <a:solidFill>
            <a:schemeClr val="bg1">
              <a:alpha val="50000"/>
            </a:schemeClr>
          </a:solidFill>
        </p:spPr>
        <p:txBody>
          <a:bodyPr anchor="ctr" anchorCtr="0">
            <a:noAutofit/>
          </a:bodyPr>
          <a:lstStyle>
            <a:lvl1pPr marL="0" indent="0" algn="ctr">
              <a:buNone/>
              <a:defRPr sz="2000" i="1"/>
            </a:lvl1pPr>
          </a:lstStyle>
          <a:p>
            <a:r>
              <a:rPr lang="en-US" dirty="0"/>
              <a:t>Competitor </a:t>
            </a:r>
            <a:r>
              <a:rPr lang="ru-RU" dirty="0"/>
              <a:t>3</a:t>
            </a:r>
            <a:endParaRPr lang="en-US" dirty="0"/>
          </a:p>
          <a:p>
            <a:r>
              <a:rPr lang="en-US" dirty="0"/>
              <a:t>Logo</a:t>
            </a:r>
            <a:endParaRPr lang="ru-RU" dirty="0"/>
          </a:p>
        </p:txBody>
      </p:sp>
      <p:sp>
        <p:nvSpPr>
          <p:cNvPr id="25" name="Picture Placeholder 11" descr="Competitors logos quadrant">
            <a:extLst>
              <a:ext uri="{FF2B5EF4-FFF2-40B4-BE49-F238E27FC236}">
                <a16:creationId xmlns:a16="http://schemas.microsoft.com/office/drawing/2014/main" xmlns="" id="{5F18F8B8-2496-4093-BFC7-531592943EB3}"/>
              </a:ext>
            </a:extLst>
          </p:cNvPr>
          <p:cNvSpPr>
            <a:spLocks noGrp="1"/>
          </p:cNvSpPr>
          <p:nvPr>
            <p:ph type="pic" sz="quarter" idx="42" hasCustomPrompt="1"/>
          </p:nvPr>
        </p:nvSpPr>
        <p:spPr>
          <a:xfrm>
            <a:off x="6636591" y="2856931"/>
            <a:ext cx="1772153" cy="777240"/>
          </a:xfrm>
          <a:solidFill>
            <a:schemeClr val="bg1">
              <a:alpha val="50000"/>
            </a:schemeClr>
          </a:solidFill>
        </p:spPr>
        <p:txBody>
          <a:bodyPr anchor="ctr" anchorCtr="0">
            <a:noAutofit/>
          </a:bodyPr>
          <a:lstStyle>
            <a:lvl1pPr marL="0" indent="0" algn="ctr">
              <a:buNone/>
              <a:defRPr sz="2000" i="1"/>
            </a:lvl1pPr>
          </a:lstStyle>
          <a:p>
            <a:r>
              <a:rPr lang="en-US" dirty="0"/>
              <a:t>Competitor </a:t>
            </a:r>
            <a:r>
              <a:rPr lang="ru-RU" dirty="0"/>
              <a:t>4</a:t>
            </a:r>
            <a:endParaRPr lang="en-US" dirty="0"/>
          </a:p>
          <a:p>
            <a:r>
              <a:rPr lang="en-US" dirty="0"/>
              <a:t>Logo</a:t>
            </a:r>
            <a:r>
              <a:rPr lang="ru-RU" dirty="0"/>
              <a:t>я</a:t>
            </a:r>
          </a:p>
        </p:txBody>
      </p:sp>
      <p:sp>
        <p:nvSpPr>
          <p:cNvPr id="28" name="Picture Placeholder 11" descr="Competitors logos quadrant">
            <a:extLst>
              <a:ext uri="{FF2B5EF4-FFF2-40B4-BE49-F238E27FC236}">
                <a16:creationId xmlns:a16="http://schemas.microsoft.com/office/drawing/2014/main" xmlns="" id="{7FA1C20D-8A7C-4FF1-8DFB-ECACC4C2BC63}"/>
              </a:ext>
            </a:extLst>
          </p:cNvPr>
          <p:cNvSpPr>
            <a:spLocks noGrp="1"/>
          </p:cNvSpPr>
          <p:nvPr>
            <p:ph type="pic" sz="quarter" idx="43" hasCustomPrompt="1"/>
          </p:nvPr>
        </p:nvSpPr>
        <p:spPr>
          <a:xfrm>
            <a:off x="6458028" y="4783318"/>
            <a:ext cx="1772153" cy="777240"/>
          </a:xfrm>
          <a:solidFill>
            <a:schemeClr val="bg1">
              <a:alpha val="50000"/>
            </a:schemeClr>
          </a:solidFill>
        </p:spPr>
        <p:txBody>
          <a:bodyPr anchor="ctr" anchorCtr="0">
            <a:noAutofit/>
          </a:bodyPr>
          <a:lstStyle>
            <a:lvl1pPr marL="0" indent="0" algn="ctr">
              <a:buNone/>
              <a:defRPr sz="2000" i="1"/>
            </a:lvl1pPr>
          </a:lstStyle>
          <a:p>
            <a:r>
              <a:rPr lang="en-US" dirty="0"/>
              <a:t>Competitor </a:t>
            </a:r>
            <a:r>
              <a:rPr lang="ru-RU" dirty="0"/>
              <a:t>5</a:t>
            </a:r>
            <a:endParaRPr lang="en-US" dirty="0"/>
          </a:p>
          <a:p>
            <a:r>
              <a:rPr lang="en-US" dirty="0"/>
              <a:t>Logo</a:t>
            </a:r>
            <a:endParaRPr lang="ru-RU" dirty="0"/>
          </a:p>
        </p:txBody>
      </p:sp>
      <p:sp>
        <p:nvSpPr>
          <p:cNvPr id="29" name="Picture Placeholder 11" descr="Competitors logos quadrant">
            <a:extLst>
              <a:ext uri="{FF2B5EF4-FFF2-40B4-BE49-F238E27FC236}">
                <a16:creationId xmlns:a16="http://schemas.microsoft.com/office/drawing/2014/main" xmlns="" id="{62CD1D6A-EBAA-473C-A87B-407D209FA4F0}"/>
              </a:ext>
            </a:extLst>
          </p:cNvPr>
          <p:cNvSpPr>
            <a:spLocks noGrp="1"/>
          </p:cNvSpPr>
          <p:nvPr>
            <p:ph type="pic" sz="quarter" idx="44" hasCustomPrompt="1"/>
          </p:nvPr>
        </p:nvSpPr>
        <p:spPr>
          <a:xfrm>
            <a:off x="9155216" y="4546154"/>
            <a:ext cx="1772153" cy="777240"/>
          </a:xfrm>
          <a:solidFill>
            <a:schemeClr val="bg1">
              <a:alpha val="50000"/>
            </a:schemeClr>
          </a:solidFill>
        </p:spPr>
        <p:txBody>
          <a:bodyPr anchor="ctr" anchorCtr="0">
            <a:noAutofit/>
          </a:bodyPr>
          <a:lstStyle>
            <a:lvl1pPr marL="0" indent="0" algn="ctr">
              <a:buNone/>
              <a:defRPr sz="2000" i="1"/>
            </a:lvl1pPr>
          </a:lstStyle>
          <a:p>
            <a:r>
              <a:rPr lang="en-US" dirty="0"/>
              <a:t>Competitor </a:t>
            </a:r>
            <a:r>
              <a:rPr lang="ru-RU" dirty="0"/>
              <a:t>6</a:t>
            </a:r>
            <a:endParaRPr lang="en-US" dirty="0"/>
          </a:p>
          <a:p>
            <a:r>
              <a:rPr lang="en-US" dirty="0"/>
              <a:t>Logo</a:t>
            </a:r>
            <a:endParaRPr lang="ru-RU" dirty="0"/>
          </a:p>
        </p:txBody>
      </p:sp>
      <p:sp>
        <p:nvSpPr>
          <p:cNvPr id="33" name="Text Placeholder 7">
            <a:extLst>
              <a:ext uri="{FF2B5EF4-FFF2-40B4-BE49-F238E27FC236}">
                <a16:creationId xmlns:a16="http://schemas.microsoft.com/office/drawing/2014/main" xmlns="" id="{07B05968-4C1C-466A-8E74-060D9E16DA9F}"/>
              </a:ext>
            </a:extLst>
          </p:cNvPr>
          <p:cNvSpPr>
            <a:spLocks noGrp="1"/>
          </p:cNvSpPr>
          <p:nvPr>
            <p:ph type="body" sz="quarter" idx="46" hasCustomPrompt="1"/>
          </p:nvPr>
        </p:nvSpPr>
        <p:spPr>
          <a:xfrm>
            <a:off x="836613" y="3922337"/>
            <a:ext cx="2741612" cy="248888"/>
          </a:xfrm>
        </p:spPr>
        <p:txBody>
          <a:bodyPr>
            <a:noAutofit/>
          </a:bodyPr>
          <a:lstStyle>
            <a:lvl1pPr marL="0" indent="0">
              <a:buNone/>
              <a:defRPr sz="1200" b="1"/>
            </a:lvl1pPr>
            <a:lvl2pPr marL="457200" indent="0">
              <a:buNone/>
              <a:defRPr sz="1200" b="1"/>
            </a:lvl2pPr>
            <a:lvl3pPr>
              <a:defRPr sz="1200" b="1"/>
            </a:lvl3pPr>
            <a:lvl4pPr>
              <a:defRPr sz="1200" b="1"/>
            </a:lvl4pPr>
            <a:lvl5pPr>
              <a:defRPr sz="1200" b="1"/>
            </a:lvl5pPr>
          </a:lstStyle>
          <a:p>
            <a:pPr lvl="0"/>
            <a:r>
              <a:rPr lang="en-US" dirty="0"/>
              <a:t>More expensive</a:t>
            </a:r>
          </a:p>
        </p:txBody>
      </p:sp>
      <p:cxnSp>
        <p:nvCxnSpPr>
          <p:cNvPr id="34" name="Straight Arrow Connector 33">
            <a:extLst>
              <a:ext uri="{FF2B5EF4-FFF2-40B4-BE49-F238E27FC236}">
                <a16:creationId xmlns:a16="http://schemas.microsoft.com/office/drawing/2014/main" xmlns="" id="{0A0E78D4-0FC2-422B-8A0E-4B77C857682A}"/>
              </a:ext>
            </a:extLst>
          </p:cNvPr>
          <p:cNvCxnSpPr/>
          <p:nvPr userDrawn="1"/>
        </p:nvCxnSpPr>
        <p:spPr>
          <a:xfrm>
            <a:off x="943519" y="3858087"/>
            <a:ext cx="10332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70420273-FFF6-4145-952E-E1EC3C641A90}"/>
              </a:ext>
            </a:extLst>
          </p:cNvPr>
          <p:cNvCxnSpPr>
            <a:cxnSpLocks/>
          </p:cNvCxnSpPr>
          <p:nvPr userDrawn="1"/>
        </p:nvCxnSpPr>
        <p:spPr>
          <a:xfrm rot="16200000">
            <a:off x="4162800" y="3876719"/>
            <a:ext cx="38664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Picture Placeholder 14">
            <a:extLst>
              <a:ext uri="{FF2B5EF4-FFF2-40B4-BE49-F238E27FC236}">
                <a16:creationId xmlns:a16="http://schemas.microsoft.com/office/drawing/2014/main" xmlns="" id="{D916D7D1-7F63-4867-9C6C-31228BEAC6CB}"/>
              </a:ext>
            </a:extLst>
          </p:cNvPr>
          <p:cNvSpPr>
            <a:spLocks noGrp="1"/>
          </p:cNvSpPr>
          <p:nvPr>
            <p:ph type="pic" sz="quarter" idx="14"/>
          </p:nvPr>
        </p:nvSpPr>
        <p:spPr>
          <a:xfrm>
            <a:off x="9464329" y="2259757"/>
            <a:ext cx="1463040" cy="987552"/>
          </a:xfrm>
          <a:solidFill>
            <a:schemeClr val="bg1">
              <a:alpha val="50000"/>
            </a:schemeClr>
          </a:solidFill>
        </p:spPr>
        <p:txBody>
          <a:bodyPr anchor="ctr" anchorCtr="0">
            <a:noAutofit/>
          </a:bodyPr>
          <a:lstStyle>
            <a:lvl1pPr marL="0" indent="0" algn="ctr">
              <a:buNone/>
              <a:defRPr sz="1400"/>
            </a:lvl1pPr>
          </a:lstStyle>
          <a:p>
            <a:r>
              <a:rPr lang="en-US" smtClean="0"/>
              <a:t>Click icon to add picture</a:t>
            </a:r>
            <a:endParaRPr lang="ru-RU" dirty="0"/>
          </a:p>
        </p:txBody>
      </p:sp>
      <p:sp>
        <p:nvSpPr>
          <p:cNvPr id="39" name="Text Placeholder 7">
            <a:extLst>
              <a:ext uri="{FF2B5EF4-FFF2-40B4-BE49-F238E27FC236}">
                <a16:creationId xmlns:a16="http://schemas.microsoft.com/office/drawing/2014/main" xmlns="" id="{43D1C529-2673-461C-AD18-9EDFAA659C0F}"/>
              </a:ext>
            </a:extLst>
          </p:cNvPr>
          <p:cNvSpPr>
            <a:spLocks noGrp="1"/>
          </p:cNvSpPr>
          <p:nvPr>
            <p:ph type="body" sz="quarter" idx="47" hasCustomPrompt="1"/>
          </p:nvPr>
        </p:nvSpPr>
        <p:spPr>
          <a:xfrm>
            <a:off x="8601699" y="3922337"/>
            <a:ext cx="2741612" cy="248888"/>
          </a:xfrm>
        </p:spPr>
        <p:txBody>
          <a:bodyPr>
            <a:noAutofit/>
          </a:bodyPr>
          <a:lstStyle>
            <a:lvl1pPr marL="0" indent="0" algn="r">
              <a:buNone/>
              <a:defRPr sz="1200" b="1"/>
            </a:lvl1pPr>
            <a:lvl2pPr marL="457200" indent="0">
              <a:buNone/>
              <a:defRPr sz="1200" b="1"/>
            </a:lvl2pPr>
            <a:lvl3pPr>
              <a:defRPr sz="1200" b="1"/>
            </a:lvl3pPr>
            <a:lvl4pPr>
              <a:defRPr sz="1200" b="1"/>
            </a:lvl4pPr>
            <a:lvl5pPr>
              <a:defRPr sz="1200" b="1"/>
            </a:lvl5pPr>
          </a:lstStyle>
          <a:p>
            <a:pPr lvl="0"/>
            <a:r>
              <a:rPr lang="en-US" dirty="0"/>
              <a:t>Less expensive</a:t>
            </a:r>
          </a:p>
        </p:txBody>
      </p:sp>
      <p:sp>
        <p:nvSpPr>
          <p:cNvPr id="40" name="Text Placeholder 7">
            <a:extLst>
              <a:ext uri="{FF2B5EF4-FFF2-40B4-BE49-F238E27FC236}">
                <a16:creationId xmlns:a16="http://schemas.microsoft.com/office/drawing/2014/main" xmlns="" id="{5900A478-228D-4DD3-985B-4DF3CC82896C}"/>
              </a:ext>
            </a:extLst>
          </p:cNvPr>
          <p:cNvSpPr>
            <a:spLocks noGrp="1"/>
          </p:cNvSpPr>
          <p:nvPr>
            <p:ph type="body" sz="quarter" idx="48" hasCustomPrompt="1"/>
          </p:nvPr>
        </p:nvSpPr>
        <p:spPr>
          <a:xfrm>
            <a:off x="4718845" y="5880592"/>
            <a:ext cx="2741612" cy="248888"/>
          </a:xfrm>
        </p:spPr>
        <p:txBody>
          <a:bodyPr>
            <a:noAutofit/>
          </a:bodyPr>
          <a:lstStyle>
            <a:lvl1pPr marL="0" indent="0" algn="ctr">
              <a:buNone/>
              <a:defRPr sz="1200" b="1"/>
            </a:lvl1pPr>
            <a:lvl2pPr marL="457200" indent="0">
              <a:buNone/>
              <a:defRPr sz="1200" b="1"/>
            </a:lvl2pPr>
            <a:lvl3pPr>
              <a:defRPr sz="1200" b="1"/>
            </a:lvl3pPr>
            <a:lvl4pPr>
              <a:defRPr sz="1200" b="1"/>
            </a:lvl4pPr>
            <a:lvl5pPr>
              <a:defRPr sz="1200" b="1"/>
            </a:lvl5pPr>
          </a:lstStyle>
          <a:p>
            <a:pPr lvl="0"/>
            <a:r>
              <a:rPr lang="en-US" dirty="0"/>
              <a:t>Less convenient</a:t>
            </a:r>
          </a:p>
        </p:txBody>
      </p:sp>
      <p:sp>
        <p:nvSpPr>
          <p:cNvPr id="42" name="Text Placeholder 7">
            <a:extLst>
              <a:ext uri="{FF2B5EF4-FFF2-40B4-BE49-F238E27FC236}">
                <a16:creationId xmlns:a16="http://schemas.microsoft.com/office/drawing/2014/main" xmlns="" id="{34D00100-49AA-43BE-AF2F-0E9CEC49EAC1}"/>
              </a:ext>
            </a:extLst>
          </p:cNvPr>
          <p:cNvSpPr>
            <a:spLocks noGrp="1"/>
          </p:cNvSpPr>
          <p:nvPr>
            <p:ph type="body" sz="quarter" idx="49" hasCustomPrompt="1"/>
          </p:nvPr>
        </p:nvSpPr>
        <p:spPr>
          <a:xfrm>
            <a:off x="4731544" y="1640745"/>
            <a:ext cx="2741612" cy="248888"/>
          </a:xfrm>
        </p:spPr>
        <p:txBody>
          <a:bodyPr>
            <a:noAutofit/>
          </a:bodyPr>
          <a:lstStyle>
            <a:lvl1pPr marL="0" indent="0" algn="ctr">
              <a:buNone/>
              <a:defRPr sz="1200" b="1"/>
            </a:lvl1pPr>
            <a:lvl2pPr marL="457200" indent="0">
              <a:buNone/>
              <a:defRPr sz="1200" b="1"/>
            </a:lvl2pPr>
            <a:lvl3pPr>
              <a:defRPr sz="1200" b="1"/>
            </a:lvl3pPr>
            <a:lvl4pPr>
              <a:defRPr sz="1200" b="1"/>
            </a:lvl4pPr>
            <a:lvl5pPr>
              <a:defRPr sz="1200" b="1"/>
            </a:lvl5pPr>
          </a:lstStyle>
          <a:p>
            <a:pPr lvl="0"/>
            <a:r>
              <a:rPr lang="en-US" dirty="0"/>
              <a:t>More convenient</a:t>
            </a:r>
          </a:p>
        </p:txBody>
      </p:sp>
      <p:sp>
        <p:nvSpPr>
          <p:cNvPr id="21" name="Picture Placeholder 11">
            <a:extLst>
              <a:ext uri="{FF2B5EF4-FFF2-40B4-BE49-F238E27FC236}">
                <a16:creationId xmlns:a16="http://schemas.microsoft.com/office/drawing/2014/main" xmlns=""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smtClean="0"/>
              <a:t>Click icon to add picture</a:t>
            </a:r>
            <a:endParaRPr lang="ru-RU" dirty="0"/>
          </a:p>
        </p:txBody>
      </p:sp>
      <p:sp>
        <p:nvSpPr>
          <p:cNvPr id="26" name="Title 1">
            <a:extLst>
              <a:ext uri="{FF2B5EF4-FFF2-40B4-BE49-F238E27FC236}">
                <a16:creationId xmlns:a16="http://schemas.microsoft.com/office/drawing/2014/main" xmlns="" id="{17131326-08A9-441D-B1A8-66271415853E}"/>
              </a:ext>
            </a:extLst>
          </p:cNvPr>
          <p:cNvSpPr>
            <a:spLocks noGrp="1"/>
          </p:cNvSpPr>
          <p:nvPr>
            <p:ph type="title"/>
          </p:nvPr>
        </p:nvSpPr>
        <p:spPr>
          <a:xfrm>
            <a:off x="836614" y="740998"/>
            <a:ext cx="9535686" cy="568800"/>
          </a:xfrm>
        </p:spPr>
        <p:txBody>
          <a:bodyPr lIns="36000" tIns="0" rIns="0" bIns="0"/>
          <a:lstStyle/>
          <a:p>
            <a:r>
              <a:rPr lang="en-US" smtClean="0"/>
              <a:t>Click to edit Master title style</a:t>
            </a:r>
            <a:endParaRPr lang="ru-RU" dirty="0"/>
          </a:p>
        </p:txBody>
      </p:sp>
    </p:spTree>
    <p:extLst>
      <p:ext uri="{BB962C8B-B14F-4D97-AF65-F5344CB8AC3E}">
        <p14:creationId xmlns:p14="http://schemas.microsoft.com/office/powerpoint/2010/main" val="3559123357"/>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AB7BBC9A-B18B-4F56-8515-321CD01B2666}"/>
              </a:ext>
            </a:extLst>
          </p:cNvPr>
          <p:cNvSpPr/>
          <p:nvPr userDrawn="1"/>
        </p:nvSpPr>
        <p:spPr>
          <a:xfrm>
            <a:off x="7975092" y="1805693"/>
            <a:ext cx="3758184" cy="4617720"/>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Rectangle 15">
            <a:extLst>
              <a:ext uri="{FF2B5EF4-FFF2-40B4-BE49-F238E27FC236}">
                <a16:creationId xmlns:a16="http://schemas.microsoft.com/office/drawing/2014/main" xmlns="" id="{7684F357-0C41-471E-A413-4D42ADE55B12}"/>
              </a:ext>
            </a:extLst>
          </p:cNvPr>
          <p:cNvSpPr/>
          <p:nvPr userDrawn="1"/>
        </p:nvSpPr>
        <p:spPr>
          <a:xfrm>
            <a:off x="458724" y="2582933"/>
            <a:ext cx="3758184" cy="3840480"/>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 name="Rectangle 17">
            <a:extLst>
              <a:ext uri="{FF2B5EF4-FFF2-40B4-BE49-F238E27FC236}">
                <a16:creationId xmlns:a16="http://schemas.microsoft.com/office/drawing/2014/main" xmlns="" id="{33076231-2A54-4E4C-AED3-197E208C14BB}"/>
              </a:ext>
            </a:extLst>
          </p:cNvPr>
          <p:cNvSpPr/>
          <p:nvPr userDrawn="1"/>
        </p:nvSpPr>
        <p:spPr>
          <a:xfrm>
            <a:off x="4216908" y="2171453"/>
            <a:ext cx="3758184" cy="425196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011F8E8F-7A79-47A4-A23F-F3FD3E2A15F3}" type="datetime1">
              <a:rPr lang="en-US" smtClean="0"/>
              <a:t>1/24/2019</a:t>
            </a:fld>
            <a:endParaRPr lang="ru-RU"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20" name="Text Placeholder 2">
            <a:extLst>
              <a:ext uri="{FF2B5EF4-FFF2-40B4-BE49-F238E27FC236}">
                <a16:creationId xmlns:a16="http://schemas.microsoft.com/office/drawing/2014/main" xmlns="" id="{61FE0B9B-7D73-4311-B749-C3FA874AF7CC}"/>
              </a:ext>
            </a:extLst>
          </p:cNvPr>
          <p:cNvSpPr>
            <a:spLocks noGrp="1"/>
          </p:cNvSpPr>
          <p:nvPr>
            <p:ph type="body" idx="1"/>
          </p:nvPr>
        </p:nvSpPr>
        <p:spPr>
          <a:xfrm>
            <a:off x="836613" y="2954554"/>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1" name="Text Placeholder 11">
            <a:extLst>
              <a:ext uri="{FF2B5EF4-FFF2-40B4-BE49-F238E27FC236}">
                <a16:creationId xmlns:a16="http://schemas.microsoft.com/office/drawing/2014/main" xmlns="" id="{4A6CBB7D-3142-4CED-98BE-68B4F7C14E52}"/>
              </a:ext>
            </a:extLst>
          </p:cNvPr>
          <p:cNvSpPr>
            <a:spLocks noGrp="1"/>
          </p:cNvSpPr>
          <p:nvPr>
            <p:ph type="body" sz="quarter" idx="13"/>
          </p:nvPr>
        </p:nvSpPr>
        <p:spPr>
          <a:xfrm>
            <a:off x="836613" y="3339644"/>
            <a:ext cx="2992278" cy="334919"/>
          </a:xfrm>
        </p:spPr>
        <p:txBody>
          <a:bodyPr lIns="36000" tIns="0" rIns="0" bIns="0">
            <a:normAutofit/>
          </a:bodyPr>
          <a:lstStyle>
            <a:lvl1pPr marL="0" indent="0">
              <a:buNone/>
              <a:defRPr sz="1400">
                <a:solidFill>
                  <a:schemeClr val="tx2"/>
                </a:solidFill>
              </a:defRPr>
            </a:lvl1pPr>
            <a:lvl2pPr marL="457200" indent="0">
              <a:buNone/>
              <a:defRPr sz="1400">
                <a:solidFill>
                  <a:schemeClr val="tx2"/>
                </a:solidFill>
              </a:defRPr>
            </a:lvl2pPr>
          </a:lstStyle>
          <a:p>
            <a:pPr lvl="0"/>
            <a:r>
              <a:rPr lang="en-US" smtClean="0"/>
              <a:t>Click to edit Master text styles</a:t>
            </a:r>
          </a:p>
        </p:txBody>
      </p:sp>
      <p:sp>
        <p:nvSpPr>
          <p:cNvPr id="23" name="Text Placeholder 2">
            <a:extLst>
              <a:ext uri="{FF2B5EF4-FFF2-40B4-BE49-F238E27FC236}">
                <a16:creationId xmlns:a16="http://schemas.microsoft.com/office/drawing/2014/main" xmlns="" id="{D09F31D3-FC19-4A61-A915-5F11C6F7EBD8}"/>
              </a:ext>
            </a:extLst>
          </p:cNvPr>
          <p:cNvSpPr>
            <a:spLocks noGrp="1"/>
          </p:cNvSpPr>
          <p:nvPr>
            <p:ph type="body" idx="27"/>
          </p:nvPr>
        </p:nvSpPr>
        <p:spPr>
          <a:xfrm>
            <a:off x="8356757" y="2078801"/>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Text Placeholder 11">
            <a:extLst>
              <a:ext uri="{FF2B5EF4-FFF2-40B4-BE49-F238E27FC236}">
                <a16:creationId xmlns:a16="http://schemas.microsoft.com/office/drawing/2014/main" xmlns="" id="{6AA97C78-ABC3-4559-8EFA-1F24C3A6E3FE}"/>
              </a:ext>
            </a:extLst>
          </p:cNvPr>
          <p:cNvSpPr>
            <a:spLocks noGrp="1"/>
          </p:cNvSpPr>
          <p:nvPr>
            <p:ph type="body" sz="quarter" idx="28"/>
          </p:nvPr>
        </p:nvSpPr>
        <p:spPr>
          <a:xfrm>
            <a:off x="8356757" y="2463891"/>
            <a:ext cx="2992278" cy="334919"/>
          </a:xfrm>
        </p:spPr>
        <p:txBody>
          <a:bodyPr lIns="36000" tIns="0" rIns="0" bIns="0">
            <a:normAutofit/>
          </a:bodyPr>
          <a:lstStyle>
            <a:lvl1pPr marL="0" indent="0">
              <a:buNone/>
              <a:defRPr sz="1400">
                <a:solidFill>
                  <a:schemeClr val="tx2"/>
                </a:solidFill>
              </a:defRPr>
            </a:lvl1pPr>
            <a:lvl2pPr marL="457200" indent="0">
              <a:buNone/>
              <a:defRPr sz="1400">
                <a:solidFill>
                  <a:schemeClr val="tx2"/>
                </a:solidFill>
              </a:defRPr>
            </a:lvl2pPr>
          </a:lstStyle>
          <a:p>
            <a:pPr lvl="0"/>
            <a:r>
              <a:rPr lang="en-US" smtClean="0"/>
              <a:t>Click to edit Master text styles</a:t>
            </a:r>
          </a:p>
        </p:txBody>
      </p:sp>
      <p:sp>
        <p:nvSpPr>
          <p:cNvPr id="26" name="Text Placeholder 2">
            <a:extLst>
              <a:ext uri="{FF2B5EF4-FFF2-40B4-BE49-F238E27FC236}">
                <a16:creationId xmlns:a16="http://schemas.microsoft.com/office/drawing/2014/main" xmlns="" id="{9CA39242-8640-435B-8C03-0CB0BC8E88E6}"/>
              </a:ext>
            </a:extLst>
          </p:cNvPr>
          <p:cNvSpPr>
            <a:spLocks noGrp="1"/>
          </p:cNvSpPr>
          <p:nvPr>
            <p:ph type="body" idx="30"/>
          </p:nvPr>
        </p:nvSpPr>
        <p:spPr>
          <a:xfrm>
            <a:off x="4594797" y="2512808"/>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7" name="Text Placeholder 11">
            <a:extLst>
              <a:ext uri="{FF2B5EF4-FFF2-40B4-BE49-F238E27FC236}">
                <a16:creationId xmlns:a16="http://schemas.microsoft.com/office/drawing/2014/main" xmlns="" id="{62E97E9F-0DAA-48F4-90F4-640195EAD7DA}"/>
              </a:ext>
            </a:extLst>
          </p:cNvPr>
          <p:cNvSpPr>
            <a:spLocks noGrp="1"/>
          </p:cNvSpPr>
          <p:nvPr>
            <p:ph type="body" sz="quarter" idx="31"/>
          </p:nvPr>
        </p:nvSpPr>
        <p:spPr>
          <a:xfrm>
            <a:off x="4594797" y="2897898"/>
            <a:ext cx="2992278" cy="334919"/>
          </a:xfrm>
        </p:spPr>
        <p:txBody>
          <a:bodyPr lIns="36000" tIns="0" rIns="0" bIns="0">
            <a:normAutofit/>
          </a:bodyPr>
          <a:lstStyle>
            <a:lvl1pPr marL="0" indent="0">
              <a:buNone/>
              <a:defRPr sz="1400">
                <a:solidFill>
                  <a:schemeClr val="tx2"/>
                </a:solidFill>
              </a:defRPr>
            </a:lvl1pPr>
            <a:lvl2pPr marL="457200" indent="0">
              <a:buNone/>
              <a:defRPr sz="1400">
                <a:solidFill>
                  <a:schemeClr val="tx2"/>
                </a:solidFill>
              </a:defRPr>
            </a:lvl2pPr>
          </a:lstStyle>
          <a:p>
            <a:pPr lvl="0"/>
            <a:r>
              <a:rPr lang="en-US" smtClean="0"/>
              <a:t>Click to edit Master text styles</a:t>
            </a:r>
          </a:p>
        </p:txBody>
      </p:sp>
      <p:sp>
        <p:nvSpPr>
          <p:cNvPr id="28" name="Text Placeholder 11">
            <a:extLst>
              <a:ext uri="{FF2B5EF4-FFF2-40B4-BE49-F238E27FC236}">
                <a16:creationId xmlns:a16="http://schemas.microsoft.com/office/drawing/2014/main" xmlns="" id="{A49833F3-6413-44EC-8040-149163251707}"/>
              </a:ext>
            </a:extLst>
          </p:cNvPr>
          <p:cNvSpPr>
            <a:spLocks noGrp="1"/>
          </p:cNvSpPr>
          <p:nvPr>
            <p:ph type="body" sz="quarter" idx="32"/>
          </p:nvPr>
        </p:nvSpPr>
        <p:spPr>
          <a:xfrm>
            <a:off x="836613" y="3750523"/>
            <a:ext cx="2992278" cy="2175910"/>
          </a:xfrm>
        </p:spPr>
        <p:txBody>
          <a:bodyPr lIns="36000" tIns="0" rIns="0" bIns="0">
            <a:noAutofit/>
          </a:bodyPr>
          <a:lstStyle>
            <a:lvl1pPr marL="180000" indent="-18000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1pPr>
            <a:lvl2pPr marL="452438" indent="-28575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2pPr>
            <a:lvl3pPr marL="452438" indent="-285750">
              <a:defRPr lang="en-US" sz="1400" kern="1200" dirty="0">
                <a:solidFill>
                  <a:schemeClr val="tx1"/>
                </a:solidFill>
                <a:latin typeface="+mn-lt"/>
                <a:ea typeface="+mn-ea"/>
                <a:cs typeface="+mn-cs"/>
              </a:defRPr>
            </a:lvl3pPr>
          </a:lstStyle>
          <a:p>
            <a:pPr lvl="0"/>
            <a:r>
              <a:rPr lang="en-US" smtClean="0"/>
              <a:t>Click to edit Master text styles</a:t>
            </a:r>
          </a:p>
          <a:p>
            <a:pPr lvl="1"/>
            <a:r>
              <a:rPr lang="en-US" smtClean="0"/>
              <a:t>Second level</a:t>
            </a:r>
          </a:p>
        </p:txBody>
      </p:sp>
      <p:sp>
        <p:nvSpPr>
          <p:cNvPr id="29" name="Text Placeholder 11">
            <a:extLst>
              <a:ext uri="{FF2B5EF4-FFF2-40B4-BE49-F238E27FC236}">
                <a16:creationId xmlns:a16="http://schemas.microsoft.com/office/drawing/2014/main" xmlns="" id="{CED92B51-6B31-41E1-908C-1D392F31AA4C}"/>
              </a:ext>
            </a:extLst>
          </p:cNvPr>
          <p:cNvSpPr>
            <a:spLocks noGrp="1"/>
          </p:cNvSpPr>
          <p:nvPr>
            <p:ph type="body" sz="quarter" idx="33"/>
          </p:nvPr>
        </p:nvSpPr>
        <p:spPr>
          <a:xfrm>
            <a:off x="8356757" y="2874770"/>
            <a:ext cx="2992278" cy="2175910"/>
          </a:xfrm>
        </p:spPr>
        <p:txBody>
          <a:bodyPr lIns="36000" tIns="0" rIns="0" bIns="0">
            <a:noAutofit/>
          </a:bodyPr>
          <a:lstStyle>
            <a:lvl1pPr marL="180000" indent="-18000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1pPr>
            <a:lvl2pPr marL="180000" indent="-18000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2pPr>
            <a:lvl3pPr marL="395288" indent="-228600">
              <a:buClr>
                <a:schemeClr val="bg2">
                  <a:lumMod val="40000"/>
                  <a:lumOff val="60000"/>
                </a:schemeClr>
              </a:buClr>
              <a:buSzPct val="100000"/>
              <a:buFont typeface="Wingdings" panose="05000000000000000000" pitchFamily="2" charset="2"/>
              <a:buChar char="§"/>
              <a:defRPr sz="1400"/>
            </a:lvl3pPr>
          </a:lstStyle>
          <a:p>
            <a:pPr lvl="0"/>
            <a:r>
              <a:rPr lang="en-US" smtClean="0"/>
              <a:t>Click to edit Master text styles</a:t>
            </a:r>
          </a:p>
          <a:p>
            <a:pPr lvl="1"/>
            <a:r>
              <a:rPr lang="en-US" smtClean="0"/>
              <a:t>Second level</a:t>
            </a:r>
          </a:p>
        </p:txBody>
      </p:sp>
      <p:sp>
        <p:nvSpPr>
          <p:cNvPr id="30" name="Text Placeholder 11">
            <a:extLst>
              <a:ext uri="{FF2B5EF4-FFF2-40B4-BE49-F238E27FC236}">
                <a16:creationId xmlns:a16="http://schemas.microsoft.com/office/drawing/2014/main" xmlns="" id="{521B8C30-3AD9-43DC-A76C-342C3CD53A26}"/>
              </a:ext>
            </a:extLst>
          </p:cNvPr>
          <p:cNvSpPr>
            <a:spLocks noGrp="1"/>
          </p:cNvSpPr>
          <p:nvPr>
            <p:ph type="body" sz="quarter" idx="34"/>
          </p:nvPr>
        </p:nvSpPr>
        <p:spPr>
          <a:xfrm>
            <a:off x="4594797" y="3308777"/>
            <a:ext cx="2992278" cy="2175910"/>
          </a:xfrm>
        </p:spPr>
        <p:txBody>
          <a:bodyPr lIns="36000" tIns="0" rIns="0" bIns="0">
            <a:noAutofit/>
          </a:bodyPr>
          <a:lstStyle>
            <a:lvl1pPr marL="180000" indent="-180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339725" indent="-179388">
              <a:spcBef>
                <a:spcPts val="600"/>
              </a:spcBef>
              <a:buClr>
                <a:schemeClr val="accent1">
                  <a:lumMod val="40000"/>
                  <a:lumOff val="60000"/>
                </a:schemeClr>
              </a:buClr>
              <a:buSzPct val="100000"/>
              <a:buFont typeface="Wingdings" panose="05000000000000000000" pitchFamily="2" charset="2"/>
              <a:buChar char="§"/>
              <a:defRPr sz="1400">
                <a:solidFill>
                  <a:schemeClr val="tx1"/>
                </a:solidFill>
              </a:defRPr>
            </a:lvl2pPr>
          </a:lstStyle>
          <a:p>
            <a:pPr lvl="0"/>
            <a:r>
              <a:rPr lang="en-US" smtClean="0"/>
              <a:t>Click to edit Master text styles</a:t>
            </a:r>
          </a:p>
          <a:p>
            <a:pPr lvl="1"/>
            <a:r>
              <a:rPr lang="en-US" smtClean="0"/>
              <a:t>Second level</a:t>
            </a:r>
          </a:p>
        </p:txBody>
      </p:sp>
      <p:sp>
        <p:nvSpPr>
          <p:cNvPr id="22" name="Title 1">
            <a:extLst>
              <a:ext uri="{FF2B5EF4-FFF2-40B4-BE49-F238E27FC236}">
                <a16:creationId xmlns:a16="http://schemas.microsoft.com/office/drawing/2014/main" xmlns="" id="{7BF6E52A-5DC5-8A44-8397-829FF33C5A6F}"/>
              </a:ext>
            </a:extLst>
          </p:cNvPr>
          <p:cNvSpPr>
            <a:spLocks noGrp="1"/>
          </p:cNvSpPr>
          <p:nvPr>
            <p:ph type="title"/>
          </p:nvPr>
        </p:nvSpPr>
        <p:spPr>
          <a:xfrm>
            <a:off x="836614" y="740998"/>
            <a:ext cx="9535686" cy="568800"/>
          </a:xfrm>
        </p:spPr>
        <p:txBody>
          <a:bodyPr lIns="36000" tIns="0" rIns="0" bIns="0"/>
          <a:lstStyle/>
          <a:p>
            <a:r>
              <a:rPr lang="en-US" smtClean="0"/>
              <a:t>Click to edit Master title style</a:t>
            </a:r>
            <a:endParaRPr lang="ru-RU" dirty="0"/>
          </a:p>
        </p:txBody>
      </p:sp>
      <p:sp>
        <p:nvSpPr>
          <p:cNvPr id="25" name="Text Placeholder 2">
            <a:extLst>
              <a:ext uri="{FF2B5EF4-FFF2-40B4-BE49-F238E27FC236}">
                <a16:creationId xmlns:a16="http://schemas.microsoft.com/office/drawing/2014/main" xmlns="" id="{CE3B0746-B135-6943-B0F2-D32EF8E8B428}"/>
              </a:ext>
            </a:extLst>
          </p:cNvPr>
          <p:cNvSpPr>
            <a:spLocks noGrp="1"/>
          </p:cNvSpPr>
          <p:nvPr>
            <p:ph type="body" idx="24"/>
          </p:nvPr>
        </p:nvSpPr>
        <p:spPr>
          <a:xfrm>
            <a:off x="836614" y="1377833"/>
            <a:ext cx="9535686" cy="489694"/>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31" name="Picture Placeholder 11">
            <a:extLst>
              <a:ext uri="{FF2B5EF4-FFF2-40B4-BE49-F238E27FC236}">
                <a16:creationId xmlns:a16="http://schemas.microsoft.com/office/drawing/2014/main" xmlns=""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smtClean="0"/>
              <a:t>Click icon to add picture</a:t>
            </a:r>
            <a:endParaRPr lang="ru-RU" dirty="0"/>
          </a:p>
        </p:txBody>
      </p:sp>
    </p:spTree>
    <p:extLst>
      <p:ext uri="{BB962C8B-B14F-4D97-AF65-F5344CB8AC3E}">
        <p14:creationId xmlns:p14="http://schemas.microsoft.com/office/powerpoint/2010/main" val="768021517"/>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131326-08A9-441D-B1A8-66271415853E}"/>
              </a:ext>
            </a:extLst>
          </p:cNvPr>
          <p:cNvSpPr>
            <a:spLocks noGrp="1"/>
          </p:cNvSpPr>
          <p:nvPr>
            <p:ph type="title"/>
          </p:nvPr>
        </p:nvSpPr>
        <p:spPr>
          <a:xfrm>
            <a:off x="836614" y="740998"/>
            <a:ext cx="9535686" cy="568800"/>
          </a:xfrm>
        </p:spPr>
        <p:txBody>
          <a:bodyPr lIns="36000" tIns="0" rIns="0" bIns="0"/>
          <a:lstStyle/>
          <a:p>
            <a:r>
              <a:rPr lang="en-US" smtClean="0"/>
              <a:t>Click to edit Master title style</a:t>
            </a:r>
            <a:endParaRPr lang="ru-RU" dirty="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011F8E8F-7A79-47A4-A23F-F3FD3E2A15F3}" type="datetime1">
              <a:rPr lang="en-US" smtClean="0"/>
              <a:t>1/24/2019</a:t>
            </a:fld>
            <a:endParaRPr lang="ru-RU"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9" name="Text Placeholder 2">
            <a:extLst>
              <a:ext uri="{FF2B5EF4-FFF2-40B4-BE49-F238E27FC236}">
                <a16:creationId xmlns:a16="http://schemas.microsoft.com/office/drawing/2014/main" xmlns="" id="{1C91FD06-686C-4DAB-8F12-FBDE6BBF3144}"/>
              </a:ext>
            </a:extLst>
          </p:cNvPr>
          <p:cNvSpPr>
            <a:spLocks noGrp="1"/>
          </p:cNvSpPr>
          <p:nvPr>
            <p:ph type="body" idx="24"/>
          </p:nvPr>
        </p:nvSpPr>
        <p:spPr>
          <a:xfrm>
            <a:off x="836614" y="1377833"/>
            <a:ext cx="9535686" cy="693014"/>
          </a:xfrm>
        </p:spPr>
        <p:txBody>
          <a:bodyPr lIns="36000" tIns="0" rIns="0" bIns="0">
            <a:normAutofit/>
          </a:bodyPr>
          <a:lstStyle>
            <a:lvl1pPr marL="0" indent="0" algn="l">
              <a:buFont typeface="Arial" panose="020B0604020202020204" pitchFamily="34" charse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20" name="Text Placeholder 2">
            <a:extLst>
              <a:ext uri="{FF2B5EF4-FFF2-40B4-BE49-F238E27FC236}">
                <a16:creationId xmlns:a16="http://schemas.microsoft.com/office/drawing/2014/main" xmlns="" id="{61FE0B9B-7D73-4311-B749-C3FA874AF7CC}"/>
              </a:ext>
            </a:extLst>
          </p:cNvPr>
          <p:cNvSpPr>
            <a:spLocks noGrp="1"/>
          </p:cNvSpPr>
          <p:nvPr>
            <p:ph type="body" idx="1"/>
          </p:nvPr>
        </p:nvSpPr>
        <p:spPr>
          <a:xfrm>
            <a:off x="836612" y="2323804"/>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Text Placeholder 2">
            <a:extLst>
              <a:ext uri="{FF2B5EF4-FFF2-40B4-BE49-F238E27FC236}">
                <a16:creationId xmlns:a16="http://schemas.microsoft.com/office/drawing/2014/main" xmlns="" id="{9CA39242-8640-435B-8C03-0CB0BC8E88E6}"/>
              </a:ext>
            </a:extLst>
          </p:cNvPr>
          <p:cNvSpPr>
            <a:spLocks noGrp="1"/>
          </p:cNvSpPr>
          <p:nvPr>
            <p:ph type="body" idx="30"/>
          </p:nvPr>
        </p:nvSpPr>
        <p:spPr>
          <a:xfrm>
            <a:off x="6495790" y="2323804"/>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Content Placeholder 7">
            <a:extLst>
              <a:ext uri="{FF2B5EF4-FFF2-40B4-BE49-F238E27FC236}">
                <a16:creationId xmlns:a16="http://schemas.microsoft.com/office/drawing/2014/main" xmlns="" id="{0314D5FA-EBD7-472E-9864-D76743BAB4DF}"/>
              </a:ext>
            </a:extLst>
          </p:cNvPr>
          <p:cNvSpPr>
            <a:spLocks noGrp="1"/>
          </p:cNvSpPr>
          <p:nvPr>
            <p:ph sz="quarter" idx="31"/>
          </p:nvPr>
        </p:nvSpPr>
        <p:spPr>
          <a:xfrm>
            <a:off x="836613" y="2811998"/>
            <a:ext cx="4821237" cy="2660650"/>
          </a:xfrm>
        </p:spPr>
        <p:txBody>
          <a:bodyPr lIns="36000" tIns="0" rIns="0" bIns="0">
            <a:normAutofit/>
          </a:bodyPr>
          <a:lstStyle>
            <a:lvl1pPr marL="0" indent="0" algn="l">
              <a:buNone/>
              <a:defRPr sz="2000"/>
            </a:lvl1pPr>
            <a:lvl2pPr marL="457200" indent="0" algn="l">
              <a:buNone/>
              <a:defRPr sz="1800"/>
            </a:lvl2pPr>
          </a:lstStyle>
          <a:p>
            <a:pPr lvl="0"/>
            <a:r>
              <a:rPr lang="en-US" smtClean="0"/>
              <a:t>Click to edit Master text styles</a:t>
            </a:r>
          </a:p>
          <a:p>
            <a:pPr lvl="1"/>
            <a:r>
              <a:rPr lang="en-US" smtClean="0"/>
              <a:t>Second level</a:t>
            </a:r>
          </a:p>
        </p:txBody>
      </p:sp>
      <p:sp>
        <p:nvSpPr>
          <p:cNvPr id="16" name="Content Placeholder 7">
            <a:extLst>
              <a:ext uri="{FF2B5EF4-FFF2-40B4-BE49-F238E27FC236}">
                <a16:creationId xmlns:a16="http://schemas.microsoft.com/office/drawing/2014/main" xmlns="" id="{BA129CFA-D87C-494E-9E6D-E317C4D157EB}"/>
              </a:ext>
            </a:extLst>
          </p:cNvPr>
          <p:cNvSpPr>
            <a:spLocks noGrp="1"/>
          </p:cNvSpPr>
          <p:nvPr>
            <p:ph sz="quarter" idx="32"/>
          </p:nvPr>
        </p:nvSpPr>
        <p:spPr>
          <a:xfrm>
            <a:off x="6495086" y="2811998"/>
            <a:ext cx="4821237" cy="2660650"/>
          </a:xfrm>
        </p:spPr>
        <p:txBody>
          <a:bodyPr lIns="36000" tIns="0" rIns="0" bIns="0">
            <a:normAutofit/>
          </a:bodyPr>
          <a:lstStyle>
            <a:lvl1pPr marL="0" indent="0" algn="l">
              <a:buNone/>
              <a:defRPr sz="2000"/>
            </a:lvl1pPr>
            <a:lvl2pPr marL="457200" indent="0" algn="l">
              <a:buNone/>
              <a:defRPr sz="1800"/>
            </a:lvl2pPr>
          </a:lstStyle>
          <a:p>
            <a:pPr lvl="0"/>
            <a:r>
              <a:rPr lang="en-US" smtClean="0"/>
              <a:t>Click to edit Master text styles</a:t>
            </a:r>
          </a:p>
          <a:p>
            <a:pPr lvl="1"/>
            <a:r>
              <a:rPr lang="en-US" smtClean="0"/>
              <a:t>Second level</a:t>
            </a:r>
          </a:p>
        </p:txBody>
      </p:sp>
      <p:sp>
        <p:nvSpPr>
          <p:cNvPr id="12" name="Picture Placeholder 11">
            <a:extLst>
              <a:ext uri="{FF2B5EF4-FFF2-40B4-BE49-F238E27FC236}">
                <a16:creationId xmlns:a16="http://schemas.microsoft.com/office/drawing/2014/main" xmlns=""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smtClean="0"/>
              <a:t>Click icon to add picture</a:t>
            </a:r>
            <a:endParaRPr lang="ru-RU" dirty="0"/>
          </a:p>
        </p:txBody>
      </p:sp>
    </p:spTree>
    <p:extLst>
      <p:ext uri="{BB962C8B-B14F-4D97-AF65-F5344CB8AC3E}">
        <p14:creationId xmlns:p14="http://schemas.microsoft.com/office/powerpoint/2010/main" val="1726047705"/>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E320EF9D-83C9-45F8-AAA9-A9768470F99F}"/>
              </a:ext>
            </a:extLst>
          </p:cNvPr>
          <p:cNvSpPr/>
          <p:nvPr userDrawn="1"/>
        </p:nvSpPr>
        <p:spPr>
          <a:xfrm>
            <a:off x="0" y="2230316"/>
            <a:ext cx="12192000" cy="3346704"/>
          </a:xfrm>
          <a:prstGeom prst="rect">
            <a:avLst/>
          </a:prstGeom>
          <a:gradFill>
            <a:gsLst>
              <a:gs pos="100000">
                <a:schemeClr val="accent1">
                  <a:lumMod val="75000"/>
                  <a:alpha val="20000"/>
                </a:schemeClr>
              </a:gs>
              <a:gs pos="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xmlns="" id="{17131326-08A9-441D-B1A8-66271415853E}"/>
              </a:ext>
            </a:extLst>
          </p:cNvPr>
          <p:cNvSpPr>
            <a:spLocks noGrp="1"/>
          </p:cNvSpPr>
          <p:nvPr>
            <p:ph type="title"/>
          </p:nvPr>
        </p:nvSpPr>
        <p:spPr>
          <a:xfrm>
            <a:off x="836614" y="740998"/>
            <a:ext cx="9535686" cy="568800"/>
          </a:xfrm>
        </p:spPr>
        <p:txBody>
          <a:bodyPr lIns="36000" tIns="0" rIns="0" bIns="0"/>
          <a:lstStyle/>
          <a:p>
            <a:r>
              <a:rPr lang="en-US" smtClean="0"/>
              <a:t>Click to edit Master title style</a:t>
            </a:r>
            <a:endParaRPr lang="ru-RU" dirty="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011F8E8F-7A79-47A4-A23F-F3FD3E2A15F3}" type="datetime1">
              <a:rPr lang="en-US" smtClean="0"/>
              <a:t>1/24/2019</a:t>
            </a:fld>
            <a:endParaRPr lang="ru-RU"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9" name="Text Placeholder 2">
            <a:extLst>
              <a:ext uri="{FF2B5EF4-FFF2-40B4-BE49-F238E27FC236}">
                <a16:creationId xmlns:a16="http://schemas.microsoft.com/office/drawing/2014/main" xmlns="" id="{1C91FD06-686C-4DAB-8F12-FBDE6BBF3144}"/>
              </a:ext>
            </a:extLst>
          </p:cNvPr>
          <p:cNvSpPr>
            <a:spLocks noGrp="1"/>
          </p:cNvSpPr>
          <p:nvPr>
            <p:ph type="body" idx="24"/>
          </p:nvPr>
        </p:nvSpPr>
        <p:spPr>
          <a:xfrm>
            <a:off x="836614" y="1377833"/>
            <a:ext cx="9535686" cy="61888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20" name="Text Placeholder 2">
            <a:extLst>
              <a:ext uri="{FF2B5EF4-FFF2-40B4-BE49-F238E27FC236}">
                <a16:creationId xmlns:a16="http://schemas.microsoft.com/office/drawing/2014/main" xmlns="" id="{61FE0B9B-7D73-4311-B749-C3FA874AF7CC}"/>
              </a:ext>
            </a:extLst>
          </p:cNvPr>
          <p:cNvSpPr>
            <a:spLocks noGrp="1"/>
          </p:cNvSpPr>
          <p:nvPr>
            <p:ph type="body" idx="1" hasCustomPrompt="1"/>
          </p:nvPr>
        </p:nvSpPr>
        <p:spPr>
          <a:xfrm>
            <a:off x="836614"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21" name="Text Placeholder 11">
            <a:extLst>
              <a:ext uri="{FF2B5EF4-FFF2-40B4-BE49-F238E27FC236}">
                <a16:creationId xmlns:a16="http://schemas.microsoft.com/office/drawing/2014/main" xmlns="" id="{4A6CBB7D-3142-4CED-98BE-68B4F7C14E52}"/>
              </a:ext>
            </a:extLst>
          </p:cNvPr>
          <p:cNvSpPr>
            <a:spLocks noGrp="1"/>
          </p:cNvSpPr>
          <p:nvPr>
            <p:ph type="body" sz="quarter" idx="13"/>
          </p:nvPr>
        </p:nvSpPr>
        <p:spPr>
          <a:xfrm>
            <a:off x="836614"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smtClean="0"/>
              <a:t>Click to edit Master text styles</a:t>
            </a:r>
          </a:p>
          <a:p>
            <a:pPr lvl="1"/>
            <a:r>
              <a:rPr lang="en-US" smtClean="0"/>
              <a:t>Second level</a:t>
            </a:r>
          </a:p>
        </p:txBody>
      </p:sp>
      <p:sp>
        <p:nvSpPr>
          <p:cNvPr id="16" name="Text Placeholder 7">
            <a:extLst>
              <a:ext uri="{FF2B5EF4-FFF2-40B4-BE49-F238E27FC236}">
                <a16:creationId xmlns:a16="http://schemas.microsoft.com/office/drawing/2014/main" xmlns="" id="{EEAB0330-0960-495D-9FAC-850DB0CAFFE5}"/>
              </a:ext>
            </a:extLst>
          </p:cNvPr>
          <p:cNvSpPr>
            <a:spLocks noGrp="1"/>
          </p:cNvSpPr>
          <p:nvPr>
            <p:ph type="body" sz="quarter" idx="25" hasCustomPrompt="1"/>
          </p:nvPr>
        </p:nvSpPr>
        <p:spPr>
          <a:xfrm>
            <a:off x="836614"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20XX</a:t>
            </a:r>
            <a:endParaRPr lang="ru-RU" dirty="0"/>
          </a:p>
        </p:txBody>
      </p:sp>
      <p:sp>
        <p:nvSpPr>
          <p:cNvPr id="19" name="Text Placeholder 2">
            <a:extLst>
              <a:ext uri="{FF2B5EF4-FFF2-40B4-BE49-F238E27FC236}">
                <a16:creationId xmlns:a16="http://schemas.microsoft.com/office/drawing/2014/main" xmlns="" id="{91323B59-309B-4779-B127-7711E7D88F11}"/>
              </a:ext>
            </a:extLst>
          </p:cNvPr>
          <p:cNvSpPr>
            <a:spLocks noGrp="1"/>
          </p:cNvSpPr>
          <p:nvPr>
            <p:ph type="body" idx="32" hasCustomPrompt="1"/>
          </p:nvPr>
        </p:nvSpPr>
        <p:spPr>
          <a:xfrm>
            <a:off x="836614"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Month</a:t>
            </a:r>
          </a:p>
        </p:txBody>
      </p:sp>
      <p:sp>
        <p:nvSpPr>
          <p:cNvPr id="8" name="Rectangle 7">
            <a:extLst>
              <a:ext uri="{FF2B5EF4-FFF2-40B4-BE49-F238E27FC236}">
                <a16:creationId xmlns:a16="http://schemas.microsoft.com/office/drawing/2014/main" xmlns="" id="{AA57E6D8-B21E-4D49-AF8E-C735B517506B}"/>
              </a:ext>
            </a:extLst>
          </p:cNvPr>
          <p:cNvSpPr/>
          <p:nvPr userDrawn="1"/>
        </p:nvSpPr>
        <p:spPr>
          <a:xfrm>
            <a:off x="0" y="3623709"/>
            <a:ext cx="12192000" cy="54864"/>
          </a:xfrm>
          <a:prstGeom prst="rect">
            <a:avLst/>
          </a:prstGeom>
          <a:gradFill>
            <a:gsLst>
              <a:gs pos="100000">
                <a:srgbClr val="6D3B4F"/>
              </a:gs>
              <a:gs pos="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1" name="Oval 10">
            <a:extLst>
              <a:ext uri="{FF2B5EF4-FFF2-40B4-BE49-F238E27FC236}">
                <a16:creationId xmlns:a16="http://schemas.microsoft.com/office/drawing/2014/main" xmlns="" id="{02CECCEB-7C61-48C7-8F81-9ECE7ABA9E67}"/>
              </a:ext>
            </a:extLst>
          </p:cNvPr>
          <p:cNvSpPr/>
          <p:nvPr userDrawn="1"/>
        </p:nvSpPr>
        <p:spPr>
          <a:xfrm>
            <a:off x="852661"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3" name="Text Placeholder 2">
            <a:extLst>
              <a:ext uri="{FF2B5EF4-FFF2-40B4-BE49-F238E27FC236}">
                <a16:creationId xmlns:a16="http://schemas.microsoft.com/office/drawing/2014/main" xmlns="" id="{397F8095-EAF8-4F5A-B2A6-0476B8D2EAF0}"/>
              </a:ext>
            </a:extLst>
          </p:cNvPr>
          <p:cNvSpPr>
            <a:spLocks noGrp="1"/>
          </p:cNvSpPr>
          <p:nvPr>
            <p:ph type="body" idx="33" hasCustomPrompt="1"/>
          </p:nvPr>
        </p:nvSpPr>
        <p:spPr>
          <a:xfrm>
            <a:off x="9588108"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24" name="Text Placeholder 11">
            <a:extLst>
              <a:ext uri="{FF2B5EF4-FFF2-40B4-BE49-F238E27FC236}">
                <a16:creationId xmlns:a16="http://schemas.microsoft.com/office/drawing/2014/main" xmlns="" id="{FB58FA02-066D-4A4D-BFEA-4ABCF3B550BE}"/>
              </a:ext>
            </a:extLst>
          </p:cNvPr>
          <p:cNvSpPr>
            <a:spLocks noGrp="1"/>
          </p:cNvSpPr>
          <p:nvPr>
            <p:ph type="body" sz="quarter" idx="34"/>
          </p:nvPr>
        </p:nvSpPr>
        <p:spPr>
          <a:xfrm>
            <a:off x="9588108"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smtClean="0"/>
              <a:t>Click to edit Master text styles</a:t>
            </a:r>
          </a:p>
          <a:p>
            <a:pPr lvl="1"/>
            <a:r>
              <a:rPr lang="en-US" smtClean="0"/>
              <a:t>Second level</a:t>
            </a:r>
          </a:p>
        </p:txBody>
      </p:sp>
      <p:sp>
        <p:nvSpPr>
          <p:cNvPr id="25" name="Text Placeholder 7">
            <a:extLst>
              <a:ext uri="{FF2B5EF4-FFF2-40B4-BE49-F238E27FC236}">
                <a16:creationId xmlns:a16="http://schemas.microsoft.com/office/drawing/2014/main" xmlns="" id="{83A77CFD-3FEF-4E6F-BC4F-8ED7F101103B}"/>
              </a:ext>
            </a:extLst>
          </p:cNvPr>
          <p:cNvSpPr>
            <a:spLocks noGrp="1"/>
          </p:cNvSpPr>
          <p:nvPr>
            <p:ph type="body" sz="quarter" idx="35" hasCustomPrompt="1"/>
          </p:nvPr>
        </p:nvSpPr>
        <p:spPr>
          <a:xfrm>
            <a:off x="9588108"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20XX</a:t>
            </a:r>
            <a:endParaRPr lang="ru-RU" dirty="0"/>
          </a:p>
        </p:txBody>
      </p:sp>
      <p:sp>
        <p:nvSpPr>
          <p:cNvPr id="28" name="Text Placeholder 2">
            <a:extLst>
              <a:ext uri="{FF2B5EF4-FFF2-40B4-BE49-F238E27FC236}">
                <a16:creationId xmlns:a16="http://schemas.microsoft.com/office/drawing/2014/main" xmlns="" id="{3D6E2C46-79E6-4C33-A9DE-9F0BE9199694}"/>
              </a:ext>
            </a:extLst>
          </p:cNvPr>
          <p:cNvSpPr>
            <a:spLocks noGrp="1"/>
          </p:cNvSpPr>
          <p:nvPr>
            <p:ph type="body" idx="36" hasCustomPrompt="1"/>
          </p:nvPr>
        </p:nvSpPr>
        <p:spPr>
          <a:xfrm>
            <a:off x="9588108"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Month</a:t>
            </a:r>
          </a:p>
        </p:txBody>
      </p:sp>
      <p:sp>
        <p:nvSpPr>
          <p:cNvPr id="29" name="Text Placeholder 2">
            <a:extLst>
              <a:ext uri="{FF2B5EF4-FFF2-40B4-BE49-F238E27FC236}">
                <a16:creationId xmlns:a16="http://schemas.microsoft.com/office/drawing/2014/main" xmlns="" id="{B18DF9D1-5757-4445-9078-38760F447FFE}"/>
              </a:ext>
            </a:extLst>
          </p:cNvPr>
          <p:cNvSpPr>
            <a:spLocks noGrp="1"/>
          </p:cNvSpPr>
          <p:nvPr>
            <p:ph type="body" idx="37" hasCustomPrompt="1"/>
          </p:nvPr>
        </p:nvSpPr>
        <p:spPr>
          <a:xfrm>
            <a:off x="3024487"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0" name="Text Placeholder 11">
            <a:extLst>
              <a:ext uri="{FF2B5EF4-FFF2-40B4-BE49-F238E27FC236}">
                <a16:creationId xmlns:a16="http://schemas.microsoft.com/office/drawing/2014/main" xmlns="" id="{993B8732-2AA4-40C3-A4A3-44C5803BDA1C}"/>
              </a:ext>
            </a:extLst>
          </p:cNvPr>
          <p:cNvSpPr>
            <a:spLocks noGrp="1"/>
          </p:cNvSpPr>
          <p:nvPr>
            <p:ph type="body" sz="quarter" idx="38"/>
          </p:nvPr>
        </p:nvSpPr>
        <p:spPr>
          <a:xfrm>
            <a:off x="3024487"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smtClean="0"/>
              <a:t>Click to edit Master text styles</a:t>
            </a:r>
          </a:p>
          <a:p>
            <a:pPr lvl="1"/>
            <a:r>
              <a:rPr lang="en-US" smtClean="0"/>
              <a:t>Second level</a:t>
            </a:r>
          </a:p>
        </p:txBody>
      </p:sp>
      <p:sp>
        <p:nvSpPr>
          <p:cNvPr id="31" name="Text Placeholder 7">
            <a:extLst>
              <a:ext uri="{FF2B5EF4-FFF2-40B4-BE49-F238E27FC236}">
                <a16:creationId xmlns:a16="http://schemas.microsoft.com/office/drawing/2014/main" xmlns="" id="{11BFD035-7AF1-47EA-9F1C-AE04879DA45D}"/>
              </a:ext>
            </a:extLst>
          </p:cNvPr>
          <p:cNvSpPr>
            <a:spLocks noGrp="1"/>
          </p:cNvSpPr>
          <p:nvPr>
            <p:ph type="body" sz="quarter" idx="39" hasCustomPrompt="1"/>
          </p:nvPr>
        </p:nvSpPr>
        <p:spPr>
          <a:xfrm>
            <a:off x="3024487"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20XX</a:t>
            </a:r>
            <a:endParaRPr lang="ru-RU" dirty="0"/>
          </a:p>
        </p:txBody>
      </p:sp>
      <p:sp>
        <p:nvSpPr>
          <p:cNvPr id="32" name="Text Placeholder 2">
            <a:extLst>
              <a:ext uri="{FF2B5EF4-FFF2-40B4-BE49-F238E27FC236}">
                <a16:creationId xmlns:a16="http://schemas.microsoft.com/office/drawing/2014/main" xmlns="" id="{C0720D82-39E2-490D-913A-B6DA31CAC2BD}"/>
              </a:ext>
            </a:extLst>
          </p:cNvPr>
          <p:cNvSpPr>
            <a:spLocks noGrp="1"/>
          </p:cNvSpPr>
          <p:nvPr>
            <p:ph type="body" idx="40" hasCustomPrompt="1"/>
          </p:nvPr>
        </p:nvSpPr>
        <p:spPr>
          <a:xfrm>
            <a:off x="3024487"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Month</a:t>
            </a:r>
          </a:p>
        </p:txBody>
      </p:sp>
      <p:sp>
        <p:nvSpPr>
          <p:cNvPr id="33" name="Text Placeholder 2">
            <a:extLst>
              <a:ext uri="{FF2B5EF4-FFF2-40B4-BE49-F238E27FC236}">
                <a16:creationId xmlns:a16="http://schemas.microsoft.com/office/drawing/2014/main" xmlns="" id="{F8CB98AA-B672-4560-9A4C-F0E472D7D508}"/>
              </a:ext>
            </a:extLst>
          </p:cNvPr>
          <p:cNvSpPr>
            <a:spLocks noGrp="1"/>
          </p:cNvSpPr>
          <p:nvPr>
            <p:ph type="body" idx="41" hasCustomPrompt="1"/>
          </p:nvPr>
        </p:nvSpPr>
        <p:spPr>
          <a:xfrm>
            <a:off x="5212360"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4" name="Text Placeholder 11">
            <a:extLst>
              <a:ext uri="{FF2B5EF4-FFF2-40B4-BE49-F238E27FC236}">
                <a16:creationId xmlns:a16="http://schemas.microsoft.com/office/drawing/2014/main" xmlns="" id="{051BF3E5-DBCA-46BD-A139-755813ECCCCA}"/>
              </a:ext>
            </a:extLst>
          </p:cNvPr>
          <p:cNvSpPr>
            <a:spLocks noGrp="1"/>
          </p:cNvSpPr>
          <p:nvPr>
            <p:ph type="body" sz="quarter" idx="42"/>
          </p:nvPr>
        </p:nvSpPr>
        <p:spPr>
          <a:xfrm>
            <a:off x="5212360"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smtClean="0"/>
              <a:t>Click to edit Master text styles</a:t>
            </a:r>
          </a:p>
          <a:p>
            <a:pPr lvl="1"/>
            <a:r>
              <a:rPr lang="en-US" smtClean="0"/>
              <a:t>Second level</a:t>
            </a:r>
          </a:p>
        </p:txBody>
      </p:sp>
      <p:sp>
        <p:nvSpPr>
          <p:cNvPr id="35" name="Text Placeholder 7">
            <a:extLst>
              <a:ext uri="{FF2B5EF4-FFF2-40B4-BE49-F238E27FC236}">
                <a16:creationId xmlns:a16="http://schemas.microsoft.com/office/drawing/2014/main" xmlns="" id="{4E2B5368-5C92-477C-B64A-0B1236EC4718}"/>
              </a:ext>
            </a:extLst>
          </p:cNvPr>
          <p:cNvSpPr>
            <a:spLocks noGrp="1"/>
          </p:cNvSpPr>
          <p:nvPr>
            <p:ph type="body" sz="quarter" idx="43" hasCustomPrompt="1"/>
          </p:nvPr>
        </p:nvSpPr>
        <p:spPr>
          <a:xfrm>
            <a:off x="5212360"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20XX</a:t>
            </a:r>
            <a:endParaRPr lang="ru-RU" dirty="0"/>
          </a:p>
        </p:txBody>
      </p:sp>
      <p:sp>
        <p:nvSpPr>
          <p:cNvPr id="36" name="Text Placeholder 2">
            <a:extLst>
              <a:ext uri="{FF2B5EF4-FFF2-40B4-BE49-F238E27FC236}">
                <a16:creationId xmlns:a16="http://schemas.microsoft.com/office/drawing/2014/main" xmlns="" id="{11C29312-F699-465F-96BC-B65A2C3356B5}"/>
              </a:ext>
            </a:extLst>
          </p:cNvPr>
          <p:cNvSpPr>
            <a:spLocks noGrp="1"/>
          </p:cNvSpPr>
          <p:nvPr>
            <p:ph type="body" idx="44" hasCustomPrompt="1"/>
          </p:nvPr>
        </p:nvSpPr>
        <p:spPr>
          <a:xfrm>
            <a:off x="5212360"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Month</a:t>
            </a:r>
          </a:p>
        </p:txBody>
      </p:sp>
      <p:sp>
        <p:nvSpPr>
          <p:cNvPr id="37" name="Text Placeholder 2">
            <a:extLst>
              <a:ext uri="{FF2B5EF4-FFF2-40B4-BE49-F238E27FC236}">
                <a16:creationId xmlns:a16="http://schemas.microsoft.com/office/drawing/2014/main" xmlns="" id="{D613D924-E33A-4DAE-B253-E9668378EC73}"/>
              </a:ext>
            </a:extLst>
          </p:cNvPr>
          <p:cNvSpPr>
            <a:spLocks noGrp="1"/>
          </p:cNvSpPr>
          <p:nvPr>
            <p:ph type="body" idx="45" hasCustomPrompt="1"/>
          </p:nvPr>
        </p:nvSpPr>
        <p:spPr>
          <a:xfrm>
            <a:off x="7400234"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8" name="Text Placeholder 11">
            <a:extLst>
              <a:ext uri="{FF2B5EF4-FFF2-40B4-BE49-F238E27FC236}">
                <a16:creationId xmlns:a16="http://schemas.microsoft.com/office/drawing/2014/main" xmlns="" id="{4C346CE6-85D2-4744-ABBA-4EB5E51EB80F}"/>
              </a:ext>
            </a:extLst>
          </p:cNvPr>
          <p:cNvSpPr>
            <a:spLocks noGrp="1"/>
          </p:cNvSpPr>
          <p:nvPr>
            <p:ph type="body" sz="quarter" idx="46"/>
          </p:nvPr>
        </p:nvSpPr>
        <p:spPr>
          <a:xfrm>
            <a:off x="7400234"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smtClean="0"/>
              <a:t>Click to edit Master text styles</a:t>
            </a:r>
          </a:p>
          <a:p>
            <a:pPr lvl="1"/>
            <a:r>
              <a:rPr lang="en-US" smtClean="0"/>
              <a:t>Second level</a:t>
            </a:r>
          </a:p>
        </p:txBody>
      </p:sp>
      <p:sp>
        <p:nvSpPr>
          <p:cNvPr id="39" name="Text Placeholder 7">
            <a:extLst>
              <a:ext uri="{FF2B5EF4-FFF2-40B4-BE49-F238E27FC236}">
                <a16:creationId xmlns:a16="http://schemas.microsoft.com/office/drawing/2014/main" xmlns="" id="{0D7E5C35-923C-473E-8BB9-F2F1AB3A2BB4}"/>
              </a:ext>
            </a:extLst>
          </p:cNvPr>
          <p:cNvSpPr>
            <a:spLocks noGrp="1"/>
          </p:cNvSpPr>
          <p:nvPr>
            <p:ph type="body" sz="quarter" idx="47" hasCustomPrompt="1"/>
          </p:nvPr>
        </p:nvSpPr>
        <p:spPr>
          <a:xfrm>
            <a:off x="7400234"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20XX</a:t>
            </a:r>
            <a:endParaRPr lang="ru-RU" dirty="0"/>
          </a:p>
        </p:txBody>
      </p:sp>
      <p:sp>
        <p:nvSpPr>
          <p:cNvPr id="40" name="Text Placeholder 2">
            <a:extLst>
              <a:ext uri="{FF2B5EF4-FFF2-40B4-BE49-F238E27FC236}">
                <a16:creationId xmlns:a16="http://schemas.microsoft.com/office/drawing/2014/main" xmlns="" id="{756DD156-6646-433D-ABE8-CB244D53D6C1}"/>
              </a:ext>
            </a:extLst>
          </p:cNvPr>
          <p:cNvSpPr>
            <a:spLocks noGrp="1"/>
          </p:cNvSpPr>
          <p:nvPr>
            <p:ph type="body" idx="48" hasCustomPrompt="1"/>
          </p:nvPr>
        </p:nvSpPr>
        <p:spPr>
          <a:xfrm>
            <a:off x="7400234"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Month</a:t>
            </a:r>
          </a:p>
        </p:txBody>
      </p:sp>
      <p:sp>
        <p:nvSpPr>
          <p:cNvPr id="41" name="Oval 40">
            <a:extLst>
              <a:ext uri="{FF2B5EF4-FFF2-40B4-BE49-F238E27FC236}">
                <a16:creationId xmlns:a16="http://schemas.microsoft.com/office/drawing/2014/main" xmlns="" id="{AC33C4CE-CEA6-4AC9-B1DB-8224A4517350}"/>
              </a:ext>
            </a:extLst>
          </p:cNvPr>
          <p:cNvSpPr/>
          <p:nvPr userDrawn="1"/>
        </p:nvSpPr>
        <p:spPr>
          <a:xfrm>
            <a:off x="3039908"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42" name="Oval 41">
            <a:extLst>
              <a:ext uri="{FF2B5EF4-FFF2-40B4-BE49-F238E27FC236}">
                <a16:creationId xmlns:a16="http://schemas.microsoft.com/office/drawing/2014/main" xmlns="" id="{371AA6E8-880E-404C-8BCA-7949D28E7AF8}"/>
              </a:ext>
            </a:extLst>
          </p:cNvPr>
          <p:cNvSpPr/>
          <p:nvPr userDrawn="1"/>
        </p:nvSpPr>
        <p:spPr>
          <a:xfrm>
            <a:off x="5227155"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43" name="Oval 42">
            <a:extLst>
              <a:ext uri="{FF2B5EF4-FFF2-40B4-BE49-F238E27FC236}">
                <a16:creationId xmlns:a16="http://schemas.microsoft.com/office/drawing/2014/main" xmlns="" id="{D7D3B90E-8FC3-4B84-A2BB-8862D5EC070B}"/>
              </a:ext>
            </a:extLst>
          </p:cNvPr>
          <p:cNvSpPr/>
          <p:nvPr userDrawn="1"/>
        </p:nvSpPr>
        <p:spPr>
          <a:xfrm>
            <a:off x="7414402"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44" name="Oval 43">
            <a:extLst>
              <a:ext uri="{FF2B5EF4-FFF2-40B4-BE49-F238E27FC236}">
                <a16:creationId xmlns:a16="http://schemas.microsoft.com/office/drawing/2014/main" xmlns="" id="{43E9DB54-6797-4300-B6CA-0A9CF186B458}"/>
              </a:ext>
            </a:extLst>
          </p:cNvPr>
          <p:cNvSpPr/>
          <p:nvPr userDrawn="1"/>
        </p:nvSpPr>
        <p:spPr>
          <a:xfrm>
            <a:off x="9601649"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45" name="Picture Placeholder 11">
            <a:extLst>
              <a:ext uri="{FF2B5EF4-FFF2-40B4-BE49-F238E27FC236}">
                <a16:creationId xmlns:a16="http://schemas.microsoft.com/office/drawing/2014/main" xmlns="" id="{48D7F0F9-4118-4257-9D45-A5772C2110D7}"/>
              </a:ext>
            </a:extLst>
          </p:cNvPr>
          <p:cNvSpPr>
            <a:spLocks noGrp="1"/>
          </p:cNvSpPr>
          <p:nvPr>
            <p:ph type="pic" sz="quarter" idx="49"/>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smtClean="0"/>
              <a:t>Click icon to add picture</a:t>
            </a:r>
            <a:endParaRPr lang="ru-RU" dirty="0"/>
          </a:p>
        </p:txBody>
      </p:sp>
    </p:spTree>
    <p:extLst>
      <p:ext uri="{BB962C8B-B14F-4D97-AF65-F5344CB8AC3E}">
        <p14:creationId xmlns:p14="http://schemas.microsoft.com/office/powerpoint/2010/main" val="3653207624"/>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131326-08A9-441D-B1A8-66271415853E}"/>
              </a:ext>
            </a:extLst>
          </p:cNvPr>
          <p:cNvSpPr>
            <a:spLocks noGrp="1"/>
          </p:cNvSpPr>
          <p:nvPr>
            <p:ph type="title" hasCustomPrompt="1"/>
          </p:nvPr>
        </p:nvSpPr>
        <p:spPr>
          <a:xfrm>
            <a:off x="836614" y="740998"/>
            <a:ext cx="2759105" cy="568800"/>
          </a:xfrm>
        </p:spPr>
        <p:txBody>
          <a:bodyPr lIns="36000" tIns="0" rIns="0" bIns="0">
            <a:noAutofit/>
          </a:bodyPr>
          <a:lstStyle/>
          <a:p>
            <a:r>
              <a:rPr lang="en-US" dirty="0"/>
              <a:t>Title Here</a:t>
            </a:r>
            <a:endParaRPr lang="ru-RU" dirty="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011F8E8F-7A79-47A4-A23F-F3FD3E2A15F3}" type="datetime1">
              <a:rPr lang="en-US" smtClean="0"/>
              <a:t>1/24/2019</a:t>
            </a:fld>
            <a:endParaRPr lang="ru-RU"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9" name="Text Placeholder 2">
            <a:extLst>
              <a:ext uri="{FF2B5EF4-FFF2-40B4-BE49-F238E27FC236}">
                <a16:creationId xmlns:a16="http://schemas.microsoft.com/office/drawing/2014/main" xmlns="" id="{1C91FD06-686C-4DAB-8F12-FBDE6BBF3144}"/>
              </a:ext>
            </a:extLst>
          </p:cNvPr>
          <p:cNvSpPr>
            <a:spLocks noGrp="1"/>
          </p:cNvSpPr>
          <p:nvPr>
            <p:ph type="body" idx="24"/>
          </p:nvPr>
        </p:nvSpPr>
        <p:spPr>
          <a:xfrm>
            <a:off x="836615" y="1377833"/>
            <a:ext cx="2760828" cy="1630062"/>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0" name="Table Placeholder 9">
            <a:extLst>
              <a:ext uri="{FF2B5EF4-FFF2-40B4-BE49-F238E27FC236}">
                <a16:creationId xmlns:a16="http://schemas.microsoft.com/office/drawing/2014/main" xmlns="" id="{36EC64A7-7FE6-41B3-B27F-E6B0C0BAA1FD}"/>
              </a:ext>
            </a:extLst>
          </p:cNvPr>
          <p:cNvSpPr>
            <a:spLocks noGrp="1"/>
          </p:cNvSpPr>
          <p:nvPr>
            <p:ph type="tbl" sz="quarter" idx="25"/>
          </p:nvPr>
        </p:nvSpPr>
        <p:spPr>
          <a:xfrm>
            <a:off x="3983038" y="740998"/>
            <a:ext cx="6159583" cy="4650632"/>
          </a:xfrm>
        </p:spPr>
        <p:txBody>
          <a:bodyPr anchor="ctr" anchorCtr="0">
            <a:noAutofit/>
          </a:bodyPr>
          <a:lstStyle>
            <a:lvl1pPr marL="0" indent="0" algn="ctr">
              <a:buNone/>
              <a:defRPr sz="1800"/>
            </a:lvl1pPr>
          </a:lstStyle>
          <a:p>
            <a:r>
              <a:rPr lang="en-US" smtClean="0"/>
              <a:t>Click icon to add table</a:t>
            </a:r>
            <a:endParaRPr lang="ru-RU" dirty="0"/>
          </a:p>
        </p:txBody>
      </p:sp>
      <p:sp>
        <p:nvSpPr>
          <p:cNvPr id="11" name="Picture Placeholder 11">
            <a:extLst>
              <a:ext uri="{FF2B5EF4-FFF2-40B4-BE49-F238E27FC236}">
                <a16:creationId xmlns:a16="http://schemas.microsoft.com/office/drawing/2014/main" xmlns="" id="{48D7F0F9-4118-4257-9D45-A5772C2110D7}"/>
              </a:ext>
            </a:extLst>
          </p:cNvPr>
          <p:cNvSpPr>
            <a:spLocks noGrp="1"/>
          </p:cNvSpPr>
          <p:nvPr>
            <p:ph type="pic" sz="quarter" idx="26"/>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smtClean="0"/>
              <a:t>Click icon to add picture</a:t>
            </a:r>
            <a:endParaRPr lang="ru-RU" dirty="0"/>
          </a:p>
        </p:txBody>
      </p:sp>
    </p:spTree>
    <p:extLst>
      <p:ext uri="{BB962C8B-B14F-4D97-AF65-F5344CB8AC3E}">
        <p14:creationId xmlns:p14="http://schemas.microsoft.com/office/powerpoint/2010/main" val="1229157464"/>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E320EF9D-83C9-45F8-AAA9-A9768470F99F}"/>
              </a:ext>
            </a:extLst>
          </p:cNvPr>
          <p:cNvSpPr/>
          <p:nvPr userDrawn="1"/>
        </p:nvSpPr>
        <p:spPr>
          <a:xfrm>
            <a:off x="0" y="1613512"/>
            <a:ext cx="12192000" cy="2743200"/>
          </a:xfrm>
          <a:prstGeom prst="rect">
            <a:avLst/>
          </a:prstGeom>
          <a:gradFill>
            <a:gsLst>
              <a:gs pos="0">
                <a:schemeClr val="accent1">
                  <a:lumMod val="75000"/>
                  <a:alpha val="20000"/>
                </a:schemeClr>
              </a:gs>
              <a:gs pos="100000">
                <a:schemeClr val="bg2">
                  <a:alpha val="2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Picture Placeholder 11">
            <a:extLst>
              <a:ext uri="{FF2B5EF4-FFF2-40B4-BE49-F238E27FC236}">
                <a16:creationId xmlns:a16="http://schemas.microsoft.com/office/drawing/2014/main" xmlns="" id="{9CB4EFCF-84EC-4420-9A2B-7C028E7505B0}"/>
              </a:ext>
            </a:extLst>
          </p:cNvPr>
          <p:cNvSpPr>
            <a:spLocks noGrp="1"/>
          </p:cNvSpPr>
          <p:nvPr>
            <p:ph type="pic" sz="quarter" idx="49"/>
          </p:nvPr>
        </p:nvSpPr>
        <p:spPr>
          <a:xfrm>
            <a:off x="4724400" y="1613512"/>
            <a:ext cx="2743200" cy="2743200"/>
          </a:xfrm>
        </p:spPr>
        <p:txBody>
          <a:bodyPr anchor="ctr" anchorCtr="0">
            <a:noAutofit/>
          </a:bodyPr>
          <a:lstStyle>
            <a:lvl1pPr marL="0" indent="0" algn="ctr">
              <a:buNone/>
              <a:defRPr sz="1800"/>
            </a:lvl1pPr>
          </a:lstStyle>
          <a:p>
            <a:r>
              <a:rPr lang="en-US" smtClean="0"/>
              <a:t>Click icon to add picture</a:t>
            </a:r>
            <a:endParaRPr lang="ru-RU" dirty="0"/>
          </a:p>
        </p:txBody>
      </p:sp>
      <p:sp>
        <p:nvSpPr>
          <p:cNvPr id="42" name="Picture Placeholder 11">
            <a:extLst>
              <a:ext uri="{FF2B5EF4-FFF2-40B4-BE49-F238E27FC236}">
                <a16:creationId xmlns:a16="http://schemas.microsoft.com/office/drawing/2014/main" xmlns="" id="{3C20DBAD-9FE7-4F62-B952-1D72DC8B9A73}"/>
              </a:ext>
            </a:extLst>
          </p:cNvPr>
          <p:cNvSpPr>
            <a:spLocks noGrp="1"/>
          </p:cNvSpPr>
          <p:nvPr>
            <p:ph type="pic" sz="quarter" idx="50"/>
          </p:nvPr>
        </p:nvSpPr>
        <p:spPr>
          <a:xfrm>
            <a:off x="1981200" y="1613512"/>
            <a:ext cx="2743200" cy="2743200"/>
          </a:xfrm>
        </p:spPr>
        <p:txBody>
          <a:bodyPr anchor="ctr" anchorCtr="0">
            <a:noAutofit/>
          </a:bodyPr>
          <a:lstStyle>
            <a:lvl1pPr marL="0" indent="0" algn="ctr">
              <a:buNone/>
              <a:defRPr sz="1800"/>
            </a:lvl1pPr>
          </a:lstStyle>
          <a:p>
            <a:r>
              <a:rPr lang="en-US" smtClean="0"/>
              <a:t>Click icon to add picture</a:t>
            </a:r>
            <a:endParaRPr lang="ru-RU" dirty="0"/>
          </a:p>
        </p:txBody>
      </p:sp>
      <p:sp>
        <p:nvSpPr>
          <p:cNvPr id="43" name="Picture Placeholder 11">
            <a:extLst>
              <a:ext uri="{FF2B5EF4-FFF2-40B4-BE49-F238E27FC236}">
                <a16:creationId xmlns:a16="http://schemas.microsoft.com/office/drawing/2014/main" xmlns="" id="{6AE95BF3-594D-4F6F-95D5-18D8A51D5197}"/>
              </a:ext>
            </a:extLst>
          </p:cNvPr>
          <p:cNvSpPr>
            <a:spLocks noGrp="1"/>
          </p:cNvSpPr>
          <p:nvPr>
            <p:ph type="pic" sz="quarter" idx="51"/>
          </p:nvPr>
        </p:nvSpPr>
        <p:spPr>
          <a:xfrm>
            <a:off x="7466232" y="1613512"/>
            <a:ext cx="2743200" cy="2743200"/>
          </a:xfrm>
        </p:spPr>
        <p:txBody>
          <a:bodyPr anchor="ctr" anchorCtr="0">
            <a:noAutofit/>
          </a:bodyPr>
          <a:lstStyle>
            <a:lvl1pPr marL="0" indent="0" algn="ctr">
              <a:buNone/>
              <a:defRPr sz="1800"/>
            </a:lvl1pPr>
          </a:lstStyle>
          <a:p>
            <a:r>
              <a:rPr lang="en-US" smtClean="0"/>
              <a:t>Click icon to add picture</a:t>
            </a:r>
            <a:endParaRPr lang="ru-RU" dirty="0"/>
          </a:p>
        </p:txBody>
      </p:sp>
      <p:sp>
        <p:nvSpPr>
          <p:cNvPr id="2" name="Title 1">
            <a:extLst>
              <a:ext uri="{FF2B5EF4-FFF2-40B4-BE49-F238E27FC236}">
                <a16:creationId xmlns:a16="http://schemas.microsoft.com/office/drawing/2014/main" xmlns="" id="{17131326-08A9-441D-B1A8-66271415853E}"/>
              </a:ext>
            </a:extLst>
          </p:cNvPr>
          <p:cNvSpPr>
            <a:spLocks noGrp="1"/>
          </p:cNvSpPr>
          <p:nvPr>
            <p:ph type="title"/>
          </p:nvPr>
        </p:nvSpPr>
        <p:spPr>
          <a:xfrm>
            <a:off x="836614" y="740998"/>
            <a:ext cx="9535686" cy="568800"/>
          </a:xfrm>
        </p:spPr>
        <p:txBody>
          <a:bodyPr lIns="36000" tIns="0" rIns="0" bIns="0"/>
          <a:lstStyle/>
          <a:p>
            <a:r>
              <a:rPr lang="en-US" smtClean="0"/>
              <a:t>Click to edit Master title style</a:t>
            </a:r>
            <a:endParaRPr lang="ru-RU" dirty="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011F8E8F-7A79-47A4-A23F-F3FD3E2A15F3}" type="datetime1">
              <a:rPr lang="en-US" smtClean="0"/>
              <a:t>1/24/2019</a:t>
            </a:fld>
            <a:endParaRPr lang="ru-RU"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20" name="Text Placeholder 2">
            <a:extLst>
              <a:ext uri="{FF2B5EF4-FFF2-40B4-BE49-F238E27FC236}">
                <a16:creationId xmlns:a16="http://schemas.microsoft.com/office/drawing/2014/main" xmlns="" id="{61FE0B9B-7D73-4311-B749-C3FA874AF7CC}"/>
              </a:ext>
            </a:extLst>
          </p:cNvPr>
          <p:cNvSpPr>
            <a:spLocks noGrp="1"/>
          </p:cNvSpPr>
          <p:nvPr>
            <p:ph type="body" idx="1" hasCustomPrompt="1"/>
          </p:nvPr>
        </p:nvSpPr>
        <p:spPr>
          <a:xfrm>
            <a:off x="2398800" y="4492967"/>
            <a:ext cx="1908000" cy="334918"/>
          </a:xfrm>
        </p:spPr>
        <p:txBody>
          <a:bodyPr lIns="36000" tIns="0" rIns="0" bIns="0" anchor="b">
            <a:normAutofit/>
          </a:bodyPr>
          <a:lstStyle>
            <a:lvl1pPr marL="0" indent="0" algn="ctr">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21" name="Text Placeholder 11">
            <a:extLst>
              <a:ext uri="{FF2B5EF4-FFF2-40B4-BE49-F238E27FC236}">
                <a16:creationId xmlns:a16="http://schemas.microsoft.com/office/drawing/2014/main" xmlns="" id="{4A6CBB7D-3142-4CED-98BE-68B4F7C14E52}"/>
              </a:ext>
            </a:extLst>
          </p:cNvPr>
          <p:cNvSpPr>
            <a:spLocks noGrp="1"/>
          </p:cNvSpPr>
          <p:nvPr>
            <p:ph type="body" sz="quarter" idx="13"/>
          </p:nvPr>
        </p:nvSpPr>
        <p:spPr>
          <a:xfrm>
            <a:off x="2398800" y="4878058"/>
            <a:ext cx="1908000" cy="234269"/>
          </a:xfrm>
        </p:spPr>
        <p:txBody>
          <a:bodyPr lIns="36000" tIns="0" rIns="0" bIns="0">
            <a:noAutofit/>
          </a:bodyPr>
          <a:lstStyle>
            <a:lvl1pPr marL="0" indent="0" algn="ctr">
              <a:buClr>
                <a:schemeClr val="tx2"/>
              </a:buClr>
              <a:buSzPct val="125000"/>
              <a:buFont typeface="Wingdings" panose="05000000000000000000" pitchFamily="2" charset="2"/>
              <a:buNone/>
              <a:defRPr sz="1400">
                <a:solidFill>
                  <a:schemeClr val="tx2"/>
                </a:solidFill>
              </a:defRPr>
            </a:lvl1pPr>
            <a:lvl2pPr marL="457200" indent="0" algn="ctr">
              <a:buClr>
                <a:schemeClr val="tx2"/>
              </a:buClr>
              <a:buSzPct val="125000"/>
              <a:buFont typeface="Wingdings" panose="05000000000000000000" pitchFamily="2" charset="2"/>
              <a:buNone/>
              <a:defRPr sz="1400">
                <a:solidFill>
                  <a:schemeClr val="tx2"/>
                </a:solidFill>
              </a:defRPr>
            </a:lvl2pPr>
          </a:lstStyle>
          <a:p>
            <a:pPr lvl="0"/>
            <a:r>
              <a:rPr lang="en-US" smtClean="0"/>
              <a:t>Click to edit Master text styles</a:t>
            </a:r>
          </a:p>
        </p:txBody>
      </p:sp>
      <p:sp>
        <p:nvSpPr>
          <p:cNvPr id="19" name="Text Placeholder 2">
            <a:extLst>
              <a:ext uri="{FF2B5EF4-FFF2-40B4-BE49-F238E27FC236}">
                <a16:creationId xmlns:a16="http://schemas.microsoft.com/office/drawing/2014/main" xmlns="" id="{91323B59-309B-4779-B127-7711E7D88F11}"/>
              </a:ext>
            </a:extLst>
          </p:cNvPr>
          <p:cNvSpPr>
            <a:spLocks noGrp="1"/>
          </p:cNvSpPr>
          <p:nvPr>
            <p:ph type="body" idx="32" hasCustomPrompt="1"/>
          </p:nvPr>
        </p:nvSpPr>
        <p:spPr>
          <a:xfrm>
            <a:off x="2398800" y="5138591"/>
            <a:ext cx="1908000" cy="693882"/>
          </a:xfrm>
        </p:spPr>
        <p:txBody>
          <a:bodyPr lIns="36000" tIns="0" rIns="0" bIns="0" anchor="t" anchorCtr="0">
            <a:normAutofit/>
          </a:bodyPr>
          <a:lstStyle>
            <a:lvl1pPr marL="0" indent="0" algn="ctr">
              <a:buNone/>
              <a:defRPr sz="1200" b="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a:t>
            </a:r>
          </a:p>
        </p:txBody>
      </p:sp>
      <p:sp>
        <p:nvSpPr>
          <p:cNvPr id="29" name="Text Placeholder 2">
            <a:extLst>
              <a:ext uri="{FF2B5EF4-FFF2-40B4-BE49-F238E27FC236}">
                <a16:creationId xmlns:a16="http://schemas.microsoft.com/office/drawing/2014/main" xmlns="" id="{B18DF9D1-5757-4445-9078-38760F447FFE}"/>
              </a:ext>
            </a:extLst>
          </p:cNvPr>
          <p:cNvSpPr>
            <a:spLocks noGrp="1"/>
          </p:cNvSpPr>
          <p:nvPr>
            <p:ph type="body" idx="37" hasCustomPrompt="1"/>
          </p:nvPr>
        </p:nvSpPr>
        <p:spPr>
          <a:xfrm>
            <a:off x="5142000" y="4492967"/>
            <a:ext cx="1908000" cy="334918"/>
          </a:xfrm>
        </p:spPr>
        <p:txBody>
          <a:bodyPr lIns="36000" tIns="0" rIns="0" bIns="0" anchor="b">
            <a:normAutofit/>
          </a:bodyPr>
          <a:lstStyle>
            <a:lvl1pPr marL="0" indent="0" algn="ctr">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0" name="Text Placeholder 11">
            <a:extLst>
              <a:ext uri="{FF2B5EF4-FFF2-40B4-BE49-F238E27FC236}">
                <a16:creationId xmlns:a16="http://schemas.microsoft.com/office/drawing/2014/main" xmlns="" id="{993B8732-2AA4-40C3-A4A3-44C5803BDA1C}"/>
              </a:ext>
            </a:extLst>
          </p:cNvPr>
          <p:cNvSpPr>
            <a:spLocks noGrp="1"/>
          </p:cNvSpPr>
          <p:nvPr>
            <p:ph type="body" sz="quarter" idx="38"/>
          </p:nvPr>
        </p:nvSpPr>
        <p:spPr>
          <a:xfrm>
            <a:off x="5142000" y="4878058"/>
            <a:ext cx="1908000" cy="234269"/>
          </a:xfrm>
        </p:spPr>
        <p:txBody>
          <a:bodyPr lIns="36000" tIns="0" rIns="0" bIns="0">
            <a:noAutofit/>
          </a:bodyPr>
          <a:lstStyle>
            <a:lvl1pPr marL="0" indent="0" algn="ctr">
              <a:buClr>
                <a:schemeClr val="tx2"/>
              </a:buClr>
              <a:buSzPct val="125000"/>
              <a:buFont typeface="Wingdings" panose="05000000000000000000" pitchFamily="2" charset="2"/>
              <a:buNone/>
              <a:defRPr sz="1400">
                <a:solidFill>
                  <a:schemeClr val="tx2"/>
                </a:solidFill>
              </a:defRPr>
            </a:lvl1pPr>
            <a:lvl2pPr marL="457200" indent="0" algn="ctr">
              <a:buClr>
                <a:schemeClr val="tx2"/>
              </a:buClr>
              <a:buSzPct val="125000"/>
              <a:buFont typeface="Wingdings" panose="05000000000000000000" pitchFamily="2" charset="2"/>
              <a:buNone/>
              <a:defRPr sz="1400">
                <a:solidFill>
                  <a:schemeClr val="tx2"/>
                </a:solidFill>
              </a:defRPr>
            </a:lvl2pPr>
          </a:lstStyle>
          <a:p>
            <a:pPr lvl="0"/>
            <a:r>
              <a:rPr lang="en-US" smtClean="0"/>
              <a:t>Click to edit Master text styles</a:t>
            </a:r>
          </a:p>
        </p:txBody>
      </p:sp>
      <p:sp>
        <p:nvSpPr>
          <p:cNvPr id="32" name="Text Placeholder 2">
            <a:extLst>
              <a:ext uri="{FF2B5EF4-FFF2-40B4-BE49-F238E27FC236}">
                <a16:creationId xmlns:a16="http://schemas.microsoft.com/office/drawing/2014/main" xmlns="" id="{C0720D82-39E2-490D-913A-B6DA31CAC2BD}"/>
              </a:ext>
            </a:extLst>
          </p:cNvPr>
          <p:cNvSpPr>
            <a:spLocks noGrp="1"/>
          </p:cNvSpPr>
          <p:nvPr>
            <p:ph type="body" idx="40" hasCustomPrompt="1"/>
          </p:nvPr>
        </p:nvSpPr>
        <p:spPr>
          <a:xfrm>
            <a:off x="5142000" y="5138591"/>
            <a:ext cx="1908000" cy="693882"/>
          </a:xfrm>
        </p:spPr>
        <p:txBody>
          <a:bodyPr lIns="36000" tIns="0" rIns="0" bIns="0" anchor="t" anchorCtr="0">
            <a:normAutofit/>
          </a:bodyPr>
          <a:lstStyle>
            <a:lvl1pPr marL="0" indent="0" algn="ctr">
              <a:buNone/>
              <a:defRPr sz="1200" b="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a:t>
            </a:r>
          </a:p>
        </p:txBody>
      </p:sp>
      <p:sp>
        <p:nvSpPr>
          <p:cNvPr id="33" name="Text Placeholder 2">
            <a:extLst>
              <a:ext uri="{FF2B5EF4-FFF2-40B4-BE49-F238E27FC236}">
                <a16:creationId xmlns:a16="http://schemas.microsoft.com/office/drawing/2014/main" xmlns="" id="{F8CB98AA-B672-4560-9A4C-F0E472D7D508}"/>
              </a:ext>
            </a:extLst>
          </p:cNvPr>
          <p:cNvSpPr>
            <a:spLocks noGrp="1"/>
          </p:cNvSpPr>
          <p:nvPr>
            <p:ph type="body" idx="41" hasCustomPrompt="1"/>
          </p:nvPr>
        </p:nvSpPr>
        <p:spPr>
          <a:xfrm>
            <a:off x="7900579" y="4492967"/>
            <a:ext cx="1908000" cy="334918"/>
          </a:xfrm>
        </p:spPr>
        <p:txBody>
          <a:bodyPr lIns="36000" tIns="0" rIns="0" bIns="0" anchor="b">
            <a:normAutofit/>
          </a:bodyPr>
          <a:lstStyle>
            <a:lvl1pPr marL="0" indent="0" algn="ctr">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4" name="Text Placeholder 11">
            <a:extLst>
              <a:ext uri="{FF2B5EF4-FFF2-40B4-BE49-F238E27FC236}">
                <a16:creationId xmlns:a16="http://schemas.microsoft.com/office/drawing/2014/main" xmlns="" id="{051BF3E5-DBCA-46BD-A139-755813ECCCCA}"/>
              </a:ext>
            </a:extLst>
          </p:cNvPr>
          <p:cNvSpPr>
            <a:spLocks noGrp="1"/>
          </p:cNvSpPr>
          <p:nvPr>
            <p:ph type="body" sz="quarter" idx="42"/>
          </p:nvPr>
        </p:nvSpPr>
        <p:spPr>
          <a:xfrm>
            <a:off x="7900579" y="4878058"/>
            <a:ext cx="1908000" cy="234269"/>
          </a:xfrm>
        </p:spPr>
        <p:txBody>
          <a:bodyPr lIns="36000" tIns="0" rIns="0" bIns="0">
            <a:noAutofit/>
          </a:bodyPr>
          <a:lstStyle>
            <a:lvl1pPr marL="0" indent="0" algn="ctr">
              <a:buClr>
                <a:schemeClr val="tx2"/>
              </a:buClr>
              <a:buSzPct val="125000"/>
              <a:buFont typeface="Wingdings" panose="05000000000000000000" pitchFamily="2" charset="2"/>
              <a:buNone/>
              <a:defRPr sz="1400">
                <a:solidFill>
                  <a:schemeClr val="tx2"/>
                </a:solidFill>
              </a:defRPr>
            </a:lvl1pPr>
            <a:lvl2pPr marL="457200" indent="0" algn="ctr">
              <a:buClr>
                <a:schemeClr val="tx2"/>
              </a:buClr>
              <a:buSzPct val="125000"/>
              <a:buFont typeface="Wingdings" panose="05000000000000000000" pitchFamily="2" charset="2"/>
              <a:buNone/>
              <a:defRPr sz="1400">
                <a:solidFill>
                  <a:schemeClr val="tx2"/>
                </a:solidFill>
              </a:defRPr>
            </a:lvl2pPr>
          </a:lstStyle>
          <a:p>
            <a:pPr lvl="0"/>
            <a:r>
              <a:rPr lang="en-US" smtClean="0"/>
              <a:t>Click to edit Master text styles</a:t>
            </a:r>
          </a:p>
        </p:txBody>
      </p:sp>
      <p:sp>
        <p:nvSpPr>
          <p:cNvPr id="36" name="Text Placeholder 2">
            <a:extLst>
              <a:ext uri="{FF2B5EF4-FFF2-40B4-BE49-F238E27FC236}">
                <a16:creationId xmlns:a16="http://schemas.microsoft.com/office/drawing/2014/main" xmlns="" id="{11C29312-F699-465F-96BC-B65A2C3356B5}"/>
              </a:ext>
            </a:extLst>
          </p:cNvPr>
          <p:cNvSpPr>
            <a:spLocks noGrp="1"/>
          </p:cNvSpPr>
          <p:nvPr>
            <p:ph type="body" idx="44" hasCustomPrompt="1"/>
          </p:nvPr>
        </p:nvSpPr>
        <p:spPr>
          <a:xfrm>
            <a:off x="7900579" y="5138591"/>
            <a:ext cx="1908000" cy="693882"/>
          </a:xfrm>
        </p:spPr>
        <p:txBody>
          <a:bodyPr lIns="36000" tIns="0" rIns="0" bIns="0" anchor="t" anchorCtr="0">
            <a:normAutofit/>
          </a:bodyPr>
          <a:lstStyle>
            <a:lvl1pPr marL="0" indent="0" algn="ctr">
              <a:buNone/>
              <a:defRPr sz="1200" b="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a:t>
            </a:r>
          </a:p>
        </p:txBody>
      </p:sp>
      <p:sp>
        <p:nvSpPr>
          <p:cNvPr id="22" name="Picture Placeholder 11">
            <a:extLst>
              <a:ext uri="{FF2B5EF4-FFF2-40B4-BE49-F238E27FC236}">
                <a16:creationId xmlns:a16="http://schemas.microsoft.com/office/drawing/2014/main" xmlns=""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smtClean="0"/>
              <a:t>Click icon to add picture</a:t>
            </a:r>
            <a:endParaRPr lang="ru-RU" dirty="0"/>
          </a:p>
        </p:txBody>
      </p:sp>
    </p:spTree>
    <p:extLst>
      <p:ext uri="{BB962C8B-B14F-4D97-AF65-F5344CB8AC3E}">
        <p14:creationId xmlns:p14="http://schemas.microsoft.com/office/powerpoint/2010/main" val="669593623"/>
      </p:ext>
    </p:extLst>
  </p:cSld>
  <p:clrMapOvr>
    <a:masterClrMapping/>
  </p:clrMapOvr>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131326-08A9-441D-B1A8-66271415853E}"/>
              </a:ext>
            </a:extLst>
          </p:cNvPr>
          <p:cNvSpPr>
            <a:spLocks noGrp="1"/>
          </p:cNvSpPr>
          <p:nvPr>
            <p:ph type="title"/>
          </p:nvPr>
        </p:nvSpPr>
        <p:spPr>
          <a:xfrm>
            <a:off x="836614" y="740998"/>
            <a:ext cx="9535686" cy="568800"/>
          </a:xfrm>
        </p:spPr>
        <p:txBody>
          <a:bodyPr lIns="36000" tIns="0" rIns="0" bIns="0"/>
          <a:lstStyle/>
          <a:p>
            <a:r>
              <a:rPr lang="en-US" smtClean="0"/>
              <a:t>Click to edit Master title style</a:t>
            </a:r>
            <a:endParaRPr lang="ru-RU" dirty="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011F8E8F-7A79-47A4-A23F-F3FD3E2A15F3}" type="datetime1">
              <a:rPr lang="en-US" smtClean="0"/>
              <a:t>1/24/2019</a:t>
            </a:fld>
            <a:endParaRPr lang="ru-RU"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9" name="Text Placeholder 2">
            <a:extLst>
              <a:ext uri="{FF2B5EF4-FFF2-40B4-BE49-F238E27FC236}">
                <a16:creationId xmlns:a16="http://schemas.microsoft.com/office/drawing/2014/main" xmlns="" id="{1C91FD06-686C-4DAB-8F12-FBDE6BBF3144}"/>
              </a:ext>
            </a:extLst>
          </p:cNvPr>
          <p:cNvSpPr>
            <a:spLocks noGrp="1"/>
          </p:cNvSpPr>
          <p:nvPr>
            <p:ph type="body" idx="24"/>
          </p:nvPr>
        </p:nvSpPr>
        <p:spPr>
          <a:xfrm>
            <a:off x="836614" y="1377833"/>
            <a:ext cx="9535686" cy="61888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5" name="Text Placeholder 2">
            <a:extLst>
              <a:ext uri="{FF2B5EF4-FFF2-40B4-BE49-F238E27FC236}">
                <a16:creationId xmlns:a16="http://schemas.microsoft.com/office/drawing/2014/main" xmlns="" id="{E6BA5EAA-9D1F-41A8-B061-8C18B61C4F65}"/>
              </a:ext>
            </a:extLst>
          </p:cNvPr>
          <p:cNvSpPr>
            <a:spLocks noGrp="1"/>
          </p:cNvSpPr>
          <p:nvPr>
            <p:ph type="body" idx="1" hasCustomPrompt="1"/>
          </p:nvPr>
        </p:nvSpPr>
        <p:spPr>
          <a:xfrm>
            <a:off x="1975465" y="2564315"/>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46" name="Text Placeholder 11">
            <a:extLst>
              <a:ext uri="{FF2B5EF4-FFF2-40B4-BE49-F238E27FC236}">
                <a16:creationId xmlns:a16="http://schemas.microsoft.com/office/drawing/2014/main" xmlns="" id="{60E8EB22-EE54-4319-BFD9-B51D4D584ADF}"/>
              </a:ext>
            </a:extLst>
          </p:cNvPr>
          <p:cNvSpPr>
            <a:spLocks noGrp="1"/>
          </p:cNvSpPr>
          <p:nvPr>
            <p:ph type="body" sz="quarter" idx="13"/>
          </p:nvPr>
        </p:nvSpPr>
        <p:spPr>
          <a:xfrm>
            <a:off x="1975465" y="2949406"/>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smtClean="0"/>
              <a:t>Click to edit Master text styles</a:t>
            </a:r>
          </a:p>
          <a:p>
            <a:pPr lvl="1"/>
            <a:r>
              <a:rPr lang="en-US" smtClean="0"/>
              <a:t>Second level</a:t>
            </a:r>
          </a:p>
        </p:txBody>
      </p:sp>
      <p:sp>
        <p:nvSpPr>
          <p:cNvPr id="12" name="Picture Placeholder 11">
            <a:extLst>
              <a:ext uri="{FF2B5EF4-FFF2-40B4-BE49-F238E27FC236}">
                <a16:creationId xmlns:a16="http://schemas.microsoft.com/office/drawing/2014/main" xmlns="" id="{50604DC3-2547-4A5A-8AF8-1051ADC267D3}"/>
              </a:ext>
            </a:extLst>
          </p:cNvPr>
          <p:cNvSpPr>
            <a:spLocks noGrp="1"/>
          </p:cNvSpPr>
          <p:nvPr>
            <p:ph type="pic" sz="quarter" idx="25"/>
          </p:nvPr>
        </p:nvSpPr>
        <p:spPr>
          <a:xfrm>
            <a:off x="836614" y="2647025"/>
            <a:ext cx="960120" cy="961200"/>
          </a:xfrm>
        </p:spPr>
        <p:txBody>
          <a:bodyPr anchor="ctr" anchorCtr="0">
            <a:noAutofit/>
          </a:bodyPr>
          <a:lstStyle>
            <a:lvl1pPr marL="0" indent="0" algn="ctr">
              <a:buNone/>
              <a:defRPr sz="1800">
                <a:solidFill>
                  <a:schemeClr val="tx1"/>
                </a:solidFill>
              </a:defRPr>
            </a:lvl1pPr>
          </a:lstStyle>
          <a:p>
            <a:r>
              <a:rPr lang="en-US" smtClean="0"/>
              <a:t>Click icon to add picture</a:t>
            </a:r>
            <a:endParaRPr lang="ru-RU" dirty="0"/>
          </a:p>
        </p:txBody>
      </p:sp>
      <p:sp>
        <p:nvSpPr>
          <p:cNvPr id="47" name="Text Placeholder 2">
            <a:extLst>
              <a:ext uri="{FF2B5EF4-FFF2-40B4-BE49-F238E27FC236}">
                <a16:creationId xmlns:a16="http://schemas.microsoft.com/office/drawing/2014/main" xmlns="" id="{D21D8720-648F-4748-B19E-15B596D77B9F}"/>
              </a:ext>
            </a:extLst>
          </p:cNvPr>
          <p:cNvSpPr>
            <a:spLocks noGrp="1"/>
          </p:cNvSpPr>
          <p:nvPr>
            <p:ph type="body" idx="26" hasCustomPrompt="1"/>
          </p:nvPr>
        </p:nvSpPr>
        <p:spPr>
          <a:xfrm>
            <a:off x="1975465" y="4130482"/>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48" name="Text Placeholder 11">
            <a:extLst>
              <a:ext uri="{FF2B5EF4-FFF2-40B4-BE49-F238E27FC236}">
                <a16:creationId xmlns:a16="http://schemas.microsoft.com/office/drawing/2014/main" xmlns="" id="{E31B211B-885A-40F6-A25D-6EDF68FBD3A5}"/>
              </a:ext>
            </a:extLst>
          </p:cNvPr>
          <p:cNvSpPr>
            <a:spLocks noGrp="1"/>
          </p:cNvSpPr>
          <p:nvPr>
            <p:ph type="body" sz="quarter" idx="27"/>
          </p:nvPr>
        </p:nvSpPr>
        <p:spPr>
          <a:xfrm>
            <a:off x="1975465" y="4515573"/>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smtClean="0"/>
              <a:t>Click to edit Master text styles</a:t>
            </a:r>
          </a:p>
          <a:p>
            <a:pPr lvl="1"/>
            <a:r>
              <a:rPr lang="en-US" smtClean="0"/>
              <a:t>Second level</a:t>
            </a:r>
          </a:p>
        </p:txBody>
      </p:sp>
      <p:sp>
        <p:nvSpPr>
          <p:cNvPr id="49" name="Picture Placeholder 11">
            <a:extLst>
              <a:ext uri="{FF2B5EF4-FFF2-40B4-BE49-F238E27FC236}">
                <a16:creationId xmlns:a16="http://schemas.microsoft.com/office/drawing/2014/main" xmlns="" id="{C2F4D19D-CC90-455D-8947-5DCD00EA921C}"/>
              </a:ext>
            </a:extLst>
          </p:cNvPr>
          <p:cNvSpPr>
            <a:spLocks noGrp="1"/>
          </p:cNvSpPr>
          <p:nvPr>
            <p:ph type="pic" sz="quarter" idx="28"/>
          </p:nvPr>
        </p:nvSpPr>
        <p:spPr>
          <a:xfrm>
            <a:off x="836614" y="4213192"/>
            <a:ext cx="960120" cy="961200"/>
          </a:xfrm>
        </p:spPr>
        <p:txBody>
          <a:bodyPr anchor="ctr" anchorCtr="0">
            <a:noAutofit/>
          </a:bodyPr>
          <a:lstStyle>
            <a:lvl1pPr marL="0" indent="0" algn="ctr">
              <a:buNone/>
              <a:defRPr sz="1800">
                <a:solidFill>
                  <a:schemeClr val="tx1"/>
                </a:solidFill>
              </a:defRPr>
            </a:lvl1pPr>
          </a:lstStyle>
          <a:p>
            <a:r>
              <a:rPr lang="en-US" smtClean="0"/>
              <a:t>Click icon to add picture</a:t>
            </a:r>
            <a:endParaRPr lang="ru-RU" dirty="0"/>
          </a:p>
        </p:txBody>
      </p:sp>
      <p:sp>
        <p:nvSpPr>
          <p:cNvPr id="50" name="Text Placeholder 2">
            <a:extLst>
              <a:ext uri="{FF2B5EF4-FFF2-40B4-BE49-F238E27FC236}">
                <a16:creationId xmlns:a16="http://schemas.microsoft.com/office/drawing/2014/main" xmlns="" id="{D5CAA23C-172B-4B6C-BB10-4F4DB6CFD19B}"/>
              </a:ext>
            </a:extLst>
          </p:cNvPr>
          <p:cNvSpPr>
            <a:spLocks noGrp="1"/>
          </p:cNvSpPr>
          <p:nvPr>
            <p:ph type="body" idx="29" hasCustomPrompt="1"/>
          </p:nvPr>
        </p:nvSpPr>
        <p:spPr>
          <a:xfrm>
            <a:off x="5532112" y="2564315"/>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51" name="Text Placeholder 11">
            <a:extLst>
              <a:ext uri="{FF2B5EF4-FFF2-40B4-BE49-F238E27FC236}">
                <a16:creationId xmlns:a16="http://schemas.microsoft.com/office/drawing/2014/main" xmlns="" id="{5873C0A4-108E-4DD1-A604-311D061489DF}"/>
              </a:ext>
            </a:extLst>
          </p:cNvPr>
          <p:cNvSpPr>
            <a:spLocks noGrp="1"/>
          </p:cNvSpPr>
          <p:nvPr>
            <p:ph type="body" sz="quarter" idx="30"/>
          </p:nvPr>
        </p:nvSpPr>
        <p:spPr>
          <a:xfrm>
            <a:off x="5532112" y="2949406"/>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smtClean="0"/>
              <a:t>Click to edit Master text styles</a:t>
            </a:r>
          </a:p>
          <a:p>
            <a:pPr lvl="1"/>
            <a:r>
              <a:rPr lang="en-US" smtClean="0"/>
              <a:t>Second level</a:t>
            </a:r>
          </a:p>
        </p:txBody>
      </p:sp>
      <p:sp>
        <p:nvSpPr>
          <p:cNvPr id="52" name="Picture Placeholder 11">
            <a:extLst>
              <a:ext uri="{FF2B5EF4-FFF2-40B4-BE49-F238E27FC236}">
                <a16:creationId xmlns:a16="http://schemas.microsoft.com/office/drawing/2014/main" xmlns="" id="{FA4996C0-7B37-42C4-BDFF-F0C54D4A88C9}"/>
              </a:ext>
            </a:extLst>
          </p:cNvPr>
          <p:cNvSpPr>
            <a:spLocks noGrp="1"/>
          </p:cNvSpPr>
          <p:nvPr>
            <p:ph type="pic" sz="quarter" idx="31"/>
          </p:nvPr>
        </p:nvSpPr>
        <p:spPr>
          <a:xfrm>
            <a:off x="4393261" y="2647025"/>
            <a:ext cx="960120" cy="961200"/>
          </a:xfrm>
        </p:spPr>
        <p:txBody>
          <a:bodyPr anchor="ctr" anchorCtr="0">
            <a:noAutofit/>
          </a:bodyPr>
          <a:lstStyle>
            <a:lvl1pPr marL="0" indent="0" algn="ctr">
              <a:buNone/>
              <a:defRPr sz="1800">
                <a:solidFill>
                  <a:schemeClr val="tx1"/>
                </a:solidFill>
              </a:defRPr>
            </a:lvl1pPr>
          </a:lstStyle>
          <a:p>
            <a:r>
              <a:rPr lang="en-US" smtClean="0"/>
              <a:t>Click icon to add picture</a:t>
            </a:r>
            <a:endParaRPr lang="ru-RU" dirty="0"/>
          </a:p>
        </p:txBody>
      </p:sp>
      <p:sp>
        <p:nvSpPr>
          <p:cNvPr id="53" name="Text Placeholder 2">
            <a:extLst>
              <a:ext uri="{FF2B5EF4-FFF2-40B4-BE49-F238E27FC236}">
                <a16:creationId xmlns:a16="http://schemas.microsoft.com/office/drawing/2014/main" xmlns="" id="{FE2C9DE6-67CA-4E0C-8A51-B7AC8BD5AE98}"/>
              </a:ext>
            </a:extLst>
          </p:cNvPr>
          <p:cNvSpPr>
            <a:spLocks noGrp="1"/>
          </p:cNvSpPr>
          <p:nvPr>
            <p:ph type="body" idx="32" hasCustomPrompt="1"/>
          </p:nvPr>
        </p:nvSpPr>
        <p:spPr>
          <a:xfrm>
            <a:off x="5532112" y="4130482"/>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54" name="Text Placeholder 11">
            <a:extLst>
              <a:ext uri="{FF2B5EF4-FFF2-40B4-BE49-F238E27FC236}">
                <a16:creationId xmlns:a16="http://schemas.microsoft.com/office/drawing/2014/main" xmlns="" id="{052A6B3A-E7C7-42AC-A91D-7921E2DCA42A}"/>
              </a:ext>
            </a:extLst>
          </p:cNvPr>
          <p:cNvSpPr>
            <a:spLocks noGrp="1"/>
          </p:cNvSpPr>
          <p:nvPr>
            <p:ph type="body" sz="quarter" idx="33"/>
          </p:nvPr>
        </p:nvSpPr>
        <p:spPr>
          <a:xfrm>
            <a:off x="5532112" y="4515573"/>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smtClean="0"/>
              <a:t>Click to edit Master text styles</a:t>
            </a:r>
          </a:p>
          <a:p>
            <a:pPr lvl="1"/>
            <a:r>
              <a:rPr lang="en-US" smtClean="0"/>
              <a:t>Second level</a:t>
            </a:r>
          </a:p>
        </p:txBody>
      </p:sp>
      <p:sp>
        <p:nvSpPr>
          <p:cNvPr id="55" name="Picture Placeholder 11">
            <a:extLst>
              <a:ext uri="{FF2B5EF4-FFF2-40B4-BE49-F238E27FC236}">
                <a16:creationId xmlns:a16="http://schemas.microsoft.com/office/drawing/2014/main" xmlns="" id="{BDE373C5-22C4-4D2E-B2C9-747EA0C709E1}"/>
              </a:ext>
            </a:extLst>
          </p:cNvPr>
          <p:cNvSpPr>
            <a:spLocks noGrp="1"/>
          </p:cNvSpPr>
          <p:nvPr>
            <p:ph type="pic" sz="quarter" idx="34"/>
          </p:nvPr>
        </p:nvSpPr>
        <p:spPr>
          <a:xfrm>
            <a:off x="4393261" y="4213192"/>
            <a:ext cx="960120" cy="961200"/>
          </a:xfrm>
        </p:spPr>
        <p:txBody>
          <a:bodyPr anchor="ctr" anchorCtr="0">
            <a:noAutofit/>
          </a:bodyPr>
          <a:lstStyle>
            <a:lvl1pPr marL="0" indent="0" algn="ctr">
              <a:buNone/>
              <a:defRPr sz="1800">
                <a:solidFill>
                  <a:schemeClr val="tx1"/>
                </a:solidFill>
              </a:defRPr>
            </a:lvl1pPr>
          </a:lstStyle>
          <a:p>
            <a:r>
              <a:rPr lang="en-US" smtClean="0"/>
              <a:t>Click icon to add picture</a:t>
            </a:r>
            <a:endParaRPr lang="ru-RU" dirty="0"/>
          </a:p>
        </p:txBody>
      </p:sp>
      <p:sp>
        <p:nvSpPr>
          <p:cNvPr id="56" name="Text Placeholder 2">
            <a:extLst>
              <a:ext uri="{FF2B5EF4-FFF2-40B4-BE49-F238E27FC236}">
                <a16:creationId xmlns:a16="http://schemas.microsoft.com/office/drawing/2014/main" xmlns="" id="{DF658B1C-69F4-44D8-97E9-5536A307168D}"/>
              </a:ext>
            </a:extLst>
          </p:cNvPr>
          <p:cNvSpPr>
            <a:spLocks noGrp="1"/>
          </p:cNvSpPr>
          <p:nvPr>
            <p:ph type="body" idx="35" hasCustomPrompt="1"/>
          </p:nvPr>
        </p:nvSpPr>
        <p:spPr>
          <a:xfrm>
            <a:off x="9088759" y="2564315"/>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57" name="Text Placeholder 11">
            <a:extLst>
              <a:ext uri="{FF2B5EF4-FFF2-40B4-BE49-F238E27FC236}">
                <a16:creationId xmlns:a16="http://schemas.microsoft.com/office/drawing/2014/main" xmlns="" id="{E49F5D3C-52A4-4CF3-9C76-8E7F4AD06745}"/>
              </a:ext>
            </a:extLst>
          </p:cNvPr>
          <p:cNvSpPr>
            <a:spLocks noGrp="1"/>
          </p:cNvSpPr>
          <p:nvPr>
            <p:ph type="body" sz="quarter" idx="36"/>
          </p:nvPr>
        </p:nvSpPr>
        <p:spPr>
          <a:xfrm>
            <a:off x="9088759" y="2949406"/>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smtClean="0"/>
              <a:t>Click to edit Master text styles</a:t>
            </a:r>
          </a:p>
          <a:p>
            <a:pPr lvl="1"/>
            <a:r>
              <a:rPr lang="en-US" smtClean="0"/>
              <a:t>Second level</a:t>
            </a:r>
          </a:p>
        </p:txBody>
      </p:sp>
      <p:sp>
        <p:nvSpPr>
          <p:cNvPr id="58" name="Picture Placeholder 11">
            <a:extLst>
              <a:ext uri="{FF2B5EF4-FFF2-40B4-BE49-F238E27FC236}">
                <a16:creationId xmlns:a16="http://schemas.microsoft.com/office/drawing/2014/main" xmlns="" id="{1AEC50E2-8D09-4E52-90BC-C296ED16B937}"/>
              </a:ext>
            </a:extLst>
          </p:cNvPr>
          <p:cNvSpPr>
            <a:spLocks noGrp="1"/>
          </p:cNvSpPr>
          <p:nvPr>
            <p:ph type="pic" sz="quarter" idx="37"/>
          </p:nvPr>
        </p:nvSpPr>
        <p:spPr>
          <a:xfrm>
            <a:off x="7949908" y="2647025"/>
            <a:ext cx="960120" cy="961200"/>
          </a:xfrm>
        </p:spPr>
        <p:txBody>
          <a:bodyPr anchor="ctr" anchorCtr="0">
            <a:noAutofit/>
          </a:bodyPr>
          <a:lstStyle>
            <a:lvl1pPr marL="0" indent="0" algn="ctr">
              <a:buNone/>
              <a:defRPr sz="1800">
                <a:solidFill>
                  <a:schemeClr val="tx1"/>
                </a:solidFill>
              </a:defRPr>
            </a:lvl1pPr>
          </a:lstStyle>
          <a:p>
            <a:r>
              <a:rPr lang="en-US" smtClean="0"/>
              <a:t>Click icon to add picture</a:t>
            </a:r>
            <a:endParaRPr lang="ru-RU" dirty="0"/>
          </a:p>
        </p:txBody>
      </p:sp>
      <p:sp>
        <p:nvSpPr>
          <p:cNvPr id="59" name="Text Placeholder 2">
            <a:extLst>
              <a:ext uri="{FF2B5EF4-FFF2-40B4-BE49-F238E27FC236}">
                <a16:creationId xmlns:a16="http://schemas.microsoft.com/office/drawing/2014/main" xmlns="" id="{1A890E15-BFA6-4C98-BF47-CD2501130937}"/>
              </a:ext>
            </a:extLst>
          </p:cNvPr>
          <p:cNvSpPr>
            <a:spLocks noGrp="1"/>
          </p:cNvSpPr>
          <p:nvPr>
            <p:ph type="body" idx="38" hasCustomPrompt="1"/>
          </p:nvPr>
        </p:nvSpPr>
        <p:spPr>
          <a:xfrm>
            <a:off x="9088759" y="4130482"/>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60" name="Text Placeholder 11">
            <a:extLst>
              <a:ext uri="{FF2B5EF4-FFF2-40B4-BE49-F238E27FC236}">
                <a16:creationId xmlns:a16="http://schemas.microsoft.com/office/drawing/2014/main" xmlns="" id="{65EAB51A-2C46-46D9-9E90-A9C9D9770648}"/>
              </a:ext>
            </a:extLst>
          </p:cNvPr>
          <p:cNvSpPr>
            <a:spLocks noGrp="1"/>
          </p:cNvSpPr>
          <p:nvPr>
            <p:ph type="body" sz="quarter" idx="39"/>
          </p:nvPr>
        </p:nvSpPr>
        <p:spPr>
          <a:xfrm>
            <a:off x="9088759" y="4515573"/>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smtClean="0"/>
              <a:t>Click to edit Master text styles</a:t>
            </a:r>
          </a:p>
          <a:p>
            <a:pPr lvl="1"/>
            <a:r>
              <a:rPr lang="en-US" smtClean="0"/>
              <a:t>Second level</a:t>
            </a:r>
          </a:p>
        </p:txBody>
      </p:sp>
      <p:sp>
        <p:nvSpPr>
          <p:cNvPr id="61" name="Picture Placeholder 11">
            <a:extLst>
              <a:ext uri="{FF2B5EF4-FFF2-40B4-BE49-F238E27FC236}">
                <a16:creationId xmlns:a16="http://schemas.microsoft.com/office/drawing/2014/main" xmlns="" id="{A8E96B85-B153-4EB9-8F26-0E948B5DC173}"/>
              </a:ext>
            </a:extLst>
          </p:cNvPr>
          <p:cNvSpPr>
            <a:spLocks noGrp="1"/>
          </p:cNvSpPr>
          <p:nvPr>
            <p:ph type="pic" sz="quarter" idx="40"/>
          </p:nvPr>
        </p:nvSpPr>
        <p:spPr>
          <a:xfrm>
            <a:off x="7949908" y="4213192"/>
            <a:ext cx="960120" cy="961200"/>
          </a:xfrm>
        </p:spPr>
        <p:txBody>
          <a:bodyPr anchor="ctr" anchorCtr="0">
            <a:noAutofit/>
          </a:bodyPr>
          <a:lstStyle>
            <a:lvl1pPr marL="0" indent="0" algn="ctr">
              <a:buNone/>
              <a:defRPr sz="1800">
                <a:solidFill>
                  <a:schemeClr val="tx1"/>
                </a:solidFill>
              </a:defRPr>
            </a:lvl1pPr>
          </a:lstStyle>
          <a:p>
            <a:r>
              <a:rPr lang="en-US" smtClean="0"/>
              <a:t>Click icon to add picture</a:t>
            </a:r>
            <a:endParaRPr lang="ru-RU" dirty="0"/>
          </a:p>
        </p:txBody>
      </p:sp>
      <p:sp>
        <p:nvSpPr>
          <p:cNvPr id="26" name="Picture Placeholder 11">
            <a:extLst>
              <a:ext uri="{FF2B5EF4-FFF2-40B4-BE49-F238E27FC236}">
                <a16:creationId xmlns:a16="http://schemas.microsoft.com/office/drawing/2014/main" xmlns="" id="{48D7F0F9-4118-4257-9D45-A5772C2110D7}"/>
              </a:ext>
            </a:extLst>
          </p:cNvPr>
          <p:cNvSpPr>
            <a:spLocks noGrp="1"/>
          </p:cNvSpPr>
          <p:nvPr>
            <p:ph type="pic" sz="quarter" idx="41"/>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smtClean="0"/>
              <a:t>Click icon to add picture</a:t>
            </a:r>
            <a:endParaRPr lang="ru-RU" dirty="0"/>
          </a:p>
        </p:txBody>
      </p:sp>
    </p:spTree>
    <p:extLst>
      <p:ext uri="{BB962C8B-B14F-4D97-AF65-F5344CB8AC3E}">
        <p14:creationId xmlns:p14="http://schemas.microsoft.com/office/powerpoint/2010/main" val="1479871884"/>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and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131326-08A9-441D-B1A8-66271415853E}"/>
              </a:ext>
            </a:extLst>
          </p:cNvPr>
          <p:cNvSpPr>
            <a:spLocks noGrp="1"/>
          </p:cNvSpPr>
          <p:nvPr>
            <p:ph type="title"/>
          </p:nvPr>
        </p:nvSpPr>
        <p:spPr>
          <a:xfrm>
            <a:off x="836614" y="740998"/>
            <a:ext cx="6298520" cy="568800"/>
          </a:xfrm>
        </p:spPr>
        <p:txBody>
          <a:bodyPr lIns="36000" tIns="0" rIns="0" bIns="0">
            <a:noAutofit/>
          </a:bodyPr>
          <a:lstStyle/>
          <a:p>
            <a:r>
              <a:rPr lang="en-US" smtClean="0"/>
              <a:t>Click to edit Master title style</a:t>
            </a:r>
            <a:endParaRPr lang="ru-RU" dirty="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011F8E8F-7A79-47A4-A23F-F3FD3E2A15F3}" type="datetime1">
              <a:rPr lang="en-US" smtClean="0"/>
              <a:t>1/24/2019</a:t>
            </a:fld>
            <a:endParaRPr lang="ru-RU"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9" name="Text Placeholder 2">
            <a:extLst>
              <a:ext uri="{FF2B5EF4-FFF2-40B4-BE49-F238E27FC236}">
                <a16:creationId xmlns:a16="http://schemas.microsoft.com/office/drawing/2014/main" xmlns="" id="{1C91FD06-686C-4DAB-8F12-FBDE6BBF3144}"/>
              </a:ext>
            </a:extLst>
          </p:cNvPr>
          <p:cNvSpPr>
            <a:spLocks noGrp="1"/>
          </p:cNvSpPr>
          <p:nvPr>
            <p:ph type="body" idx="24"/>
          </p:nvPr>
        </p:nvSpPr>
        <p:spPr>
          <a:xfrm>
            <a:off x="836615" y="1377833"/>
            <a:ext cx="2497428" cy="1630062"/>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1" name="Chart Placeholder 7">
            <a:extLst>
              <a:ext uri="{FF2B5EF4-FFF2-40B4-BE49-F238E27FC236}">
                <a16:creationId xmlns:a16="http://schemas.microsoft.com/office/drawing/2014/main" xmlns="" id="{1E42105A-8901-45BF-9233-D1C9076AA50C}"/>
              </a:ext>
            </a:extLst>
          </p:cNvPr>
          <p:cNvSpPr>
            <a:spLocks noGrp="1"/>
          </p:cNvSpPr>
          <p:nvPr>
            <p:ph type="chart" sz="quarter" idx="26"/>
          </p:nvPr>
        </p:nvSpPr>
        <p:spPr>
          <a:xfrm>
            <a:off x="3404384" y="1377832"/>
            <a:ext cx="3730750" cy="3782007"/>
          </a:xfrm>
        </p:spPr>
        <p:txBody>
          <a:bodyPr anchor="ctr" anchorCtr="0">
            <a:noAutofit/>
          </a:bodyPr>
          <a:lstStyle>
            <a:lvl1pPr marL="0" indent="0" algn="ctr">
              <a:buNone/>
              <a:defRPr sz="1800"/>
            </a:lvl1pPr>
          </a:lstStyle>
          <a:p>
            <a:r>
              <a:rPr lang="en-US" smtClean="0"/>
              <a:t>Click icon to add chart</a:t>
            </a:r>
            <a:endParaRPr lang="ru-RU" dirty="0"/>
          </a:p>
        </p:txBody>
      </p:sp>
      <p:sp>
        <p:nvSpPr>
          <p:cNvPr id="13" name="Rectangle 12">
            <a:extLst>
              <a:ext uri="{FF2B5EF4-FFF2-40B4-BE49-F238E27FC236}">
                <a16:creationId xmlns:a16="http://schemas.microsoft.com/office/drawing/2014/main" xmlns="" id="{797107B0-5001-4D98-9D90-6DB407B0C99E}"/>
              </a:ext>
            </a:extLst>
          </p:cNvPr>
          <p:cNvSpPr/>
          <p:nvPr userDrawn="1"/>
        </p:nvSpPr>
        <p:spPr>
          <a:xfrm>
            <a:off x="7219540" y="1527734"/>
            <a:ext cx="329184" cy="32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5" name="Rectangle 14">
            <a:extLst>
              <a:ext uri="{FF2B5EF4-FFF2-40B4-BE49-F238E27FC236}">
                <a16:creationId xmlns:a16="http://schemas.microsoft.com/office/drawing/2014/main" xmlns="" id="{B55BAF7D-E84D-4AEA-9267-5A89F2D57394}"/>
              </a:ext>
            </a:extLst>
          </p:cNvPr>
          <p:cNvSpPr/>
          <p:nvPr userDrawn="1"/>
        </p:nvSpPr>
        <p:spPr>
          <a:xfrm>
            <a:off x="9664979" y="1527734"/>
            <a:ext cx="329184" cy="3276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6" name="Rectangle 15">
            <a:extLst>
              <a:ext uri="{FF2B5EF4-FFF2-40B4-BE49-F238E27FC236}">
                <a16:creationId xmlns:a16="http://schemas.microsoft.com/office/drawing/2014/main" xmlns="" id="{F7C2C2B5-DF2F-44D9-8AD0-91755942639B}"/>
              </a:ext>
            </a:extLst>
          </p:cNvPr>
          <p:cNvSpPr/>
          <p:nvPr userDrawn="1"/>
        </p:nvSpPr>
        <p:spPr>
          <a:xfrm>
            <a:off x="7219540" y="2784622"/>
            <a:ext cx="329184" cy="327600"/>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7" name="Rectangle 16">
            <a:extLst>
              <a:ext uri="{FF2B5EF4-FFF2-40B4-BE49-F238E27FC236}">
                <a16:creationId xmlns:a16="http://schemas.microsoft.com/office/drawing/2014/main" xmlns="" id="{060C2358-0880-4DCC-B591-574B77C88AF3}"/>
              </a:ext>
            </a:extLst>
          </p:cNvPr>
          <p:cNvSpPr/>
          <p:nvPr userDrawn="1"/>
        </p:nvSpPr>
        <p:spPr>
          <a:xfrm>
            <a:off x="9664979" y="2784622"/>
            <a:ext cx="329184" cy="327600"/>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8" name="Rectangle 17">
            <a:extLst>
              <a:ext uri="{FF2B5EF4-FFF2-40B4-BE49-F238E27FC236}">
                <a16:creationId xmlns:a16="http://schemas.microsoft.com/office/drawing/2014/main" xmlns="" id="{817B18BE-4EA4-4304-9B25-9AFC3F1868EC}"/>
              </a:ext>
            </a:extLst>
          </p:cNvPr>
          <p:cNvSpPr/>
          <p:nvPr userDrawn="1"/>
        </p:nvSpPr>
        <p:spPr>
          <a:xfrm>
            <a:off x="7219540" y="4041509"/>
            <a:ext cx="329184" cy="3276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9" name="Rectangle 18">
            <a:extLst>
              <a:ext uri="{FF2B5EF4-FFF2-40B4-BE49-F238E27FC236}">
                <a16:creationId xmlns:a16="http://schemas.microsoft.com/office/drawing/2014/main" xmlns="" id="{9A40C470-7D62-4550-AD27-E5BE738863B2}"/>
              </a:ext>
            </a:extLst>
          </p:cNvPr>
          <p:cNvSpPr/>
          <p:nvPr userDrawn="1"/>
        </p:nvSpPr>
        <p:spPr>
          <a:xfrm>
            <a:off x="9664979" y="4041509"/>
            <a:ext cx="329184" cy="32760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0" name="Text Placeholder 2">
            <a:extLst>
              <a:ext uri="{FF2B5EF4-FFF2-40B4-BE49-F238E27FC236}">
                <a16:creationId xmlns:a16="http://schemas.microsoft.com/office/drawing/2014/main" xmlns="" id="{31BD8106-14EB-4162-8957-82C7E455BE36}"/>
              </a:ext>
            </a:extLst>
          </p:cNvPr>
          <p:cNvSpPr>
            <a:spLocks noGrp="1"/>
          </p:cNvSpPr>
          <p:nvPr>
            <p:ph type="body" idx="1" hasCustomPrompt="1"/>
          </p:nvPr>
        </p:nvSpPr>
        <p:spPr>
          <a:xfrm>
            <a:off x="7230599" y="1868634"/>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21" name="Text Placeholder 11">
            <a:extLst>
              <a:ext uri="{FF2B5EF4-FFF2-40B4-BE49-F238E27FC236}">
                <a16:creationId xmlns:a16="http://schemas.microsoft.com/office/drawing/2014/main" xmlns="" id="{FE4100F4-A1CC-43D0-96D1-E78EC88BAC6E}"/>
              </a:ext>
            </a:extLst>
          </p:cNvPr>
          <p:cNvSpPr>
            <a:spLocks noGrp="1"/>
          </p:cNvSpPr>
          <p:nvPr>
            <p:ph type="body" sz="quarter" idx="13" hasCustomPrompt="1"/>
          </p:nvPr>
        </p:nvSpPr>
        <p:spPr>
          <a:xfrm>
            <a:off x="7230599" y="2253725"/>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dirty="0"/>
              <a:t>Category Description</a:t>
            </a:r>
            <a:endParaRPr lang="ru-RU" dirty="0"/>
          </a:p>
        </p:txBody>
      </p:sp>
      <p:sp>
        <p:nvSpPr>
          <p:cNvPr id="22" name="Text Placeholder 2">
            <a:extLst>
              <a:ext uri="{FF2B5EF4-FFF2-40B4-BE49-F238E27FC236}">
                <a16:creationId xmlns:a16="http://schemas.microsoft.com/office/drawing/2014/main" xmlns="" id="{C4F231A8-6423-4204-8A45-BD1BAAD2C15D}"/>
              </a:ext>
            </a:extLst>
          </p:cNvPr>
          <p:cNvSpPr>
            <a:spLocks noGrp="1"/>
          </p:cNvSpPr>
          <p:nvPr>
            <p:ph type="body" idx="27" hasCustomPrompt="1"/>
          </p:nvPr>
        </p:nvSpPr>
        <p:spPr>
          <a:xfrm>
            <a:off x="7230599" y="313283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23" name="Text Placeholder 11">
            <a:extLst>
              <a:ext uri="{FF2B5EF4-FFF2-40B4-BE49-F238E27FC236}">
                <a16:creationId xmlns:a16="http://schemas.microsoft.com/office/drawing/2014/main" xmlns="" id="{130B9E51-E0C5-4A35-BEE4-403EC90B9495}"/>
              </a:ext>
            </a:extLst>
          </p:cNvPr>
          <p:cNvSpPr>
            <a:spLocks noGrp="1"/>
          </p:cNvSpPr>
          <p:nvPr>
            <p:ph type="body" sz="quarter" idx="28" hasCustomPrompt="1"/>
          </p:nvPr>
        </p:nvSpPr>
        <p:spPr>
          <a:xfrm>
            <a:off x="7230599" y="351793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dirty="0"/>
              <a:t>Category Description</a:t>
            </a:r>
            <a:endParaRPr lang="ru-RU" dirty="0"/>
          </a:p>
        </p:txBody>
      </p:sp>
      <p:sp>
        <p:nvSpPr>
          <p:cNvPr id="24" name="Text Placeholder 2">
            <a:extLst>
              <a:ext uri="{FF2B5EF4-FFF2-40B4-BE49-F238E27FC236}">
                <a16:creationId xmlns:a16="http://schemas.microsoft.com/office/drawing/2014/main" xmlns="" id="{D5BEF9D2-60F1-4384-BF4C-DCE3EDF0F3A5}"/>
              </a:ext>
            </a:extLst>
          </p:cNvPr>
          <p:cNvSpPr>
            <a:spLocks noGrp="1"/>
          </p:cNvSpPr>
          <p:nvPr>
            <p:ph type="body" idx="29" hasCustomPrompt="1"/>
          </p:nvPr>
        </p:nvSpPr>
        <p:spPr>
          <a:xfrm>
            <a:off x="7230599" y="438240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25" name="Text Placeholder 11">
            <a:extLst>
              <a:ext uri="{FF2B5EF4-FFF2-40B4-BE49-F238E27FC236}">
                <a16:creationId xmlns:a16="http://schemas.microsoft.com/office/drawing/2014/main" xmlns="" id="{7F998711-69B2-43A8-A7D8-E7A288289C37}"/>
              </a:ext>
            </a:extLst>
          </p:cNvPr>
          <p:cNvSpPr>
            <a:spLocks noGrp="1"/>
          </p:cNvSpPr>
          <p:nvPr>
            <p:ph type="body" sz="quarter" idx="30" hasCustomPrompt="1"/>
          </p:nvPr>
        </p:nvSpPr>
        <p:spPr>
          <a:xfrm>
            <a:off x="7230599" y="476750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dirty="0"/>
              <a:t>Category Description</a:t>
            </a:r>
            <a:endParaRPr lang="ru-RU" dirty="0"/>
          </a:p>
        </p:txBody>
      </p:sp>
      <p:sp>
        <p:nvSpPr>
          <p:cNvPr id="26" name="Text Placeholder 2">
            <a:extLst>
              <a:ext uri="{FF2B5EF4-FFF2-40B4-BE49-F238E27FC236}">
                <a16:creationId xmlns:a16="http://schemas.microsoft.com/office/drawing/2014/main" xmlns="" id="{57B47401-961F-4A4C-8D84-D03D8A8BE7FB}"/>
              </a:ext>
            </a:extLst>
          </p:cNvPr>
          <p:cNvSpPr>
            <a:spLocks noGrp="1"/>
          </p:cNvSpPr>
          <p:nvPr>
            <p:ph type="body" idx="31" hasCustomPrompt="1"/>
          </p:nvPr>
        </p:nvSpPr>
        <p:spPr>
          <a:xfrm>
            <a:off x="9664979" y="1868634"/>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27" name="Text Placeholder 11">
            <a:extLst>
              <a:ext uri="{FF2B5EF4-FFF2-40B4-BE49-F238E27FC236}">
                <a16:creationId xmlns:a16="http://schemas.microsoft.com/office/drawing/2014/main" xmlns="" id="{ED948BF1-3892-42AB-AEF7-4A687A9AE9F7}"/>
              </a:ext>
            </a:extLst>
          </p:cNvPr>
          <p:cNvSpPr>
            <a:spLocks noGrp="1"/>
          </p:cNvSpPr>
          <p:nvPr>
            <p:ph type="body" sz="quarter" idx="32" hasCustomPrompt="1"/>
          </p:nvPr>
        </p:nvSpPr>
        <p:spPr>
          <a:xfrm>
            <a:off x="9664979" y="2253725"/>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dirty="0"/>
              <a:t>Category Description</a:t>
            </a:r>
            <a:endParaRPr lang="ru-RU" dirty="0"/>
          </a:p>
        </p:txBody>
      </p:sp>
      <p:sp>
        <p:nvSpPr>
          <p:cNvPr id="28" name="Text Placeholder 2">
            <a:extLst>
              <a:ext uri="{FF2B5EF4-FFF2-40B4-BE49-F238E27FC236}">
                <a16:creationId xmlns:a16="http://schemas.microsoft.com/office/drawing/2014/main" xmlns="" id="{C9C37FED-20A3-48CB-B63E-181FBBF8F3CA}"/>
              </a:ext>
            </a:extLst>
          </p:cNvPr>
          <p:cNvSpPr>
            <a:spLocks noGrp="1"/>
          </p:cNvSpPr>
          <p:nvPr>
            <p:ph type="body" idx="33" hasCustomPrompt="1"/>
          </p:nvPr>
        </p:nvSpPr>
        <p:spPr>
          <a:xfrm>
            <a:off x="9664979" y="313283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29" name="Text Placeholder 11">
            <a:extLst>
              <a:ext uri="{FF2B5EF4-FFF2-40B4-BE49-F238E27FC236}">
                <a16:creationId xmlns:a16="http://schemas.microsoft.com/office/drawing/2014/main" xmlns="" id="{7C32AD82-37DD-4D41-8921-3CBF761FEB0F}"/>
              </a:ext>
            </a:extLst>
          </p:cNvPr>
          <p:cNvSpPr>
            <a:spLocks noGrp="1"/>
          </p:cNvSpPr>
          <p:nvPr>
            <p:ph type="body" sz="quarter" idx="34" hasCustomPrompt="1"/>
          </p:nvPr>
        </p:nvSpPr>
        <p:spPr>
          <a:xfrm>
            <a:off x="9664979" y="351793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dirty="0"/>
              <a:t>Category Description</a:t>
            </a:r>
            <a:endParaRPr lang="ru-RU" dirty="0"/>
          </a:p>
        </p:txBody>
      </p:sp>
      <p:sp>
        <p:nvSpPr>
          <p:cNvPr id="30" name="Text Placeholder 2">
            <a:extLst>
              <a:ext uri="{FF2B5EF4-FFF2-40B4-BE49-F238E27FC236}">
                <a16:creationId xmlns:a16="http://schemas.microsoft.com/office/drawing/2014/main" xmlns="" id="{73D98E47-00B1-412D-9DBB-62ACC0398C8B}"/>
              </a:ext>
            </a:extLst>
          </p:cNvPr>
          <p:cNvSpPr>
            <a:spLocks noGrp="1"/>
          </p:cNvSpPr>
          <p:nvPr>
            <p:ph type="body" idx="35" hasCustomPrompt="1"/>
          </p:nvPr>
        </p:nvSpPr>
        <p:spPr>
          <a:xfrm>
            <a:off x="9664979" y="438240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31" name="Text Placeholder 11">
            <a:extLst>
              <a:ext uri="{FF2B5EF4-FFF2-40B4-BE49-F238E27FC236}">
                <a16:creationId xmlns:a16="http://schemas.microsoft.com/office/drawing/2014/main" xmlns="" id="{A753B197-EDD7-45BA-A120-4C3343A3FC58}"/>
              </a:ext>
            </a:extLst>
          </p:cNvPr>
          <p:cNvSpPr>
            <a:spLocks noGrp="1"/>
          </p:cNvSpPr>
          <p:nvPr>
            <p:ph type="body" sz="quarter" idx="36" hasCustomPrompt="1"/>
          </p:nvPr>
        </p:nvSpPr>
        <p:spPr>
          <a:xfrm>
            <a:off x="9664979" y="476750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dirty="0"/>
              <a:t>Category Description</a:t>
            </a:r>
            <a:endParaRPr lang="ru-RU" dirty="0"/>
          </a:p>
        </p:txBody>
      </p:sp>
      <p:sp>
        <p:nvSpPr>
          <p:cNvPr id="32" name="Picture Placeholder 11">
            <a:extLst>
              <a:ext uri="{FF2B5EF4-FFF2-40B4-BE49-F238E27FC236}">
                <a16:creationId xmlns:a16="http://schemas.microsoft.com/office/drawing/2014/main" xmlns=""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smtClean="0"/>
              <a:t>Click icon to add picture</a:t>
            </a:r>
            <a:endParaRPr lang="ru-RU" dirty="0"/>
          </a:p>
        </p:txBody>
      </p:sp>
    </p:spTree>
    <p:extLst>
      <p:ext uri="{BB962C8B-B14F-4D97-AF65-F5344CB8AC3E}">
        <p14:creationId xmlns:p14="http://schemas.microsoft.com/office/powerpoint/2010/main" val="897054596"/>
      </p:ext>
    </p:extLst>
  </p:cSld>
  <p:clrMapOvr>
    <a:masterClrMapping/>
  </p:clrMapOvr>
  <p:extLst mod="1">
    <p:ext uri="{DCECCB84-F9BA-43D5-87BE-67443E8EF086}">
      <p15:sldGuideLst xmlns:p15="http://schemas.microsoft.com/office/powerpoint/2012/main">
        <p15:guide id="1" orient="horz" pos="2387">
          <p15:clr>
            <a:srgbClr val="FBAE40"/>
          </p15:clr>
        </p15:guide>
        <p15:guide id="2" pos="279">
          <p15:clr>
            <a:srgbClr val="FBAE40"/>
          </p15:clr>
        </p15:guide>
        <p15:guide id="3" pos="7129">
          <p15:clr>
            <a:srgbClr val="FBAE40"/>
          </p15:clr>
        </p15:guide>
        <p15:guide id="4" pos="7401">
          <p15:clr>
            <a:srgbClr val="FBAE40"/>
          </p15:clr>
        </p15:guide>
        <p15:guide id="5" orient="horz" pos="2115">
          <p15:clr>
            <a:srgbClr val="FBAE40"/>
          </p15:clr>
        </p15:guide>
        <p15:guide id="6" orient="horz" pos="45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s">
    <p:spTree>
      <p:nvGrpSpPr>
        <p:cNvPr id="1" name=""/>
        <p:cNvGrpSpPr/>
        <p:nvPr/>
      </p:nvGrpSpPr>
      <p:grpSpPr>
        <a:xfrm>
          <a:off x="0" y="0"/>
          <a:ext cx="0" cy="0"/>
          <a:chOff x="0" y="0"/>
          <a:chExt cx="0" cy="0"/>
        </a:xfrm>
      </p:grpSpPr>
      <p:sp>
        <p:nvSpPr>
          <p:cNvPr id="21" name="Picture Placeholder 7">
            <a:extLst>
              <a:ext uri="{FF2B5EF4-FFF2-40B4-BE49-F238E27FC236}">
                <a16:creationId xmlns:a16="http://schemas.microsoft.com/office/drawing/2014/main" xmlns="" id="{41B7CDEE-2644-4D36-95CB-1F92049E7FF7}"/>
              </a:ext>
            </a:extLst>
          </p:cNvPr>
          <p:cNvSpPr>
            <a:spLocks noGrp="1"/>
          </p:cNvSpPr>
          <p:nvPr>
            <p:ph type="pic" sz="quarter" idx="13"/>
          </p:nvPr>
        </p:nvSpPr>
        <p:spPr>
          <a:xfrm>
            <a:off x="458724" y="457200"/>
            <a:ext cx="11274552" cy="5943600"/>
          </a:xfrm>
        </p:spPr>
        <p:txBody>
          <a:bodyPr anchor="ctr" anchorCtr="0">
            <a:noAutofit/>
          </a:bodyPr>
          <a:lstStyle>
            <a:lvl1pPr marL="0" indent="0" algn="ctr">
              <a:buNone/>
              <a:defRPr/>
            </a:lvl1pPr>
          </a:lstStyle>
          <a:p>
            <a:r>
              <a:rPr lang="en-US" smtClean="0"/>
              <a:t>Click icon to add picture</a:t>
            </a:r>
            <a:endParaRPr lang="ru-RU" dirty="0"/>
          </a:p>
        </p:txBody>
      </p:sp>
      <p:sp>
        <p:nvSpPr>
          <p:cNvPr id="9" name="Picture Placeholder 14">
            <a:extLst>
              <a:ext uri="{FF2B5EF4-FFF2-40B4-BE49-F238E27FC236}">
                <a16:creationId xmlns:a16="http://schemas.microsoft.com/office/drawing/2014/main" xmlns="" id="{4DF168AC-530C-4094-8F5F-FCF3FFDC1E3B}"/>
              </a:ext>
            </a:extLst>
          </p:cNvPr>
          <p:cNvSpPr>
            <a:spLocks noGrp="1"/>
          </p:cNvSpPr>
          <p:nvPr>
            <p:ph type="pic" sz="quarter" idx="14"/>
          </p:nvPr>
        </p:nvSpPr>
        <p:spPr>
          <a:xfrm>
            <a:off x="907903" y="4991383"/>
            <a:ext cx="1463040" cy="987552"/>
          </a:xfrm>
        </p:spPr>
        <p:txBody>
          <a:bodyPr anchor="ctr" anchorCtr="0">
            <a:noAutofit/>
          </a:bodyPr>
          <a:lstStyle>
            <a:lvl1pPr marL="0" indent="0" algn="ctr">
              <a:buNone/>
              <a:defRPr sz="1400"/>
            </a:lvl1pPr>
          </a:lstStyle>
          <a:p>
            <a:r>
              <a:rPr lang="en-US" smtClean="0"/>
              <a:t>Click icon to add picture</a:t>
            </a:r>
            <a:endParaRPr lang="ru-RU" dirty="0"/>
          </a:p>
        </p:txBody>
      </p:sp>
      <p:sp>
        <p:nvSpPr>
          <p:cNvPr id="18" name="Text Placeholder 14">
            <a:extLst>
              <a:ext uri="{FF2B5EF4-FFF2-40B4-BE49-F238E27FC236}">
                <a16:creationId xmlns:a16="http://schemas.microsoft.com/office/drawing/2014/main" xmlns="" id="{8373CC7F-8644-430C-90D9-B903ED9F612A}"/>
              </a:ext>
            </a:extLst>
          </p:cNvPr>
          <p:cNvSpPr>
            <a:spLocks noGrp="1"/>
          </p:cNvSpPr>
          <p:nvPr>
            <p:ph type="body" sz="quarter" idx="15"/>
          </p:nvPr>
        </p:nvSpPr>
        <p:spPr>
          <a:xfrm>
            <a:off x="458788" y="2028825"/>
            <a:ext cx="4727575" cy="728663"/>
          </a:xfrm>
          <a:solidFill>
            <a:schemeClr val="accent1">
              <a:alpha val="60000"/>
            </a:schemeClr>
          </a:solidFill>
        </p:spPr>
        <p:txBody>
          <a:bodyPr lIns="396000" anchor="ctr" anchorCtr="0">
            <a:noAutofit/>
          </a:bodyPr>
          <a:lstStyle>
            <a:lvl1pPr marL="0" indent="0">
              <a:buNone/>
              <a:defRPr sz="2800">
                <a:solidFill>
                  <a:schemeClr val="bg1"/>
                </a:solidFill>
              </a:defRPr>
            </a:lvl1pPr>
            <a:lvl2pPr marL="457200" indent="0">
              <a:buNone/>
              <a:defRPr sz="2800">
                <a:solidFill>
                  <a:schemeClr val="bg1"/>
                </a:solidFill>
              </a:defRPr>
            </a:lvl2pPr>
            <a:lvl3pPr marL="914400" indent="0">
              <a:buNone/>
              <a:defRPr sz="2800">
                <a:solidFill>
                  <a:schemeClr val="bg1"/>
                </a:solidFill>
              </a:defRPr>
            </a:lvl3pPr>
            <a:lvl4pPr marL="1371600" indent="0">
              <a:buNone/>
              <a:defRPr sz="2800">
                <a:solidFill>
                  <a:schemeClr val="bg1"/>
                </a:solidFill>
              </a:defRPr>
            </a:lvl4pPr>
            <a:lvl5pPr marL="1828800" indent="0">
              <a:buNone/>
              <a:defRPr sz="2800">
                <a:solidFill>
                  <a:schemeClr val="bg1"/>
                </a:solidFill>
              </a:defRPr>
            </a:lvl5pPr>
          </a:lstStyle>
          <a:p>
            <a:pPr lvl="0"/>
            <a:r>
              <a:rPr lang="en-US" smtClean="0"/>
              <a:t>Click to edit Master text styles</a:t>
            </a:r>
          </a:p>
        </p:txBody>
      </p:sp>
      <p:sp>
        <p:nvSpPr>
          <p:cNvPr id="20" name="Title 19">
            <a:extLst>
              <a:ext uri="{FF2B5EF4-FFF2-40B4-BE49-F238E27FC236}">
                <a16:creationId xmlns:a16="http://schemas.microsoft.com/office/drawing/2014/main" xmlns="" id="{64B737A3-9F6C-4989-B51B-07BDDD38FDB3}"/>
              </a:ext>
            </a:extLst>
          </p:cNvPr>
          <p:cNvSpPr>
            <a:spLocks noGrp="1"/>
          </p:cNvSpPr>
          <p:nvPr>
            <p:ph type="title" hasCustomPrompt="1"/>
          </p:nvPr>
        </p:nvSpPr>
        <p:spPr>
          <a:xfrm>
            <a:off x="458788" y="2754601"/>
            <a:ext cx="4726800" cy="1861200"/>
          </a:xfrm>
          <a:solidFill>
            <a:schemeClr val="bg1">
              <a:alpha val="50000"/>
            </a:schemeClr>
          </a:solidFill>
        </p:spPr>
        <p:txBody>
          <a:bodyPr lIns="396000" tIns="0" rIns="0" bIns="0">
            <a:noAutofit/>
          </a:bodyPr>
          <a:lstStyle>
            <a:lvl1pPr>
              <a:lnSpc>
                <a:spcPct val="85000"/>
              </a:lnSpc>
              <a:defRPr sz="5500"/>
            </a:lvl1pPr>
          </a:lstStyle>
          <a:p>
            <a:r>
              <a:rPr lang="en-US" dirty="0"/>
              <a:t>Click to Edit Title</a:t>
            </a:r>
            <a:endParaRPr lang="ru-RU" dirty="0"/>
          </a:p>
        </p:txBody>
      </p:sp>
    </p:spTree>
    <p:extLst>
      <p:ext uri="{BB962C8B-B14F-4D97-AF65-F5344CB8AC3E}">
        <p14:creationId xmlns:p14="http://schemas.microsoft.com/office/powerpoint/2010/main" val="1935530853"/>
      </p:ext>
    </p:extLst>
  </p:cSld>
  <p:clrMapOvr>
    <a:masterClrMapping/>
  </p:clrMapOvr>
  <p:extLst mod="1">
    <p:ext uri="{DCECCB84-F9BA-43D5-87BE-67443E8EF086}">
      <p15:sldGuideLst xmlns:p15="http://schemas.microsoft.com/office/powerpoint/2012/main">
        <p15:guide id="4" orient="horz" pos="55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and Text">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xmlns=""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smtClean="0"/>
              <a:t>Click icon to add picture</a:t>
            </a:r>
            <a:endParaRPr lang="ru-RU" dirty="0"/>
          </a:p>
        </p:txBody>
      </p:sp>
      <p:sp>
        <p:nvSpPr>
          <p:cNvPr id="2" name="Title 1">
            <a:extLst>
              <a:ext uri="{FF2B5EF4-FFF2-40B4-BE49-F238E27FC236}">
                <a16:creationId xmlns:a16="http://schemas.microsoft.com/office/drawing/2014/main" xmlns="" id="{C6B931B8-6920-4B59-AD28-CB99D1D3F1A4}"/>
              </a:ext>
            </a:extLst>
          </p:cNvPr>
          <p:cNvSpPr>
            <a:spLocks noGrp="1"/>
          </p:cNvSpPr>
          <p:nvPr>
            <p:ph type="title"/>
          </p:nvPr>
        </p:nvSpPr>
        <p:spPr>
          <a:xfrm>
            <a:off x="830127" y="1331139"/>
            <a:ext cx="4584212" cy="1107114"/>
          </a:xfrm>
        </p:spPr>
        <p:txBody>
          <a:bodyPr lIns="36000" tIns="0" rIns="0" bIns="0" anchor="b">
            <a:normAutofit/>
          </a:bodyPr>
          <a:lstStyle>
            <a:lvl1pPr>
              <a:defRPr sz="3600"/>
            </a:lvl1pPr>
          </a:lstStyle>
          <a:p>
            <a:r>
              <a:rPr lang="en-US" smtClean="0"/>
              <a:t>Click to edit Master title style</a:t>
            </a:r>
            <a:endParaRPr lang="ru-RU" dirty="0"/>
          </a:p>
        </p:txBody>
      </p:sp>
      <p:sp>
        <p:nvSpPr>
          <p:cNvPr id="3" name="Text Placeholder 2">
            <a:extLst>
              <a:ext uri="{FF2B5EF4-FFF2-40B4-BE49-F238E27FC236}">
                <a16:creationId xmlns:a16="http://schemas.microsoft.com/office/drawing/2014/main" xmlns="" id="{C246A6A6-0C1D-4435-9DB9-9E50E52E8DA2}"/>
              </a:ext>
            </a:extLst>
          </p:cNvPr>
          <p:cNvSpPr>
            <a:spLocks noGrp="1"/>
          </p:cNvSpPr>
          <p:nvPr>
            <p:ph type="body" idx="1"/>
          </p:nvPr>
        </p:nvSpPr>
        <p:spPr>
          <a:xfrm>
            <a:off x="830127" y="2545450"/>
            <a:ext cx="4584212"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smtClean="0"/>
              <a:t>1/24/2019</a:t>
            </a:fld>
            <a:endParaRPr lang="ru-RU" dirty="0"/>
          </a:p>
        </p:txBody>
      </p:sp>
      <p:sp>
        <p:nvSpPr>
          <p:cNvPr id="5" name="Footer Placeholder 4">
            <a:extLst>
              <a:ext uri="{FF2B5EF4-FFF2-40B4-BE49-F238E27FC236}">
                <a16:creationId xmlns:a16="http://schemas.microsoft.com/office/drawing/2014/main" xmlns=""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7" name="Text Placeholder 2">
            <a:extLst>
              <a:ext uri="{FF2B5EF4-FFF2-40B4-BE49-F238E27FC236}">
                <a16:creationId xmlns:a16="http://schemas.microsoft.com/office/drawing/2014/main" xmlns="" id="{13548F99-E128-4301-95D8-8FDACDA5912F}"/>
              </a:ext>
            </a:extLst>
          </p:cNvPr>
          <p:cNvSpPr>
            <a:spLocks noGrp="1"/>
          </p:cNvSpPr>
          <p:nvPr>
            <p:ph type="body" idx="13"/>
          </p:nvPr>
        </p:nvSpPr>
        <p:spPr>
          <a:xfrm>
            <a:off x="830128" y="3300065"/>
            <a:ext cx="4584212" cy="1745768"/>
          </a:xfrm>
        </p:spPr>
        <p:txBody>
          <a:bodyPr lIns="36000" tIns="0" rIns="0" bIns="0">
            <a:noAutofit/>
          </a:bodyPr>
          <a:lstStyle>
            <a:lvl1pPr marL="216000" indent="-216000">
              <a:spcBef>
                <a:spcPts val="600"/>
              </a:spcBef>
              <a:buClr>
                <a:schemeClr val="tx2">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2" name="Picture Placeholder 11">
            <a:extLst>
              <a:ext uri="{FF2B5EF4-FFF2-40B4-BE49-F238E27FC236}">
                <a16:creationId xmlns:a16="http://schemas.microsoft.com/office/drawing/2014/main" xmlns=""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smtClean="0"/>
              <a:t>Click icon to add picture</a:t>
            </a:r>
            <a:endParaRPr lang="ru-RU" dirty="0"/>
          </a:p>
        </p:txBody>
      </p:sp>
    </p:spTree>
    <p:extLst>
      <p:ext uri="{BB962C8B-B14F-4D97-AF65-F5344CB8AC3E}">
        <p14:creationId xmlns:p14="http://schemas.microsoft.com/office/powerpoint/2010/main" val="1163980351"/>
      </p:ext>
    </p:extLst>
  </p:cSld>
  <p:clrMapOvr>
    <a:masterClrMapping/>
  </p:clrMapOvr>
  <p:extLst mod="1">
    <p:ext uri="{DCECCB84-F9BA-43D5-87BE-67443E8EF086}">
      <p15:sldGuideLst xmlns:p15="http://schemas.microsoft.com/office/powerpoint/2012/main">
        <p15:guide id="5"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4A9E66CD-99CC-45B1-A15D-3626A6160849}"/>
              </a:ext>
            </a:extLst>
          </p:cNvPr>
          <p:cNvSpPr>
            <a:spLocks noGrp="1"/>
          </p:cNvSpPr>
          <p:nvPr>
            <p:ph type="pic" sz="quarter" idx="13"/>
          </p:nvPr>
        </p:nvSpPr>
        <p:spPr>
          <a:xfrm>
            <a:off x="458724" y="457200"/>
            <a:ext cx="11274552" cy="5943600"/>
          </a:xfrm>
          <a:noFill/>
        </p:spPr>
        <p:txBody>
          <a:bodyPr anchor="ctr" anchorCtr="0">
            <a:noAutofit/>
          </a:bodyPr>
          <a:lstStyle>
            <a:lvl1pPr marL="0" indent="0" algn="ctr">
              <a:buNone/>
              <a:defRPr/>
            </a:lvl1pPr>
          </a:lstStyle>
          <a:p>
            <a:r>
              <a:rPr lang="en-US" smtClean="0"/>
              <a:t>Click icon to add picture</a:t>
            </a:r>
            <a:endParaRPr lang="ru-RU" dirty="0"/>
          </a:p>
        </p:txBody>
      </p:sp>
      <p:sp>
        <p:nvSpPr>
          <p:cNvPr id="15" name="Picture Placeholder 14">
            <a:extLst>
              <a:ext uri="{FF2B5EF4-FFF2-40B4-BE49-F238E27FC236}">
                <a16:creationId xmlns:a16="http://schemas.microsoft.com/office/drawing/2014/main" xmlns="" id="{CF15D4B3-A0CD-4C14-BB5E-CB9859BD8A51}"/>
              </a:ext>
            </a:extLst>
          </p:cNvPr>
          <p:cNvSpPr>
            <a:spLocks noGrp="1"/>
          </p:cNvSpPr>
          <p:nvPr>
            <p:ph type="pic" sz="quarter" idx="14"/>
          </p:nvPr>
        </p:nvSpPr>
        <p:spPr>
          <a:xfrm>
            <a:off x="5364480" y="1746127"/>
            <a:ext cx="1463040" cy="987552"/>
          </a:xfrm>
        </p:spPr>
        <p:txBody>
          <a:bodyPr anchor="ctr" anchorCtr="0">
            <a:noAutofit/>
          </a:bodyPr>
          <a:lstStyle>
            <a:lvl1pPr marL="0" indent="0" algn="ctr">
              <a:buNone/>
              <a:defRPr sz="1400"/>
            </a:lvl1pPr>
          </a:lstStyle>
          <a:p>
            <a:r>
              <a:rPr lang="en-US" smtClean="0"/>
              <a:t>Click icon to add picture</a:t>
            </a:r>
            <a:endParaRPr lang="ru-RU" dirty="0"/>
          </a:p>
        </p:txBody>
      </p:sp>
      <p:sp>
        <p:nvSpPr>
          <p:cNvPr id="2" name="Title 1">
            <a:extLst>
              <a:ext uri="{FF2B5EF4-FFF2-40B4-BE49-F238E27FC236}">
                <a16:creationId xmlns:a16="http://schemas.microsoft.com/office/drawing/2014/main" xmlns=""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vl1pPr>
          </a:lstStyle>
          <a:p>
            <a:r>
              <a:rPr lang="en-US" smtClean="0"/>
              <a:t>Click to edit Master title style</a:t>
            </a:r>
            <a:endParaRPr lang="ru-RU" dirty="0"/>
          </a:p>
        </p:txBody>
      </p:sp>
      <p:sp>
        <p:nvSpPr>
          <p:cNvPr id="3" name="Subtitle 2">
            <a:extLst>
              <a:ext uri="{FF2B5EF4-FFF2-40B4-BE49-F238E27FC236}">
                <a16:creationId xmlns:a16="http://schemas.microsoft.com/office/drawing/2014/main" xmlns="" id="{C6A507DE-4CA5-4E76-8450-4125151EB335}"/>
              </a:ext>
            </a:extLst>
          </p:cNvPr>
          <p:cNvSpPr>
            <a:spLocks noGrp="1"/>
          </p:cNvSpPr>
          <p:nvPr>
            <p:ph type="subTitle" idx="1"/>
          </p:nvPr>
        </p:nvSpPr>
        <p:spPr>
          <a:xfrm>
            <a:off x="458724" y="4601258"/>
            <a:ext cx="11274552" cy="1799542"/>
          </a:xfrm>
          <a:solidFill>
            <a:schemeClr val="tx1">
              <a:alpha val="90000"/>
            </a:schemeClr>
          </a:solidFill>
        </p:spPr>
        <p:txBody>
          <a:bodyPr tIns="252000" anchor="t" anchorCtr="0">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sp>
        <p:nvSpPr>
          <p:cNvPr id="16" name="Text Placeholder 12">
            <a:extLst>
              <a:ext uri="{FF2B5EF4-FFF2-40B4-BE49-F238E27FC236}">
                <a16:creationId xmlns:a16="http://schemas.microsoft.com/office/drawing/2014/main" xmlns="" id="{06F64230-8502-4625-8B46-56604589314C}"/>
              </a:ext>
            </a:extLst>
          </p:cNvPr>
          <p:cNvSpPr>
            <a:spLocks noGrp="1"/>
          </p:cNvSpPr>
          <p:nvPr>
            <p:ph type="body" sz="quarter" idx="15" hasCustomPrompt="1"/>
          </p:nvPr>
        </p:nvSpPr>
        <p:spPr>
          <a:xfrm>
            <a:off x="1926767" y="5400675"/>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dirty="0"/>
              <a:t>Email:</a:t>
            </a:r>
            <a:endParaRPr lang="ru-RU" dirty="0"/>
          </a:p>
        </p:txBody>
      </p:sp>
      <p:sp>
        <p:nvSpPr>
          <p:cNvPr id="18" name="Text Placeholder 16">
            <a:extLst>
              <a:ext uri="{FF2B5EF4-FFF2-40B4-BE49-F238E27FC236}">
                <a16:creationId xmlns:a16="http://schemas.microsoft.com/office/drawing/2014/main" xmlns="" id="{1B08C5A6-5B1B-4D50-A772-24B26B7B80B5}"/>
              </a:ext>
            </a:extLst>
          </p:cNvPr>
          <p:cNvSpPr>
            <a:spLocks noGrp="1"/>
          </p:cNvSpPr>
          <p:nvPr>
            <p:ph type="body" sz="quarter" idx="16" hasCustomPrompt="1"/>
          </p:nvPr>
        </p:nvSpPr>
        <p:spPr>
          <a:xfrm>
            <a:off x="1134879" y="5695950"/>
            <a:ext cx="3384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r>
              <a:rPr lang="en-US" dirty="0" err="1"/>
              <a:t>victoria@fabrikam.com</a:t>
            </a:r>
            <a:endParaRPr lang="ru-RU" dirty="0"/>
          </a:p>
        </p:txBody>
      </p:sp>
      <p:sp>
        <p:nvSpPr>
          <p:cNvPr id="21" name="Text Placeholder 12">
            <a:extLst>
              <a:ext uri="{FF2B5EF4-FFF2-40B4-BE49-F238E27FC236}">
                <a16:creationId xmlns:a16="http://schemas.microsoft.com/office/drawing/2014/main" xmlns="" id="{5C49BB1D-A8D4-4E41-8A43-F84FDE9EE624}"/>
              </a:ext>
            </a:extLst>
          </p:cNvPr>
          <p:cNvSpPr>
            <a:spLocks noGrp="1"/>
          </p:cNvSpPr>
          <p:nvPr>
            <p:ph type="body" sz="quarter" idx="17" hasCustomPrompt="1"/>
          </p:nvPr>
        </p:nvSpPr>
        <p:spPr>
          <a:xfrm>
            <a:off x="5312303" y="5400284"/>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dirty="0"/>
              <a:t>Phone:</a:t>
            </a:r>
            <a:endParaRPr lang="ru-RU" dirty="0"/>
          </a:p>
        </p:txBody>
      </p:sp>
      <p:sp>
        <p:nvSpPr>
          <p:cNvPr id="22" name="Text Placeholder 16">
            <a:extLst>
              <a:ext uri="{FF2B5EF4-FFF2-40B4-BE49-F238E27FC236}">
                <a16:creationId xmlns:a16="http://schemas.microsoft.com/office/drawing/2014/main" xmlns="" id="{DD82CF91-0C32-4E77-9CBF-A777B27493CC}"/>
              </a:ext>
            </a:extLst>
          </p:cNvPr>
          <p:cNvSpPr>
            <a:spLocks noGrp="1"/>
          </p:cNvSpPr>
          <p:nvPr>
            <p:ph type="body" sz="quarter" idx="18" hasCustomPrompt="1"/>
          </p:nvPr>
        </p:nvSpPr>
        <p:spPr>
          <a:xfrm>
            <a:off x="4862415" y="5695559"/>
            <a:ext cx="2700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r>
              <a:rPr lang="en-US" dirty="0"/>
              <a:t>404-555-0115</a:t>
            </a:r>
            <a:endParaRPr lang="ru-RU" dirty="0"/>
          </a:p>
        </p:txBody>
      </p:sp>
      <p:sp>
        <p:nvSpPr>
          <p:cNvPr id="11" name="Text Placeholder 12">
            <a:extLst>
              <a:ext uri="{FF2B5EF4-FFF2-40B4-BE49-F238E27FC236}">
                <a16:creationId xmlns:a16="http://schemas.microsoft.com/office/drawing/2014/main" xmlns="" id="{EF7B6245-3D6D-418F-83D6-C8DE0293CCED}"/>
              </a:ext>
            </a:extLst>
          </p:cNvPr>
          <p:cNvSpPr>
            <a:spLocks noGrp="1"/>
          </p:cNvSpPr>
          <p:nvPr>
            <p:ph type="body" sz="quarter" idx="19" hasCustomPrompt="1"/>
          </p:nvPr>
        </p:nvSpPr>
        <p:spPr>
          <a:xfrm>
            <a:off x="8456571" y="5400284"/>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dirty="0"/>
              <a:t>Website:</a:t>
            </a:r>
            <a:endParaRPr lang="ru-RU" dirty="0"/>
          </a:p>
        </p:txBody>
      </p:sp>
      <p:sp>
        <p:nvSpPr>
          <p:cNvPr id="12" name="Text Placeholder 16">
            <a:extLst>
              <a:ext uri="{FF2B5EF4-FFF2-40B4-BE49-F238E27FC236}">
                <a16:creationId xmlns:a16="http://schemas.microsoft.com/office/drawing/2014/main" xmlns="" id="{9410B445-6FE4-4773-A905-61A2C5C69B72}"/>
              </a:ext>
            </a:extLst>
          </p:cNvPr>
          <p:cNvSpPr>
            <a:spLocks noGrp="1"/>
          </p:cNvSpPr>
          <p:nvPr>
            <p:ph type="body" sz="quarter" idx="20" hasCustomPrompt="1"/>
          </p:nvPr>
        </p:nvSpPr>
        <p:spPr>
          <a:xfrm>
            <a:off x="7736683" y="5695559"/>
            <a:ext cx="3240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www.fabrikam.com</a:t>
            </a:r>
            <a:endParaRPr lang="ru-RU" dirty="0"/>
          </a:p>
        </p:txBody>
      </p:sp>
    </p:spTree>
    <p:extLst>
      <p:ext uri="{BB962C8B-B14F-4D97-AF65-F5344CB8AC3E}">
        <p14:creationId xmlns:p14="http://schemas.microsoft.com/office/powerpoint/2010/main" val="1641162368"/>
      </p:ext>
    </p:extLst>
  </p:cSld>
  <p:clrMapOvr>
    <a:masterClrMapping/>
  </p:clrMapOvr>
  <p:extLst mod="1">
    <p:ext uri="{DCECCB84-F9BA-43D5-87BE-67443E8EF086}">
      <p15:sldGuideLst xmlns:p15="http://schemas.microsoft.com/office/powerpoint/2012/main">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xmlns="" id="{A99E0FDC-7174-4CCC-8759-832F13BB97E3}"/>
              </a:ext>
            </a:extLst>
          </p:cNvPr>
          <p:cNvSpPr/>
          <p:nvPr userDrawn="1"/>
        </p:nvSpPr>
        <p:spPr>
          <a:xfrm>
            <a:off x="6120456" y="2371154"/>
            <a:ext cx="5165454" cy="14904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8" name="Rectangle 27">
            <a:extLst>
              <a:ext uri="{FF2B5EF4-FFF2-40B4-BE49-F238E27FC236}">
                <a16:creationId xmlns:a16="http://schemas.microsoft.com/office/drawing/2014/main" xmlns="" id="{42C8867A-E08C-4237-858A-8806988D6BFB}"/>
              </a:ext>
            </a:extLst>
          </p:cNvPr>
          <p:cNvSpPr/>
          <p:nvPr userDrawn="1"/>
        </p:nvSpPr>
        <p:spPr>
          <a:xfrm>
            <a:off x="906089" y="1804226"/>
            <a:ext cx="5214367" cy="20574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xmlns="" id="{17131326-08A9-441D-B1A8-66271415853E}"/>
              </a:ext>
            </a:extLst>
          </p:cNvPr>
          <p:cNvSpPr>
            <a:spLocks noGrp="1"/>
          </p:cNvSpPr>
          <p:nvPr>
            <p:ph type="title"/>
          </p:nvPr>
        </p:nvSpPr>
        <p:spPr>
          <a:xfrm>
            <a:off x="836614" y="740998"/>
            <a:ext cx="9535686" cy="568800"/>
          </a:xfrm>
        </p:spPr>
        <p:txBody>
          <a:bodyPr lIns="36000" tIns="0" rIns="0" bIns="0"/>
          <a:lstStyle/>
          <a:p>
            <a:r>
              <a:rPr lang="en-US" smtClean="0"/>
              <a:t>Click to edit Master title style</a:t>
            </a:r>
            <a:endParaRPr lang="ru-RU" dirty="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011F8E8F-7A79-47A4-A23F-F3FD3E2A15F3}" type="datetime1">
              <a:rPr lang="en-US" smtClean="0"/>
              <a:t>1/24/2019</a:t>
            </a:fld>
            <a:endParaRPr lang="ru-RU"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45" name="Text Placeholder 2">
            <a:extLst>
              <a:ext uri="{FF2B5EF4-FFF2-40B4-BE49-F238E27FC236}">
                <a16:creationId xmlns:a16="http://schemas.microsoft.com/office/drawing/2014/main" xmlns="" id="{E6BA5EAA-9D1F-41A8-B061-8C18B61C4F65}"/>
              </a:ext>
            </a:extLst>
          </p:cNvPr>
          <p:cNvSpPr>
            <a:spLocks noGrp="1"/>
          </p:cNvSpPr>
          <p:nvPr>
            <p:ph type="body" idx="1" hasCustomPrompt="1"/>
          </p:nvPr>
        </p:nvSpPr>
        <p:spPr>
          <a:xfrm>
            <a:off x="2046857" y="4156047"/>
            <a:ext cx="3276000" cy="385091"/>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46" name="Text Placeholder 11">
            <a:extLst>
              <a:ext uri="{FF2B5EF4-FFF2-40B4-BE49-F238E27FC236}">
                <a16:creationId xmlns:a16="http://schemas.microsoft.com/office/drawing/2014/main" xmlns="" id="{60E8EB22-EE54-4319-BFD9-B51D4D584ADF}"/>
              </a:ext>
            </a:extLst>
          </p:cNvPr>
          <p:cNvSpPr>
            <a:spLocks noGrp="1"/>
          </p:cNvSpPr>
          <p:nvPr>
            <p:ph type="body" sz="quarter" idx="13"/>
          </p:nvPr>
        </p:nvSpPr>
        <p:spPr>
          <a:xfrm>
            <a:off x="2046857" y="4541138"/>
            <a:ext cx="3276000" cy="1036067"/>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smtClean="0"/>
              <a:t>Click to edit Master text styles</a:t>
            </a:r>
          </a:p>
          <a:p>
            <a:pPr lvl="1"/>
            <a:r>
              <a:rPr lang="en-US" smtClean="0"/>
              <a:t>Second level</a:t>
            </a:r>
          </a:p>
        </p:txBody>
      </p:sp>
      <p:sp>
        <p:nvSpPr>
          <p:cNvPr id="12" name="Picture Placeholder 11">
            <a:extLst>
              <a:ext uri="{FF2B5EF4-FFF2-40B4-BE49-F238E27FC236}">
                <a16:creationId xmlns:a16="http://schemas.microsoft.com/office/drawing/2014/main" xmlns="" id="{50604DC3-2547-4A5A-8AF8-1051ADC267D3}"/>
              </a:ext>
            </a:extLst>
          </p:cNvPr>
          <p:cNvSpPr>
            <a:spLocks noGrp="1"/>
          </p:cNvSpPr>
          <p:nvPr>
            <p:ph type="pic" sz="quarter" idx="25"/>
          </p:nvPr>
        </p:nvSpPr>
        <p:spPr>
          <a:xfrm>
            <a:off x="908006" y="4238758"/>
            <a:ext cx="960120" cy="961200"/>
          </a:xfrm>
        </p:spPr>
        <p:txBody>
          <a:bodyPr anchor="ctr" anchorCtr="0">
            <a:noAutofit/>
          </a:bodyPr>
          <a:lstStyle>
            <a:lvl1pPr marL="0" indent="0" algn="ctr">
              <a:buNone/>
              <a:defRPr sz="1800">
                <a:solidFill>
                  <a:schemeClr val="tx1"/>
                </a:solidFill>
              </a:defRPr>
            </a:lvl1pPr>
          </a:lstStyle>
          <a:p>
            <a:r>
              <a:rPr lang="en-US" smtClean="0"/>
              <a:t>Click icon to add picture</a:t>
            </a:r>
            <a:endParaRPr lang="ru-RU" dirty="0"/>
          </a:p>
        </p:txBody>
      </p:sp>
      <p:sp>
        <p:nvSpPr>
          <p:cNvPr id="50" name="Text Placeholder 2">
            <a:extLst>
              <a:ext uri="{FF2B5EF4-FFF2-40B4-BE49-F238E27FC236}">
                <a16:creationId xmlns:a16="http://schemas.microsoft.com/office/drawing/2014/main" xmlns="" id="{D5CAA23C-172B-4B6C-BB10-4F4DB6CFD19B}"/>
              </a:ext>
            </a:extLst>
          </p:cNvPr>
          <p:cNvSpPr>
            <a:spLocks noGrp="1"/>
          </p:cNvSpPr>
          <p:nvPr>
            <p:ph type="body" idx="29" hasCustomPrompt="1"/>
          </p:nvPr>
        </p:nvSpPr>
        <p:spPr>
          <a:xfrm>
            <a:off x="7259308" y="4156047"/>
            <a:ext cx="3276000" cy="334919"/>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51" name="Text Placeholder 11">
            <a:extLst>
              <a:ext uri="{FF2B5EF4-FFF2-40B4-BE49-F238E27FC236}">
                <a16:creationId xmlns:a16="http://schemas.microsoft.com/office/drawing/2014/main" xmlns="" id="{5873C0A4-108E-4DD1-A604-311D061489DF}"/>
              </a:ext>
            </a:extLst>
          </p:cNvPr>
          <p:cNvSpPr>
            <a:spLocks noGrp="1"/>
          </p:cNvSpPr>
          <p:nvPr>
            <p:ph type="body" sz="quarter" idx="30"/>
          </p:nvPr>
        </p:nvSpPr>
        <p:spPr>
          <a:xfrm>
            <a:off x="7259308" y="4541138"/>
            <a:ext cx="3276000" cy="1036067"/>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smtClean="0"/>
              <a:t>Click to edit Master text styles</a:t>
            </a:r>
          </a:p>
          <a:p>
            <a:pPr lvl="1"/>
            <a:r>
              <a:rPr lang="en-US" smtClean="0"/>
              <a:t>Second level</a:t>
            </a:r>
          </a:p>
        </p:txBody>
      </p:sp>
      <p:sp>
        <p:nvSpPr>
          <p:cNvPr id="52" name="Picture Placeholder 11">
            <a:extLst>
              <a:ext uri="{FF2B5EF4-FFF2-40B4-BE49-F238E27FC236}">
                <a16:creationId xmlns:a16="http://schemas.microsoft.com/office/drawing/2014/main" xmlns="" id="{FA4996C0-7B37-42C4-BDFF-F0C54D4A88C9}"/>
              </a:ext>
            </a:extLst>
          </p:cNvPr>
          <p:cNvSpPr>
            <a:spLocks noGrp="1"/>
          </p:cNvSpPr>
          <p:nvPr>
            <p:ph type="pic" sz="quarter" idx="31"/>
          </p:nvPr>
        </p:nvSpPr>
        <p:spPr>
          <a:xfrm>
            <a:off x="6120457" y="4238758"/>
            <a:ext cx="960120" cy="961200"/>
          </a:xfrm>
        </p:spPr>
        <p:txBody>
          <a:bodyPr anchor="ctr" anchorCtr="0">
            <a:noAutofit/>
          </a:bodyPr>
          <a:lstStyle>
            <a:lvl1pPr marL="0" indent="0" algn="ctr">
              <a:buNone/>
              <a:defRPr sz="1800">
                <a:solidFill>
                  <a:schemeClr val="tx1"/>
                </a:solidFill>
              </a:defRPr>
            </a:lvl1pPr>
          </a:lstStyle>
          <a:p>
            <a:r>
              <a:rPr lang="en-US" smtClean="0"/>
              <a:t>Click icon to add picture</a:t>
            </a:r>
            <a:endParaRPr lang="ru-RU" dirty="0"/>
          </a:p>
        </p:txBody>
      </p:sp>
      <p:sp>
        <p:nvSpPr>
          <p:cNvPr id="29" name="Text Placeholder 11">
            <a:extLst>
              <a:ext uri="{FF2B5EF4-FFF2-40B4-BE49-F238E27FC236}">
                <a16:creationId xmlns:a16="http://schemas.microsoft.com/office/drawing/2014/main" xmlns="" id="{0601F736-3A21-4DC5-AFCA-F1729A2547A0}"/>
              </a:ext>
            </a:extLst>
          </p:cNvPr>
          <p:cNvSpPr>
            <a:spLocks noGrp="1"/>
          </p:cNvSpPr>
          <p:nvPr>
            <p:ph type="body" sz="quarter" idx="32"/>
          </p:nvPr>
        </p:nvSpPr>
        <p:spPr>
          <a:xfrm>
            <a:off x="1299280" y="2177705"/>
            <a:ext cx="4403527" cy="1315520"/>
          </a:xfrm>
        </p:spPr>
        <p:txBody>
          <a:bodyPr lIns="36000" tIns="0" rIns="0" bIns="0">
            <a:normAutofit/>
          </a:bodyPr>
          <a:lstStyle>
            <a:lvl1pPr marL="0" indent="0">
              <a:spcBef>
                <a:spcPts val="600"/>
              </a:spcBef>
              <a:buClr>
                <a:schemeClr val="bg2"/>
              </a:buClr>
              <a:buSzPct val="125000"/>
              <a:buFont typeface="Wingdings" panose="05000000000000000000" pitchFamily="2" charset="2"/>
              <a:buNone/>
              <a:defRPr sz="1400">
                <a:solidFill>
                  <a:schemeClr val="tx1"/>
                </a:solidFill>
              </a:defRPr>
            </a:lvl1pPr>
            <a:lvl2pPr marL="0" indent="0">
              <a:spcBef>
                <a:spcPts val="600"/>
              </a:spcBef>
              <a:buClr>
                <a:schemeClr val="bg2"/>
              </a:buClr>
              <a:buSzPct val="125000"/>
              <a:buFont typeface="Wingdings" panose="05000000000000000000" pitchFamily="2" charset="2"/>
              <a:buNone/>
              <a:defRPr sz="1400">
                <a:solidFill>
                  <a:schemeClr val="tx1"/>
                </a:solidFill>
              </a:defRPr>
            </a:lvl2pPr>
          </a:lstStyle>
          <a:p>
            <a:pPr lvl="0"/>
            <a:r>
              <a:rPr lang="en-US" smtClean="0"/>
              <a:t>Click to edit Master text styles</a:t>
            </a:r>
          </a:p>
          <a:p>
            <a:pPr lvl="1"/>
            <a:r>
              <a:rPr lang="en-US" smtClean="0"/>
              <a:t>Second level</a:t>
            </a:r>
          </a:p>
        </p:txBody>
      </p:sp>
      <p:sp>
        <p:nvSpPr>
          <p:cNvPr id="30" name="Text Placeholder 11">
            <a:extLst>
              <a:ext uri="{FF2B5EF4-FFF2-40B4-BE49-F238E27FC236}">
                <a16:creationId xmlns:a16="http://schemas.microsoft.com/office/drawing/2014/main" xmlns="" id="{96A341BE-3657-48DB-B26D-8D13FDC44D02}"/>
              </a:ext>
            </a:extLst>
          </p:cNvPr>
          <p:cNvSpPr>
            <a:spLocks noGrp="1"/>
          </p:cNvSpPr>
          <p:nvPr>
            <p:ph type="body" sz="quarter" idx="34"/>
          </p:nvPr>
        </p:nvSpPr>
        <p:spPr>
          <a:xfrm>
            <a:off x="6467060" y="2740330"/>
            <a:ext cx="4425658" cy="752895"/>
          </a:xfrm>
        </p:spPr>
        <p:txBody>
          <a:bodyPr lIns="36000" tIns="0" rIns="0" bIns="0">
            <a:normAutofit/>
          </a:bodyPr>
          <a:lstStyle>
            <a:lvl1pPr marL="0" indent="0">
              <a:spcBef>
                <a:spcPts val="600"/>
              </a:spcBef>
              <a:buClr>
                <a:schemeClr val="accent1"/>
              </a:buClr>
              <a:buSzPct val="125000"/>
              <a:buFont typeface="Wingdings" panose="05000000000000000000" pitchFamily="2" charset="2"/>
              <a:buNone/>
              <a:defRPr sz="1400">
                <a:solidFill>
                  <a:schemeClr val="tx1"/>
                </a:solidFill>
              </a:defRPr>
            </a:lvl1pPr>
            <a:lvl2pPr marL="0" indent="0">
              <a:spcBef>
                <a:spcPts val="600"/>
              </a:spcBef>
              <a:buClr>
                <a:schemeClr val="accent1"/>
              </a:buClr>
              <a:buSzPct val="125000"/>
              <a:buFont typeface="Wingdings" panose="05000000000000000000" pitchFamily="2" charset="2"/>
              <a:buNone/>
              <a:defRPr sz="1400">
                <a:solidFill>
                  <a:schemeClr val="tx1"/>
                </a:solidFill>
              </a:defRPr>
            </a:lvl2pPr>
          </a:lstStyle>
          <a:p>
            <a:pPr lvl="0"/>
            <a:r>
              <a:rPr lang="en-US" smtClean="0"/>
              <a:t>Click to edit Master text styles</a:t>
            </a:r>
          </a:p>
          <a:p>
            <a:pPr lvl="1"/>
            <a:r>
              <a:rPr lang="en-US" smtClean="0"/>
              <a:t>Second level</a:t>
            </a:r>
          </a:p>
        </p:txBody>
      </p:sp>
      <p:sp>
        <p:nvSpPr>
          <p:cNvPr id="17" name="Picture Placeholder 11">
            <a:extLst>
              <a:ext uri="{FF2B5EF4-FFF2-40B4-BE49-F238E27FC236}">
                <a16:creationId xmlns:a16="http://schemas.microsoft.com/office/drawing/2014/main" xmlns="" id="{48D7F0F9-4118-4257-9D45-A5772C2110D7}"/>
              </a:ext>
            </a:extLst>
          </p:cNvPr>
          <p:cNvSpPr>
            <a:spLocks noGrp="1"/>
          </p:cNvSpPr>
          <p:nvPr>
            <p:ph type="pic" sz="quarter" idx="3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smtClean="0"/>
              <a:t>Click icon to add picture</a:t>
            </a:r>
            <a:endParaRPr lang="ru-RU" dirty="0"/>
          </a:p>
        </p:txBody>
      </p:sp>
    </p:spTree>
    <p:extLst>
      <p:ext uri="{BB962C8B-B14F-4D97-AF65-F5344CB8AC3E}">
        <p14:creationId xmlns:p14="http://schemas.microsoft.com/office/powerpoint/2010/main" val="2046297304"/>
      </p:ext>
    </p:extLst>
  </p:cSld>
  <p:clrMapOvr>
    <a:masterClrMapping/>
  </p:clrMapOvr>
  <p:extLst mod="1">
    <p:ext uri="{DCECCB84-F9BA-43D5-87BE-67443E8EF086}">
      <p15:sldGuideLst xmlns:p15="http://schemas.microsoft.com/office/powerpoint/2012/main">
        <p15:guide id="1" orient="horz" pos="2387">
          <p15:clr>
            <a:srgbClr val="FBAE40"/>
          </p15:clr>
        </p15:guide>
        <p15:guide id="2" pos="279">
          <p15:clr>
            <a:srgbClr val="FBAE40"/>
          </p15:clr>
        </p15:guide>
        <p15:guide id="3" pos="7129">
          <p15:clr>
            <a:srgbClr val="FBAE40"/>
          </p15:clr>
        </p15:guide>
        <p15:guide id="4" pos="7401">
          <p15:clr>
            <a:srgbClr val="FBAE40"/>
          </p15:clr>
        </p15:guide>
        <p15:guide id="5" orient="horz" pos="2115">
          <p15:clr>
            <a:srgbClr val="FBAE40"/>
          </p15:clr>
        </p15:guide>
        <p15:guide id="6"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Layout">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xmlns=""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smtClean="0"/>
              <a:t>Click icon to add picture</a:t>
            </a:r>
            <a:endParaRPr lang="ru-RU" dirty="0"/>
          </a:p>
        </p:txBody>
      </p:sp>
      <p:sp>
        <p:nvSpPr>
          <p:cNvPr id="2" name="Title 1">
            <a:extLst>
              <a:ext uri="{FF2B5EF4-FFF2-40B4-BE49-F238E27FC236}">
                <a16:creationId xmlns:a16="http://schemas.microsoft.com/office/drawing/2014/main" xmlns="" id="{C6B931B8-6920-4B59-AD28-CB99D1D3F1A4}"/>
              </a:ext>
            </a:extLst>
          </p:cNvPr>
          <p:cNvSpPr>
            <a:spLocks noGrp="1"/>
          </p:cNvSpPr>
          <p:nvPr>
            <p:ph type="title" hasCustomPrompt="1"/>
          </p:nvPr>
        </p:nvSpPr>
        <p:spPr>
          <a:xfrm>
            <a:off x="830127" y="691751"/>
            <a:ext cx="4584212" cy="540001"/>
          </a:xfrm>
        </p:spPr>
        <p:txBody>
          <a:bodyPr lIns="36000" tIns="0" rIns="0" bIns="0" anchor="b">
            <a:normAutofit/>
          </a:bodyPr>
          <a:lstStyle>
            <a:lvl1pPr>
              <a:defRPr sz="3600"/>
            </a:lvl1pPr>
          </a:lstStyle>
          <a:p>
            <a:r>
              <a:rPr lang="en-US" dirty="0"/>
              <a:t>Title Here</a:t>
            </a:r>
            <a:endParaRPr lang="ru-RU" dirty="0"/>
          </a:p>
        </p:txBody>
      </p:sp>
      <p:sp>
        <p:nvSpPr>
          <p:cNvPr id="3" name="Text Placeholder 2">
            <a:extLst>
              <a:ext uri="{FF2B5EF4-FFF2-40B4-BE49-F238E27FC236}">
                <a16:creationId xmlns:a16="http://schemas.microsoft.com/office/drawing/2014/main" xmlns="" id="{C246A6A6-0C1D-4435-9DB9-9E50E52E8DA2}"/>
              </a:ext>
            </a:extLst>
          </p:cNvPr>
          <p:cNvSpPr>
            <a:spLocks noGrp="1"/>
          </p:cNvSpPr>
          <p:nvPr>
            <p:ph type="body" idx="1"/>
          </p:nvPr>
        </p:nvSpPr>
        <p:spPr>
          <a:xfrm>
            <a:off x="830127" y="1326250"/>
            <a:ext cx="4584212" cy="1353312"/>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smtClean="0"/>
              <a:t>1/24/2019</a:t>
            </a:fld>
            <a:endParaRPr lang="ru-RU" dirty="0"/>
          </a:p>
        </p:txBody>
      </p:sp>
      <p:sp>
        <p:nvSpPr>
          <p:cNvPr id="5" name="Footer Placeholder 4">
            <a:extLst>
              <a:ext uri="{FF2B5EF4-FFF2-40B4-BE49-F238E27FC236}">
                <a16:creationId xmlns:a16="http://schemas.microsoft.com/office/drawing/2014/main" xmlns=""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7" name="Text Placeholder 2">
            <a:extLst>
              <a:ext uri="{FF2B5EF4-FFF2-40B4-BE49-F238E27FC236}">
                <a16:creationId xmlns:a16="http://schemas.microsoft.com/office/drawing/2014/main" xmlns="" id="{13548F99-E128-4301-95D8-8FDACDA5912F}"/>
              </a:ext>
            </a:extLst>
          </p:cNvPr>
          <p:cNvSpPr>
            <a:spLocks noGrp="1"/>
          </p:cNvSpPr>
          <p:nvPr>
            <p:ph type="body" idx="13"/>
          </p:nvPr>
        </p:nvSpPr>
        <p:spPr>
          <a:xfrm>
            <a:off x="830128" y="2893665"/>
            <a:ext cx="4584212" cy="1538635"/>
          </a:xfrm>
        </p:spPr>
        <p:txBody>
          <a:bodyPr lIns="36000" tIns="0" rIns="0" bIns="0">
            <a:normAutofit/>
          </a:bodyPr>
          <a:lstStyle>
            <a:lvl1pPr marL="0" indent="0">
              <a:spcBef>
                <a:spcPts val="600"/>
              </a:spcBef>
              <a:buClr>
                <a:schemeClr val="bg2"/>
              </a:buClr>
              <a:buSzPct val="125000"/>
              <a:buFont typeface="Wingdings" panose="05000000000000000000" pitchFamily="2" charset="2"/>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2" name="Text Placeholder 2">
            <a:extLst>
              <a:ext uri="{FF2B5EF4-FFF2-40B4-BE49-F238E27FC236}">
                <a16:creationId xmlns:a16="http://schemas.microsoft.com/office/drawing/2014/main" xmlns="" id="{D5E90A1C-4042-4F0F-BBF6-19CE0BDB72BB}"/>
              </a:ext>
            </a:extLst>
          </p:cNvPr>
          <p:cNvSpPr>
            <a:spLocks noGrp="1"/>
          </p:cNvSpPr>
          <p:nvPr>
            <p:ph type="body" idx="17"/>
          </p:nvPr>
        </p:nvSpPr>
        <p:spPr>
          <a:xfrm>
            <a:off x="846601" y="4579181"/>
            <a:ext cx="4584212" cy="1097719"/>
          </a:xfrm>
        </p:spPr>
        <p:txBody>
          <a:bodyPr lIns="36000" tIns="0" rIns="0" bIns="0">
            <a:normAutofit/>
          </a:bodyPr>
          <a:lstStyle>
            <a:lvl1pPr marL="171450" indent="-171450">
              <a:spcBef>
                <a:spcPts val="600"/>
              </a:spcBef>
              <a:buClr>
                <a:schemeClr val="tx2">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3" name="Picture Placeholder 11">
            <a:extLst>
              <a:ext uri="{FF2B5EF4-FFF2-40B4-BE49-F238E27FC236}">
                <a16:creationId xmlns:a16="http://schemas.microsoft.com/office/drawing/2014/main" xmlns=""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smtClean="0"/>
              <a:t>Click icon to add picture</a:t>
            </a:r>
            <a:endParaRPr lang="ru-RU" dirty="0"/>
          </a:p>
        </p:txBody>
      </p:sp>
    </p:spTree>
    <p:extLst>
      <p:ext uri="{BB962C8B-B14F-4D97-AF65-F5344CB8AC3E}">
        <p14:creationId xmlns:p14="http://schemas.microsoft.com/office/powerpoint/2010/main" val="3013157679"/>
      </p:ext>
    </p:extLst>
  </p:cSld>
  <p:clrMapOvr>
    <a:masterClrMapping/>
  </p:clrMapOvr>
  <p:extLst mod="1">
    <p:ext uri="{DCECCB84-F9BA-43D5-87BE-67443E8EF086}">
      <p15:sldGuideLst xmlns:p15="http://schemas.microsoft.com/office/powerpoint/2012/main">
        <p15:guide id="1" orient="horz" pos="4042">
          <p15:clr>
            <a:srgbClr val="FBAE40"/>
          </p15:clr>
        </p15:guide>
        <p15:guide id="2" pos="506">
          <p15:clr>
            <a:srgbClr val="FBAE40"/>
          </p15:clr>
        </p15:guide>
        <p15:guide id="3" orient="horz" pos="528" userDrawn="1">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ne with Capyion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F47D0000-7C67-41EE-B43F-AE22457B36AB}"/>
              </a:ext>
            </a:extLst>
          </p:cNvPr>
          <p:cNvSpPr/>
          <p:nvPr userDrawn="1"/>
        </p:nvSpPr>
        <p:spPr>
          <a:xfrm>
            <a:off x="0" y="1737360"/>
            <a:ext cx="5047488" cy="512064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 name="Title 1">
            <a:extLst>
              <a:ext uri="{FF2B5EF4-FFF2-40B4-BE49-F238E27FC236}">
                <a16:creationId xmlns:a16="http://schemas.microsoft.com/office/drawing/2014/main" xmlns="" id="{432466C2-B08E-47AF-9DA7-104243999B45}"/>
              </a:ext>
            </a:extLst>
          </p:cNvPr>
          <p:cNvSpPr>
            <a:spLocks noGrp="1"/>
          </p:cNvSpPr>
          <p:nvPr>
            <p:ph type="title" hasCustomPrompt="1"/>
          </p:nvPr>
        </p:nvSpPr>
        <p:spPr>
          <a:xfrm>
            <a:off x="838201" y="742867"/>
            <a:ext cx="3232108" cy="566931"/>
          </a:xfrm>
        </p:spPr>
        <p:txBody>
          <a:bodyPr lIns="36000" tIns="0" rIns="0" bIns="0"/>
          <a:lstStyle/>
          <a:p>
            <a:r>
              <a:rPr lang="en-US" dirty="0"/>
              <a:t>Title Here</a:t>
            </a:r>
            <a:endParaRPr lang="ru-RU" dirty="0"/>
          </a:p>
        </p:txBody>
      </p:sp>
      <p:sp>
        <p:nvSpPr>
          <p:cNvPr id="7" name="Date Placeholder 6">
            <a:extLst>
              <a:ext uri="{FF2B5EF4-FFF2-40B4-BE49-F238E27FC236}">
                <a16:creationId xmlns:a16="http://schemas.microsoft.com/office/drawing/2014/main" xmlns="" id="{0AA31567-B240-40D5-82F7-A7DBFE5DDBDF}"/>
              </a:ext>
            </a:extLst>
          </p:cNvPr>
          <p:cNvSpPr>
            <a:spLocks noGrp="1"/>
          </p:cNvSpPr>
          <p:nvPr>
            <p:ph type="dt" sz="half" idx="10"/>
          </p:nvPr>
        </p:nvSpPr>
        <p:spPr/>
        <p:txBody>
          <a:bodyPr/>
          <a:lstStyle/>
          <a:p>
            <a:fld id="{D8FBFFEB-7D66-4958-8CB8-D2B18C6A5A9B}" type="datetime1">
              <a:rPr lang="en-US" smtClean="0"/>
              <a:t>1/24/2019</a:t>
            </a:fld>
            <a:endParaRPr lang="ru-RU" dirty="0"/>
          </a:p>
        </p:txBody>
      </p:sp>
      <p:sp>
        <p:nvSpPr>
          <p:cNvPr id="8" name="Footer Placeholder 7">
            <a:extLst>
              <a:ext uri="{FF2B5EF4-FFF2-40B4-BE49-F238E27FC236}">
                <a16:creationId xmlns:a16="http://schemas.microsoft.com/office/drawing/2014/main" xmlns="" id="{20CFCD12-4263-4A80-B68E-F72622E6ADC5}"/>
              </a:ext>
            </a:extLst>
          </p:cNvPr>
          <p:cNvSpPr>
            <a:spLocks noGrp="1"/>
          </p:cNvSpPr>
          <p:nvPr>
            <p:ph type="ftr" sz="quarter" idx="11"/>
          </p:nvPr>
        </p:nvSpPr>
        <p:spPr/>
        <p:txBody>
          <a:bodyPr/>
          <a:lstStyle/>
          <a:p>
            <a:r>
              <a:rPr lang="en-US" dirty="0"/>
              <a:t>ADD A FOOTER</a:t>
            </a:r>
            <a:endParaRPr lang="ru-RU" dirty="0"/>
          </a:p>
        </p:txBody>
      </p:sp>
      <p:sp>
        <p:nvSpPr>
          <p:cNvPr id="9" name="Slide Number Placeholder 8">
            <a:extLst>
              <a:ext uri="{FF2B5EF4-FFF2-40B4-BE49-F238E27FC236}">
                <a16:creationId xmlns:a16="http://schemas.microsoft.com/office/drawing/2014/main" xmlns="" id="{A641E74F-5D68-44E6-AE69-70A1A935E91D}"/>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13" name="Text Placeholder 2">
            <a:extLst>
              <a:ext uri="{FF2B5EF4-FFF2-40B4-BE49-F238E27FC236}">
                <a16:creationId xmlns:a16="http://schemas.microsoft.com/office/drawing/2014/main" xmlns="" id="{3919B118-F379-4011-B1CF-E685CC09FA38}"/>
              </a:ext>
            </a:extLst>
          </p:cNvPr>
          <p:cNvSpPr>
            <a:spLocks noGrp="1"/>
          </p:cNvSpPr>
          <p:nvPr>
            <p:ph type="body" idx="14" hasCustomPrompt="1"/>
          </p:nvPr>
        </p:nvSpPr>
        <p:spPr>
          <a:xfrm>
            <a:off x="6118253" y="3022847"/>
            <a:ext cx="375726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14" name="Text Placeholder 11">
            <a:extLst>
              <a:ext uri="{FF2B5EF4-FFF2-40B4-BE49-F238E27FC236}">
                <a16:creationId xmlns:a16="http://schemas.microsoft.com/office/drawing/2014/main" xmlns="" id="{CF59DFEB-5DA9-4E64-84A0-3FAA808064B5}"/>
              </a:ext>
            </a:extLst>
          </p:cNvPr>
          <p:cNvSpPr>
            <a:spLocks noGrp="1"/>
          </p:cNvSpPr>
          <p:nvPr>
            <p:ph type="body" sz="quarter" idx="15"/>
          </p:nvPr>
        </p:nvSpPr>
        <p:spPr>
          <a:xfrm>
            <a:off x="6118253" y="3390381"/>
            <a:ext cx="3757265" cy="696037"/>
          </a:xfrm>
        </p:spPr>
        <p:txBody>
          <a:bodyPr lIns="36000" tIns="0" rIns="0" bIns="0">
            <a:normAutofit/>
          </a:bodyPr>
          <a:lstStyle>
            <a:lvl1pPr marL="0" indent="0">
              <a:buNone/>
              <a:defRPr sz="1400"/>
            </a:lvl1pPr>
            <a:lvl2pPr marL="457200" indent="0">
              <a:buNone/>
              <a:defRPr sz="1400"/>
            </a:lvl2pPr>
          </a:lstStyle>
          <a:p>
            <a:pPr lvl="0"/>
            <a:r>
              <a:rPr lang="en-US" smtClean="0"/>
              <a:t>Click to edit Master text styles</a:t>
            </a:r>
          </a:p>
          <a:p>
            <a:pPr lvl="1"/>
            <a:r>
              <a:rPr lang="en-US" smtClean="0"/>
              <a:t>Second level</a:t>
            </a:r>
          </a:p>
        </p:txBody>
      </p:sp>
      <p:sp>
        <p:nvSpPr>
          <p:cNvPr id="17" name="Picture Placeholder 15">
            <a:extLst>
              <a:ext uri="{FF2B5EF4-FFF2-40B4-BE49-F238E27FC236}">
                <a16:creationId xmlns:a16="http://schemas.microsoft.com/office/drawing/2014/main" xmlns="" id="{F842B3BB-CE92-4AEA-A2FF-5EEC732A4EFF}"/>
              </a:ext>
            </a:extLst>
          </p:cNvPr>
          <p:cNvSpPr>
            <a:spLocks noGrp="1"/>
          </p:cNvSpPr>
          <p:nvPr>
            <p:ph type="pic" sz="quarter" idx="17"/>
          </p:nvPr>
        </p:nvSpPr>
        <p:spPr>
          <a:xfrm>
            <a:off x="6118253" y="2373098"/>
            <a:ext cx="612648" cy="557784"/>
          </a:xfrm>
        </p:spPr>
        <p:txBody>
          <a:bodyPr anchor="ctr" anchorCtr="0">
            <a:noAutofit/>
          </a:bodyPr>
          <a:lstStyle>
            <a:lvl1pPr marL="0" indent="0" algn="ctr">
              <a:buNone/>
              <a:defRPr sz="900"/>
            </a:lvl1pPr>
          </a:lstStyle>
          <a:p>
            <a:r>
              <a:rPr lang="en-US" smtClean="0"/>
              <a:t>Click icon to add picture</a:t>
            </a:r>
            <a:endParaRPr lang="ru-RU" dirty="0"/>
          </a:p>
        </p:txBody>
      </p:sp>
      <p:sp>
        <p:nvSpPr>
          <p:cNvPr id="33" name="Text Placeholder 2">
            <a:extLst>
              <a:ext uri="{FF2B5EF4-FFF2-40B4-BE49-F238E27FC236}">
                <a16:creationId xmlns:a16="http://schemas.microsoft.com/office/drawing/2014/main" xmlns="" id="{68514664-8AD0-4DF7-8C6F-12FFA6BEA7B2}"/>
              </a:ext>
            </a:extLst>
          </p:cNvPr>
          <p:cNvSpPr>
            <a:spLocks noGrp="1"/>
          </p:cNvSpPr>
          <p:nvPr>
            <p:ph type="body" idx="24"/>
          </p:nvPr>
        </p:nvSpPr>
        <p:spPr>
          <a:xfrm>
            <a:off x="4097124" y="867177"/>
            <a:ext cx="5699305" cy="1174966"/>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1" name="Picture Placeholder 10">
            <a:extLst>
              <a:ext uri="{FF2B5EF4-FFF2-40B4-BE49-F238E27FC236}">
                <a16:creationId xmlns:a16="http://schemas.microsoft.com/office/drawing/2014/main" xmlns="" id="{3B535E35-8075-4558-BA3A-C9DFB4FCA5B8}"/>
              </a:ext>
            </a:extLst>
          </p:cNvPr>
          <p:cNvSpPr>
            <a:spLocks noGrp="1"/>
          </p:cNvSpPr>
          <p:nvPr>
            <p:ph type="pic" sz="quarter" idx="26"/>
          </p:nvPr>
        </p:nvSpPr>
        <p:spPr>
          <a:xfrm>
            <a:off x="2040340" y="2277360"/>
            <a:ext cx="2029968" cy="3533263"/>
          </a:xfrm>
        </p:spPr>
        <p:txBody>
          <a:bodyPr anchor="ctr" anchorCtr="0">
            <a:normAutofit/>
          </a:bodyPr>
          <a:lstStyle>
            <a:lvl1pPr marL="0" indent="0" algn="ctr">
              <a:buNone/>
              <a:defRPr sz="1800">
                <a:solidFill>
                  <a:schemeClr val="bg1"/>
                </a:solidFill>
              </a:defRPr>
            </a:lvl1pPr>
          </a:lstStyle>
          <a:p>
            <a:r>
              <a:rPr lang="en-US" smtClean="0"/>
              <a:t>Click icon to add picture</a:t>
            </a:r>
            <a:endParaRPr lang="ru-RU" dirty="0"/>
          </a:p>
        </p:txBody>
      </p:sp>
      <p:sp>
        <p:nvSpPr>
          <p:cNvPr id="25" name="Text Placeholder 2">
            <a:extLst>
              <a:ext uri="{FF2B5EF4-FFF2-40B4-BE49-F238E27FC236}">
                <a16:creationId xmlns:a16="http://schemas.microsoft.com/office/drawing/2014/main" xmlns="" id="{9E1A0053-EF84-446F-850C-6AC8FF9CCEDF}"/>
              </a:ext>
            </a:extLst>
          </p:cNvPr>
          <p:cNvSpPr>
            <a:spLocks noGrp="1"/>
          </p:cNvSpPr>
          <p:nvPr>
            <p:ph type="body" idx="27" hasCustomPrompt="1"/>
          </p:nvPr>
        </p:nvSpPr>
        <p:spPr>
          <a:xfrm>
            <a:off x="6118253" y="5004312"/>
            <a:ext cx="375726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2" name="Text Placeholder 11">
            <a:extLst>
              <a:ext uri="{FF2B5EF4-FFF2-40B4-BE49-F238E27FC236}">
                <a16:creationId xmlns:a16="http://schemas.microsoft.com/office/drawing/2014/main" xmlns="" id="{1534A936-14F3-4AEF-8CAD-03D91D568FE0}"/>
              </a:ext>
            </a:extLst>
          </p:cNvPr>
          <p:cNvSpPr>
            <a:spLocks noGrp="1"/>
          </p:cNvSpPr>
          <p:nvPr>
            <p:ph type="body" sz="quarter" idx="28"/>
          </p:nvPr>
        </p:nvSpPr>
        <p:spPr>
          <a:xfrm>
            <a:off x="6118254" y="5371846"/>
            <a:ext cx="3757266" cy="540000"/>
          </a:xfrm>
        </p:spPr>
        <p:txBody>
          <a:bodyPr lIns="36000" tIns="0" rIns="0" bIns="0">
            <a:normAutofit/>
          </a:bodyPr>
          <a:lstStyle>
            <a:lvl1pPr marL="0" indent="0">
              <a:buNone/>
              <a:defRPr sz="1400"/>
            </a:lvl1pPr>
            <a:lvl2pPr marL="457200" indent="0">
              <a:buNone/>
              <a:defRPr sz="1400"/>
            </a:lvl2pPr>
          </a:lstStyle>
          <a:p>
            <a:pPr lvl="0"/>
            <a:r>
              <a:rPr lang="en-US" smtClean="0"/>
              <a:t>Click to edit Master text styles</a:t>
            </a:r>
          </a:p>
          <a:p>
            <a:pPr lvl="1"/>
            <a:r>
              <a:rPr lang="en-US" smtClean="0"/>
              <a:t>Second level</a:t>
            </a:r>
          </a:p>
        </p:txBody>
      </p:sp>
      <p:sp>
        <p:nvSpPr>
          <p:cNvPr id="35" name="Picture Placeholder 15">
            <a:extLst>
              <a:ext uri="{FF2B5EF4-FFF2-40B4-BE49-F238E27FC236}">
                <a16:creationId xmlns:a16="http://schemas.microsoft.com/office/drawing/2014/main" xmlns="" id="{A88BEF2F-BB04-4330-BC4B-2912B69653B6}"/>
              </a:ext>
            </a:extLst>
          </p:cNvPr>
          <p:cNvSpPr>
            <a:spLocks noGrp="1"/>
          </p:cNvSpPr>
          <p:nvPr>
            <p:ph type="pic" sz="quarter" idx="29"/>
          </p:nvPr>
        </p:nvSpPr>
        <p:spPr>
          <a:xfrm>
            <a:off x="6118253" y="4354563"/>
            <a:ext cx="612648" cy="557784"/>
          </a:xfrm>
        </p:spPr>
        <p:txBody>
          <a:bodyPr anchor="ctr" anchorCtr="0">
            <a:noAutofit/>
          </a:bodyPr>
          <a:lstStyle>
            <a:lvl1pPr marL="0" indent="0" algn="ctr">
              <a:buNone/>
              <a:defRPr sz="900"/>
            </a:lvl1pPr>
          </a:lstStyle>
          <a:p>
            <a:r>
              <a:rPr lang="en-US" smtClean="0"/>
              <a:t>Click icon to add picture</a:t>
            </a:r>
            <a:endParaRPr lang="ru-RU" dirty="0"/>
          </a:p>
        </p:txBody>
      </p:sp>
      <p:sp>
        <p:nvSpPr>
          <p:cNvPr id="16" name="Picture Placeholder 11">
            <a:extLst>
              <a:ext uri="{FF2B5EF4-FFF2-40B4-BE49-F238E27FC236}">
                <a16:creationId xmlns:a16="http://schemas.microsoft.com/office/drawing/2014/main" xmlns=""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smtClean="0"/>
              <a:t>Click icon to add picture</a:t>
            </a:r>
            <a:endParaRPr lang="ru-RU" dirty="0"/>
          </a:p>
        </p:txBody>
      </p:sp>
    </p:spTree>
    <p:extLst>
      <p:ext uri="{BB962C8B-B14F-4D97-AF65-F5344CB8AC3E}">
        <p14:creationId xmlns:p14="http://schemas.microsoft.com/office/powerpoint/2010/main" val="1772765757"/>
      </p:ext>
    </p:extLst>
  </p:cSld>
  <p:clrMapOvr>
    <a:masterClrMapping/>
  </p:clrMapOvr>
  <p:extLst mod="1">
    <p:ext uri="{DCECCB84-F9BA-43D5-87BE-67443E8EF086}">
      <p15:sldGuideLst xmlns:p15="http://schemas.microsoft.com/office/powerpoint/2012/main">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atin typeface="+mj-lt"/>
              </a:defRPr>
            </a:lvl1pPr>
          </a:lstStyle>
          <a:p>
            <a:r>
              <a:rPr lang="en-US" smtClean="0"/>
              <a:t>Click to edit Master title style</a:t>
            </a:r>
            <a:endParaRPr lang="ru-RU" dirty="0"/>
          </a:p>
        </p:txBody>
      </p:sp>
      <p:sp>
        <p:nvSpPr>
          <p:cNvPr id="3" name="Subtitle 2">
            <a:extLst>
              <a:ext uri="{FF2B5EF4-FFF2-40B4-BE49-F238E27FC236}">
                <a16:creationId xmlns:a16="http://schemas.microsoft.com/office/drawing/2014/main" xmlns="" id="{C6A507DE-4CA5-4E76-8450-4125151EB335}"/>
              </a:ext>
            </a:extLst>
          </p:cNvPr>
          <p:cNvSpPr>
            <a:spLocks noGrp="1"/>
          </p:cNvSpPr>
          <p:nvPr>
            <p:ph type="subTitle" idx="1"/>
          </p:nvPr>
        </p:nvSpPr>
        <p:spPr>
          <a:xfrm>
            <a:off x="458724" y="4628730"/>
            <a:ext cx="11274552" cy="1772070"/>
          </a:xfrm>
          <a:solidFill>
            <a:schemeClr val="accent1">
              <a:alpha val="30000"/>
            </a:schemeClr>
          </a:solidFill>
        </p:spPr>
        <p:txBody>
          <a:bodyPr tIns="252000" rIns="90000" anchor="t" anchorCtr="0">
            <a:normAutofit/>
          </a:bodyPr>
          <a:lstStyle>
            <a:lvl1pPr marL="0" indent="0" algn="ctr">
              <a:buNone/>
              <a:defRPr sz="2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spTree>
    <p:extLst>
      <p:ext uri="{BB962C8B-B14F-4D97-AF65-F5344CB8AC3E}">
        <p14:creationId xmlns:p14="http://schemas.microsoft.com/office/powerpoint/2010/main" val="341798795"/>
      </p:ext>
    </p:extLst>
  </p:cSld>
  <p:clrMapOvr>
    <a:masterClrMapping/>
  </p:clrMapOvr>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xmlns="" id="{3C2DEF1B-00D0-44E1-8603-CE979D2C478C}"/>
              </a:ext>
            </a:extLst>
          </p:cNvPr>
          <p:cNvSpPr>
            <a:spLocks noGrp="1"/>
          </p:cNvSpPr>
          <p:nvPr>
            <p:ph type="body" idx="1"/>
          </p:nvPr>
        </p:nvSpPr>
        <p:spPr>
          <a:xfrm>
            <a:off x="458788" y="2028826"/>
            <a:ext cx="4726800" cy="725776"/>
          </a:xfrm>
          <a:solidFill>
            <a:schemeClr val="accent1">
              <a:alpha val="60000"/>
            </a:schemeClr>
          </a:solidFill>
        </p:spPr>
        <p:txBody>
          <a:bodyPr vert="horz" lIns="396000" tIns="45720" rIns="91440" bIns="45720" rtlCol="0" anchor="ctr" anchorCtr="0">
            <a:noAutofit/>
          </a:bodyPr>
          <a:lstStyle>
            <a:lvl1pPr marL="0" indent="0">
              <a:buNone/>
              <a:defRPr lang="en-US" dirty="0">
                <a:solidFill>
                  <a:schemeClr val="bg1"/>
                </a:solidFill>
              </a:defRPr>
            </a:lvl1pPr>
          </a:lstStyle>
          <a:p>
            <a:pPr marL="228600" lvl="0" indent="-228600"/>
            <a:r>
              <a:rPr lang="en-US" smtClean="0"/>
              <a:t>Click to edit Master text styles</a:t>
            </a:r>
          </a:p>
        </p:txBody>
      </p:sp>
      <p:sp>
        <p:nvSpPr>
          <p:cNvPr id="20" name="Title 19">
            <a:extLst>
              <a:ext uri="{FF2B5EF4-FFF2-40B4-BE49-F238E27FC236}">
                <a16:creationId xmlns:a16="http://schemas.microsoft.com/office/drawing/2014/main" xmlns="" id="{64B737A3-9F6C-4989-B51B-07BDDD38FDB3}"/>
              </a:ext>
            </a:extLst>
          </p:cNvPr>
          <p:cNvSpPr>
            <a:spLocks noGrp="1"/>
          </p:cNvSpPr>
          <p:nvPr>
            <p:ph type="title" hasCustomPrompt="1"/>
          </p:nvPr>
        </p:nvSpPr>
        <p:spPr>
          <a:xfrm>
            <a:off x="458788" y="2754601"/>
            <a:ext cx="4726800" cy="1861200"/>
          </a:xfrm>
          <a:solidFill>
            <a:schemeClr val="bg1">
              <a:alpha val="50000"/>
            </a:schemeClr>
          </a:solidFill>
        </p:spPr>
        <p:txBody>
          <a:bodyPr lIns="396000" tIns="0" rIns="0" bIns="0">
            <a:noAutofit/>
          </a:bodyPr>
          <a:lstStyle>
            <a:lvl1pPr>
              <a:lnSpc>
                <a:spcPct val="85000"/>
              </a:lnSpc>
              <a:defRPr sz="5500"/>
            </a:lvl1pPr>
          </a:lstStyle>
          <a:p>
            <a:r>
              <a:rPr lang="en-US" dirty="0"/>
              <a:t>Click to Edit Title</a:t>
            </a:r>
            <a:endParaRPr lang="ru-RU" dirty="0"/>
          </a:p>
        </p:txBody>
      </p:sp>
    </p:spTree>
    <p:extLst>
      <p:ext uri="{BB962C8B-B14F-4D97-AF65-F5344CB8AC3E}">
        <p14:creationId xmlns:p14="http://schemas.microsoft.com/office/powerpoint/2010/main" val="4231680191"/>
      </p:ext>
    </p:extLst>
  </p:cSld>
  <p:clrMapOvr>
    <a:masterClrMapping/>
  </p:clrMapOvr>
  <p:extLst mod="1">
    <p:ext uri="{DCECCB84-F9BA-43D5-87BE-67443E8EF086}">
      <p15:sldGuideLst xmlns:p15="http://schemas.microsoft.com/office/powerpoint/2012/main">
        <p15:guide id="4" orient="horz" pos="55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xmlns="" id="{E61479DD-CE43-4425-B485-C8F1C75475A8}"/>
              </a:ext>
            </a:extLst>
          </p:cNvPr>
          <p:cNvSpPr>
            <a:spLocks noGrp="1"/>
          </p:cNvSpPr>
          <p:nvPr>
            <p:ph idx="1"/>
          </p:nvPr>
        </p:nvSpPr>
        <p:spPr>
          <a:xfrm>
            <a:off x="838200" y="1597939"/>
            <a:ext cx="10515600" cy="3874709"/>
          </a:xfrm>
        </p:spPr>
        <p:txBody>
          <a:bodyPr>
            <a:normAutofit/>
          </a:bodyPr>
          <a:lstStyle>
            <a:lvl1pPr marL="228600" indent="-228600">
              <a:buClr>
                <a:schemeClr val="tx2">
                  <a:lumMod val="40000"/>
                  <a:lumOff val="60000"/>
                </a:schemeClr>
              </a:buClr>
              <a:buFont typeface="Wingdings" panose="05000000000000000000" pitchFamily="2" charset="2"/>
              <a:buChar char="§"/>
              <a:defRPr sz="2000"/>
            </a:lvl1pPr>
            <a:lvl2pPr marL="685800" indent="-228600">
              <a:buClr>
                <a:schemeClr val="tx2">
                  <a:lumMod val="60000"/>
                  <a:lumOff val="40000"/>
                </a:schemeClr>
              </a:buClr>
              <a:buFont typeface="Wingdings" panose="05000000000000000000" pitchFamily="2" charset="2"/>
              <a:buChar char="§"/>
              <a:defRPr sz="1800"/>
            </a:lvl2pPr>
            <a:lvl3pPr marL="1143000" indent="-228600">
              <a:buClr>
                <a:schemeClr val="tx2">
                  <a:lumMod val="60000"/>
                  <a:lumOff val="40000"/>
                </a:schemeClr>
              </a:buClr>
              <a:buFont typeface="Wingdings" panose="05000000000000000000" pitchFamily="2" charset="2"/>
              <a:buChar char="§"/>
              <a:defRPr sz="1600"/>
            </a:lvl3pPr>
            <a:lvl4pPr marL="1600200" indent="-228600">
              <a:buClr>
                <a:schemeClr val="tx2">
                  <a:lumMod val="60000"/>
                  <a:lumOff val="40000"/>
                </a:schemeClr>
              </a:buClr>
              <a:buFont typeface="Wingdings" panose="05000000000000000000" pitchFamily="2" charset="2"/>
              <a:buChar char="§"/>
              <a:defRPr sz="1400"/>
            </a:lvl4pPr>
            <a:lvl5pPr marL="2057400" indent="-228600">
              <a:buClr>
                <a:schemeClr val="tx2">
                  <a:lumMod val="60000"/>
                  <a:lumOff val="40000"/>
                </a:schemeClr>
              </a:buClr>
              <a:buFont typeface="Wingdings" panose="05000000000000000000" pitchFamily="2" charset="2"/>
              <a:buChar cha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a:extLst>
              <a:ext uri="{FF2B5EF4-FFF2-40B4-BE49-F238E27FC236}">
                <a16:creationId xmlns:a16="http://schemas.microsoft.com/office/drawing/2014/main" xmlns="" id="{17131326-08A9-441D-B1A8-66271415853E}"/>
              </a:ext>
            </a:extLst>
          </p:cNvPr>
          <p:cNvSpPr>
            <a:spLocks noGrp="1"/>
          </p:cNvSpPr>
          <p:nvPr>
            <p:ph type="title"/>
          </p:nvPr>
        </p:nvSpPr>
        <p:spPr>
          <a:xfrm>
            <a:off x="836614" y="740998"/>
            <a:ext cx="9535686" cy="568800"/>
          </a:xfrm>
        </p:spPr>
        <p:txBody>
          <a:bodyPr lIns="36000" tIns="0" rIns="0" bIns="0"/>
          <a:lstStyle/>
          <a:p>
            <a:r>
              <a:rPr lang="en-US" smtClean="0"/>
              <a:t>Click to edit Master title style</a:t>
            </a:r>
            <a:endParaRPr lang="ru-RU" dirty="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011F8E8F-7A79-47A4-A23F-F3FD3E2A15F3}" type="datetime1">
              <a:rPr lang="en-US" smtClean="0"/>
              <a:t>1/24/2019</a:t>
            </a:fld>
            <a:endParaRPr lang="ru-RU"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Tree>
    <p:extLst>
      <p:ext uri="{BB962C8B-B14F-4D97-AF65-F5344CB8AC3E}">
        <p14:creationId xmlns:p14="http://schemas.microsoft.com/office/powerpoint/2010/main" val="3866012037"/>
      </p:ext>
    </p:extLst>
  </p:cSld>
  <p:clrMapOvr>
    <a:masterClrMapping/>
  </p:clrMapOvr>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131326-08A9-441D-B1A8-66271415853E}"/>
              </a:ext>
            </a:extLst>
          </p:cNvPr>
          <p:cNvSpPr>
            <a:spLocks noGrp="1"/>
          </p:cNvSpPr>
          <p:nvPr>
            <p:ph type="title"/>
          </p:nvPr>
        </p:nvSpPr>
        <p:spPr>
          <a:xfrm>
            <a:off x="836614" y="740998"/>
            <a:ext cx="9535686" cy="568800"/>
          </a:xfrm>
        </p:spPr>
        <p:txBody>
          <a:bodyPr lIns="36000" tIns="0" rIns="0" bIns="0"/>
          <a:lstStyle/>
          <a:p>
            <a:r>
              <a:rPr lang="en-US" smtClean="0"/>
              <a:t>Click to edit Master title style</a:t>
            </a:r>
            <a:endParaRPr lang="ru-RU" dirty="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011F8E8F-7A79-47A4-A23F-F3FD3E2A15F3}" type="datetime1">
              <a:rPr lang="en-US" smtClean="0"/>
              <a:t>1/24/2019</a:t>
            </a:fld>
            <a:endParaRPr lang="ru-RU"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20" name="Text Placeholder 2">
            <a:extLst>
              <a:ext uri="{FF2B5EF4-FFF2-40B4-BE49-F238E27FC236}">
                <a16:creationId xmlns:a16="http://schemas.microsoft.com/office/drawing/2014/main" xmlns="" id="{61FE0B9B-7D73-4311-B749-C3FA874AF7CC}"/>
              </a:ext>
            </a:extLst>
          </p:cNvPr>
          <p:cNvSpPr>
            <a:spLocks noGrp="1"/>
          </p:cNvSpPr>
          <p:nvPr>
            <p:ph type="body" idx="1"/>
          </p:nvPr>
        </p:nvSpPr>
        <p:spPr>
          <a:xfrm>
            <a:off x="836612" y="1597938"/>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Text Placeholder 2">
            <a:extLst>
              <a:ext uri="{FF2B5EF4-FFF2-40B4-BE49-F238E27FC236}">
                <a16:creationId xmlns:a16="http://schemas.microsoft.com/office/drawing/2014/main" xmlns="" id="{9CA39242-8640-435B-8C03-0CB0BC8E88E6}"/>
              </a:ext>
            </a:extLst>
          </p:cNvPr>
          <p:cNvSpPr>
            <a:spLocks noGrp="1"/>
          </p:cNvSpPr>
          <p:nvPr>
            <p:ph type="body" idx="30"/>
          </p:nvPr>
        </p:nvSpPr>
        <p:spPr>
          <a:xfrm>
            <a:off x="6495790" y="1597938"/>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Content Placeholder 7">
            <a:extLst>
              <a:ext uri="{FF2B5EF4-FFF2-40B4-BE49-F238E27FC236}">
                <a16:creationId xmlns:a16="http://schemas.microsoft.com/office/drawing/2014/main" xmlns="" id="{0314D5FA-EBD7-472E-9864-D76743BAB4DF}"/>
              </a:ext>
            </a:extLst>
          </p:cNvPr>
          <p:cNvSpPr>
            <a:spLocks noGrp="1"/>
          </p:cNvSpPr>
          <p:nvPr>
            <p:ph sz="quarter" idx="31"/>
          </p:nvPr>
        </p:nvSpPr>
        <p:spPr>
          <a:xfrm>
            <a:off x="836613" y="2055043"/>
            <a:ext cx="4821237" cy="3417605"/>
          </a:xfrm>
        </p:spPr>
        <p:txBody>
          <a:bodyPr lIns="36000" tIns="0" rIns="0" bIns="0">
            <a:normAutofit/>
          </a:bodyPr>
          <a:lstStyle>
            <a:lvl1pPr marL="0" indent="0" algn="l">
              <a:buNone/>
              <a:defRPr sz="2000"/>
            </a:lvl1pPr>
            <a:lvl2pPr marL="457200" indent="0" algn="l">
              <a:buNone/>
              <a:defRPr sz="1800"/>
            </a:lvl2pPr>
          </a:lstStyle>
          <a:p>
            <a:pPr lvl="0"/>
            <a:r>
              <a:rPr lang="en-US" smtClean="0"/>
              <a:t>Click to edit Master text styles</a:t>
            </a:r>
          </a:p>
          <a:p>
            <a:pPr lvl="1"/>
            <a:r>
              <a:rPr lang="en-US" smtClean="0"/>
              <a:t>Second level</a:t>
            </a:r>
          </a:p>
        </p:txBody>
      </p:sp>
      <p:sp>
        <p:nvSpPr>
          <p:cNvPr id="16" name="Content Placeholder 7">
            <a:extLst>
              <a:ext uri="{FF2B5EF4-FFF2-40B4-BE49-F238E27FC236}">
                <a16:creationId xmlns:a16="http://schemas.microsoft.com/office/drawing/2014/main" xmlns="" id="{BA129CFA-D87C-494E-9E6D-E317C4D157EB}"/>
              </a:ext>
            </a:extLst>
          </p:cNvPr>
          <p:cNvSpPr>
            <a:spLocks noGrp="1"/>
          </p:cNvSpPr>
          <p:nvPr>
            <p:ph sz="quarter" idx="32"/>
          </p:nvPr>
        </p:nvSpPr>
        <p:spPr>
          <a:xfrm>
            <a:off x="6495086" y="2055043"/>
            <a:ext cx="4821237" cy="3417605"/>
          </a:xfrm>
        </p:spPr>
        <p:txBody>
          <a:bodyPr lIns="36000" tIns="0" rIns="0" bIns="0">
            <a:normAutofit/>
          </a:bodyPr>
          <a:lstStyle>
            <a:lvl1pPr marL="0" indent="0" algn="l">
              <a:buNone/>
              <a:defRPr sz="2000"/>
            </a:lvl1pPr>
            <a:lvl2pPr marL="457200" indent="0" algn="l">
              <a:buNone/>
              <a:defRPr sz="1800"/>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5988945"/>
      </p:ext>
    </p:extLst>
  </p:cSld>
  <p:clrMapOvr>
    <a:masterClrMapping/>
  </p:clrMapOvr>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AB7BBC9A-B18B-4F56-8515-321CD01B2666}"/>
              </a:ext>
            </a:extLst>
          </p:cNvPr>
          <p:cNvSpPr/>
          <p:nvPr userDrawn="1"/>
        </p:nvSpPr>
        <p:spPr>
          <a:xfrm>
            <a:off x="6096000" y="1838558"/>
            <a:ext cx="5653088" cy="3761895"/>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xmlns="" id="{17131326-08A9-441D-B1A8-66271415853E}"/>
              </a:ext>
            </a:extLst>
          </p:cNvPr>
          <p:cNvSpPr>
            <a:spLocks noGrp="1"/>
          </p:cNvSpPr>
          <p:nvPr>
            <p:ph type="title"/>
          </p:nvPr>
        </p:nvSpPr>
        <p:spPr>
          <a:xfrm>
            <a:off x="836614" y="740998"/>
            <a:ext cx="9535686" cy="568800"/>
          </a:xfrm>
        </p:spPr>
        <p:txBody>
          <a:bodyPr lIns="36000" tIns="0" rIns="0" bIns="0"/>
          <a:lstStyle/>
          <a:p>
            <a:r>
              <a:rPr lang="en-US" smtClean="0"/>
              <a:t>Click to edit Master title style</a:t>
            </a:r>
            <a:endParaRPr lang="ru-RU" dirty="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011F8E8F-7A79-47A4-A23F-F3FD3E2A15F3}" type="datetime1">
              <a:rPr lang="en-US" smtClean="0"/>
              <a:t>1/24/2019</a:t>
            </a:fld>
            <a:endParaRPr lang="ru-RU"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18" name="Rectangle 17">
            <a:extLst>
              <a:ext uri="{FF2B5EF4-FFF2-40B4-BE49-F238E27FC236}">
                <a16:creationId xmlns:a16="http://schemas.microsoft.com/office/drawing/2014/main" xmlns="" id="{33076231-2A54-4E4C-AED3-197E208C14BB}"/>
              </a:ext>
            </a:extLst>
          </p:cNvPr>
          <p:cNvSpPr/>
          <p:nvPr userDrawn="1"/>
        </p:nvSpPr>
        <p:spPr>
          <a:xfrm>
            <a:off x="0" y="1838558"/>
            <a:ext cx="6096000" cy="376189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400" dirty="0"/>
          </a:p>
        </p:txBody>
      </p:sp>
      <p:sp>
        <p:nvSpPr>
          <p:cNvPr id="12" name="Text Placeholder 2">
            <a:extLst>
              <a:ext uri="{FF2B5EF4-FFF2-40B4-BE49-F238E27FC236}">
                <a16:creationId xmlns:a16="http://schemas.microsoft.com/office/drawing/2014/main" xmlns="" id="{85E84782-CEED-4A74-8650-9CC907EA7201}"/>
              </a:ext>
            </a:extLst>
          </p:cNvPr>
          <p:cNvSpPr>
            <a:spLocks noGrp="1"/>
          </p:cNvSpPr>
          <p:nvPr>
            <p:ph type="body" idx="1"/>
          </p:nvPr>
        </p:nvSpPr>
        <p:spPr>
          <a:xfrm>
            <a:off x="839788" y="2166173"/>
            <a:ext cx="4817357" cy="338901"/>
          </a:xfrm>
        </p:spPr>
        <p:txBody>
          <a:bodyPr anchor="ctr" anchorCtr="0">
            <a:noAutofit/>
          </a:bodyPr>
          <a:lstStyle>
            <a:lvl1pPr marL="0" indent="0">
              <a:buFont typeface="Arial" panose="020B0604020202020204" pitchFamily="34" charset="0"/>
              <a:buNone/>
              <a:defRPr lang="en-US" sz="2200" b="1" kern="1200" dirty="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342900" lvl="0" indent="-342900" algn="l" defTabSz="914400" rtl="0" eaLnBrk="1" latinLnBrk="0" hangingPunct="1">
              <a:lnSpc>
                <a:spcPct val="90000"/>
              </a:lnSpc>
              <a:spcBef>
                <a:spcPts val="1000"/>
              </a:spcBef>
            </a:pPr>
            <a:r>
              <a:rPr lang="en-US" smtClean="0"/>
              <a:t>Click to edit Master text styles</a:t>
            </a:r>
          </a:p>
        </p:txBody>
      </p:sp>
      <p:sp>
        <p:nvSpPr>
          <p:cNvPr id="13" name="Content Placeholder 3">
            <a:extLst>
              <a:ext uri="{FF2B5EF4-FFF2-40B4-BE49-F238E27FC236}">
                <a16:creationId xmlns:a16="http://schemas.microsoft.com/office/drawing/2014/main" xmlns="" id="{A4442761-B05F-4E61-83C8-DA8019B09325}"/>
              </a:ext>
            </a:extLst>
          </p:cNvPr>
          <p:cNvSpPr>
            <a:spLocks noGrp="1"/>
          </p:cNvSpPr>
          <p:nvPr>
            <p:ph sz="half" idx="2"/>
          </p:nvPr>
        </p:nvSpPr>
        <p:spPr>
          <a:xfrm>
            <a:off x="839788" y="2614467"/>
            <a:ext cx="4817357" cy="2667396"/>
          </a:xfrm>
        </p:spPr>
        <p:txBody>
          <a:bodyPr>
            <a:normAutofit/>
          </a:bodyPr>
          <a:lstStyle>
            <a:lvl1pPr marL="228600" indent="-228600">
              <a:buClr>
                <a:schemeClr val="tx2">
                  <a:lumMod val="40000"/>
                  <a:lumOff val="60000"/>
                </a:schemeClr>
              </a:buClr>
              <a:buFont typeface="Wingdings" panose="05000000000000000000" pitchFamily="2" charset="2"/>
              <a:buChar char="§"/>
              <a:defRPr sz="1400"/>
            </a:lvl1pPr>
            <a:lvl2pPr marL="685800" indent="-228600">
              <a:buClr>
                <a:schemeClr val="tx2">
                  <a:lumMod val="40000"/>
                  <a:lumOff val="60000"/>
                </a:schemeClr>
              </a:buClr>
              <a:buFont typeface="Wingdings" panose="05000000000000000000" pitchFamily="2" charset="2"/>
              <a:buChar char="§"/>
              <a:defRPr sz="1400"/>
            </a:lvl2pPr>
            <a:lvl3pPr>
              <a:defRPr sz="1400"/>
            </a:lvl3pPr>
            <a:lvl4pPr>
              <a:defRPr sz="1200"/>
            </a:lvl4pPr>
            <a:lvl5pPr>
              <a:defRPr sz="1200"/>
            </a:lvl5pPr>
          </a:lstStyle>
          <a:p>
            <a:pPr lvl="0"/>
            <a:r>
              <a:rPr lang="en-US" smtClean="0"/>
              <a:t>Click to edit Master text styles</a:t>
            </a:r>
          </a:p>
          <a:p>
            <a:pPr lvl="1"/>
            <a:r>
              <a:rPr lang="en-US" smtClean="0"/>
              <a:t>Second level</a:t>
            </a:r>
          </a:p>
        </p:txBody>
      </p:sp>
      <p:sp>
        <p:nvSpPr>
          <p:cNvPr id="14" name="Text Placeholder 4">
            <a:extLst>
              <a:ext uri="{FF2B5EF4-FFF2-40B4-BE49-F238E27FC236}">
                <a16:creationId xmlns:a16="http://schemas.microsoft.com/office/drawing/2014/main" xmlns="" id="{675CE59E-BBF8-4A23-A2D4-859D2A375B8A}"/>
              </a:ext>
            </a:extLst>
          </p:cNvPr>
          <p:cNvSpPr>
            <a:spLocks noGrp="1"/>
          </p:cNvSpPr>
          <p:nvPr>
            <p:ph type="body" sz="quarter" idx="3"/>
          </p:nvPr>
        </p:nvSpPr>
        <p:spPr>
          <a:xfrm>
            <a:off x="6495790" y="2166173"/>
            <a:ext cx="4859598" cy="338902"/>
          </a:xfrm>
        </p:spPr>
        <p:txBody>
          <a:bodyPr vert="horz" lIns="91440" tIns="45720" rIns="91440" bIns="45720" rtlCol="0" anchor="ctr" anchorCtr="0">
            <a:noAutofit/>
          </a:bodyPr>
          <a:lstStyle>
            <a:lvl1pPr marL="0" indent="0">
              <a:buNone/>
              <a:defRPr lang="en-US" sz="2200" b="1">
                <a:latin typeface="+mj-lt"/>
              </a:defRPr>
            </a:lvl1pPr>
          </a:lstStyle>
          <a:p>
            <a:pPr marL="228600" lvl="0" indent="-228600"/>
            <a:r>
              <a:rPr lang="en-US" smtClean="0"/>
              <a:t>Click to edit Master text styles</a:t>
            </a:r>
          </a:p>
        </p:txBody>
      </p:sp>
      <p:sp>
        <p:nvSpPr>
          <p:cNvPr id="15" name="Content Placeholder 5">
            <a:extLst>
              <a:ext uri="{FF2B5EF4-FFF2-40B4-BE49-F238E27FC236}">
                <a16:creationId xmlns:a16="http://schemas.microsoft.com/office/drawing/2014/main" xmlns="" id="{E8F94DDD-6A48-4E09-A419-FAF3E395AB55}"/>
              </a:ext>
            </a:extLst>
          </p:cNvPr>
          <p:cNvSpPr>
            <a:spLocks noGrp="1"/>
          </p:cNvSpPr>
          <p:nvPr>
            <p:ph sz="quarter" idx="4"/>
          </p:nvPr>
        </p:nvSpPr>
        <p:spPr>
          <a:xfrm>
            <a:off x="6495790" y="2614467"/>
            <a:ext cx="4859598" cy="2667396"/>
          </a:xfrm>
        </p:spPr>
        <p:txBody>
          <a:bodyPr>
            <a:normAutofit/>
          </a:bodyPr>
          <a:lstStyle>
            <a:lvl1pPr marL="228600" indent="-228600">
              <a:buClr>
                <a:schemeClr val="bg2">
                  <a:lumMod val="40000"/>
                  <a:lumOff val="60000"/>
                </a:schemeClr>
              </a:buClr>
              <a:buFont typeface="Wingdings" panose="05000000000000000000" pitchFamily="2" charset="2"/>
              <a:buChar char="§"/>
              <a:defRPr sz="1400"/>
            </a:lvl1pPr>
            <a:lvl2pPr marL="685800" indent="-228600">
              <a:buClr>
                <a:schemeClr val="bg2">
                  <a:lumMod val="40000"/>
                  <a:lumOff val="60000"/>
                </a:schemeClr>
              </a:buClr>
              <a:buFont typeface="Wingdings" panose="05000000000000000000" pitchFamily="2" charset="2"/>
              <a:buChar cha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432081559"/>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B931B8-6920-4B59-AD28-CB99D1D3F1A4}"/>
              </a:ext>
            </a:extLst>
          </p:cNvPr>
          <p:cNvSpPr>
            <a:spLocks noGrp="1"/>
          </p:cNvSpPr>
          <p:nvPr>
            <p:ph type="title" hasCustomPrompt="1"/>
          </p:nvPr>
        </p:nvSpPr>
        <p:spPr>
          <a:xfrm>
            <a:off x="821460" y="3521159"/>
            <a:ext cx="2642616" cy="1041316"/>
          </a:xfrm>
        </p:spPr>
        <p:txBody>
          <a:bodyPr lIns="36000" tIns="0" rIns="0" bIns="0" anchor="b">
            <a:normAutofit/>
          </a:bodyPr>
          <a:lstStyle>
            <a:lvl1pPr>
              <a:defRPr sz="3600"/>
            </a:lvl1pPr>
          </a:lstStyle>
          <a:p>
            <a:r>
              <a:rPr lang="en-US" dirty="0"/>
              <a:t>Click to Edit Title</a:t>
            </a:r>
            <a:endParaRPr lang="ru-RU" dirty="0"/>
          </a:p>
        </p:txBody>
      </p:sp>
      <p:sp>
        <p:nvSpPr>
          <p:cNvPr id="3" name="Text Placeholder 2">
            <a:extLst>
              <a:ext uri="{FF2B5EF4-FFF2-40B4-BE49-F238E27FC236}">
                <a16:creationId xmlns:a16="http://schemas.microsoft.com/office/drawing/2014/main" xmlns="" id="{C246A6A6-0C1D-4435-9DB9-9E50E52E8DA2}"/>
              </a:ext>
            </a:extLst>
          </p:cNvPr>
          <p:cNvSpPr>
            <a:spLocks noGrp="1"/>
          </p:cNvSpPr>
          <p:nvPr>
            <p:ph type="body" idx="1"/>
          </p:nvPr>
        </p:nvSpPr>
        <p:spPr>
          <a:xfrm>
            <a:off x="821460" y="4669674"/>
            <a:ext cx="2642616" cy="1041316"/>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771144CC-98A7-494C-8C18-4B4DD609498F}"/>
              </a:ext>
            </a:extLst>
          </p:cNvPr>
          <p:cNvSpPr>
            <a:spLocks noGrp="1"/>
          </p:cNvSpPr>
          <p:nvPr>
            <p:ph type="dt" sz="half" idx="10"/>
          </p:nvPr>
        </p:nvSpPr>
        <p:spPr/>
        <p:txBody>
          <a:bodyPr anchor="b" anchorCtr="0"/>
          <a:lstStyle/>
          <a:p>
            <a:fld id="{78B1225C-A326-43F6-99D9-A073D5261568}" type="datetime1">
              <a:rPr lang="en-US" smtClean="0"/>
              <a:t>1/24/2019</a:t>
            </a:fld>
            <a:endParaRPr lang="ru-RU" dirty="0"/>
          </a:p>
        </p:txBody>
      </p:sp>
      <p:sp>
        <p:nvSpPr>
          <p:cNvPr id="5" name="Footer Placeholder 4">
            <a:extLst>
              <a:ext uri="{FF2B5EF4-FFF2-40B4-BE49-F238E27FC236}">
                <a16:creationId xmlns:a16="http://schemas.microsoft.com/office/drawing/2014/main" xmlns="" id="{5287AD20-725D-45E4-8D6A-08EF4C81833B}"/>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7" name="Text Placeholder 2">
            <a:extLst>
              <a:ext uri="{FF2B5EF4-FFF2-40B4-BE49-F238E27FC236}">
                <a16:creationId xmlns:a16="http://schemas.microsoft.com/office/drawing/2014/main" xmlns="" id="{13548F99-E128-4301-95D8-8FDACDA5912F}"/>
              </a:ext>
            </a:extLst>
          </p:cNvPr>
          <p:cNvSpPr>
            <a:spLocks noGrp="1"/>
          </p:cNvSpPr>
          <p:nvPr>
            <p:ph type="body" idx="13"/>
          </p:nvPr>
        </p:nvSpPr>
        <p:spPr>
          <a:xfrm>
            <a:off x="3871830" y="4669674"/>
            <a:ext cx="6275470" cy="1041316"/>
          </a:xfrm>
        </p:spPr>
        <p:txBody>
          <a:bodyPr lIns="36000" tIns="0" rIns="0" bIns="0">
            <a:normAutofit/>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0" name="Picture Placeholder 7">
            <a:extLst>
              <a:ext uri="{FF2B5EF4-FFF2-40B4-BE49-F238E27FC236}">
                <a16:creationId xmlns:a16="http://schemas.microsoft.com/office/drawing/2014/main" xmlns="" id="{BB0064D4-BDD6-4678-9FA4-3A77F1600A65}"/>
              </a:ext>
            </a:extLst>
          </p:cNvPr>
          <p:cNvSpPr>
            <a:spLocks noGrp="1"/>
          </p:cNvSpPr>
          <p:nvPr>
            <p:ph type="pic" sz="quarter" idx="14"/>
          </p:nvPr>
        </p:nvSpPr>
        <p:spPr>
          <a:xfrm>
            <a:off x="458724" y="457200"/>
            <a:ext cx="11274552" cy="2971800"/>
          </a:xfrm>
        </p:spPr>
        <p:txBody>
          <a:bodyPr anchor="ctr" anchorCtr="0">
            <a:noAutofit/>
          </a:bodyPr>
          <a:lstStyle>
            <a:lvl1pPr marL="0" indent="0" algn="ctr">
              <a:buNone/>
              <a:defRPr/>
            </a:lvl1pPr>
          </a:lstStyle>
          <a:p>
            <a:r>
              <a:rPr lang="en-US" smtClean="0"/>
              <a:t>Click icon to add picture</a:t>
            </a:r>
            <a:endParaRPr lang="ru-RU" dirty="0"/>
          </a:p>
        </p:txBody>
      </p:sp>
      <p:sp>
        <p:nvSpPr>
          <p:cNvPr id="12" name="Picture Placeholder 11">
            <a:extLst>
              <a:ext uri="{FF2B5EF4-FFF2-40B4-BE49-F238E27FC236}">
                <a16:creationId xmlns:a16="http://schemas.microsoft.com/office/drawing/2014/main" xmlns="" id="{11C7490E-08AD-4189-8849-3BD35E900B86}"/>
              </a:ext>
            </a:extLst>
          </p:cNvPr>
          <p:cNvSpPr>
            <a:spLocks noGrp="1"/>
          </p:cNvSpPr>
          <p:nvPr>
            <p:ph type="pic" sz="quarter" idx="15"/>
          </p:nvPr>
        </p:nvSpPr>
        <p:spPr>
          <a:xfrm>
            <a:off x="883175" y="838066"/>
            <a:ext cx="786384" cy="521208"/>
          </a:xfrm>
          <a:ln>
            <a:solidFill>
              <a:schemeClr val="accent5"/>
            </a:solidFill>
          </a:ln>
        </p:spPr>
        <p:txBody>
          <a:bodyPr anchor="ctr" anchorCtr="0">
            <a:noAutofit/>
          </a:bodyPr>
          <a:lstStyle>
            <a:lvl1pPr marL="0" indent="0" algn="ctr">
              <a:buNone/>
              <a:defRPr sz="1000"/>
            </a:lvl1pPr>
          </a:lstStyle>
          <a:p>
            <a:r>
              <a:rPr lang="en-US" smtClean="0"/>
              <a:t>Click icon to add picture</a:t>
            </a:r>
            <a:endParaRPr lang="ru-RU" dirty="0"/>
          </a:p>
        </p:txBody>
      </p:sp>
    </p:spTree>
    <p:extLst>
      <p:ext uri="{BB962C8B-B14F-4D97-AF65-F5344CB8AC3E}">
        <p14:creationId xmlns:p14="http://schemas.microsoft.com/office/powerpoint/2010/main" val="182836445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771144CC-98A7-494C-8C18-4B4DD609498F}"/>
              </a:ext>
            </a:extLst>
          </p:cNvPr>
          <p:cNvSpPr>
            <a:spLocks noGrp="1"/>
          </p:cNvSpPr>
          <p:nvPr>
            <p:ph type="dt" sz="half" idx="10"/>
          </p:nvPr>
        </p:nvSpPr>
        <p:spPr/>
        <p:txBody>
          <a:bodyPr anchor="b" anchorCtr="0"/>
          <a:lstStyle/>
          <a:p>
            <a:fld id="{78B1225C-A326-43F6-99D9-A073D5261568}" type="datetime1">
              <a:rPr lang="en-US" smtClean="0"/>
              <a:t>1/24/2019</a:t>
            </a:fld>
            <a:endParaRPr lang="ru-RU" dirty="0"/>
          </a:p>
        </p:txBody>
      </p:sp>
      <p:sp>
        <p:nvSpPr>
          <p:cNvPr id="5" name="Footer Placeholder 4">
            <a:extLst>
              <a:ext uri="{FF2B5EF4-FFF2-40B4-BE49-F238E27FC236}">
                <a16:creationId xmlns:a16="http://schemas.microsoft.com/office/drawing/2014/main" xmlns="" id="{5287AD20-725D-45E4-8D6A-08EF4C81833B}"/>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8" name="Title 7">
            <a:extLst>
              <a:ext uri="{FF2B5EF4-FFF2-40B4-BE49-F238E27FC236}">
                <a16:creationId xmlns:a16="http://schemas.microsoft.com/office/drawing/2014/main" xmlns="" id="{D0DF9619-89F0-4C89-BF3C-FB75431C0020}"/>
              </a:ext>
            </a:extLst>
          </p:cNvPr>
          <p:cNvSpPr>
            <a:spLocks noGrp="1"/>
          </p:cNvSpPr>
          <p:nvPr>
            <p:ph type="title"/>
          </p:nvPr>
        </p:nvSpPr>
        <p:spPr>
          <a:xfrm>
            <a:off x="2178148" y="622349"/>
            <a:ext cx="7835705" cy="1124611"/>
          </a:xfrm>
        </p:spPr>
        <p:txBody>
          <a:bodyPr/>
          <a:lstStyle>
            <a:lvl1pPr algn="ctr">
              <a:defRPr/>
            </a:lvl1pPr>
          </a:lstStyle>
          <a:p>
            <a:r>
              <a:rPr lang="en-US" smtClean="0"/>
              <a:t>Click to edit Master title style</a:t>
            </a:r>
            <a:endParaRPr lang="ru-RU" dirty="0"/>
          </a:p>
        </p:txBody>
      </p:sp>
    </p:spTree>
    <p:extLst>
      <p:ext uri="{BB962C8B-B14F-4D97-AF65-F5344CB8AC3E}">
        <p14:creationId xmlns:p14="http://schemas.microsoft.com/office/powerpoint/2010/main" val="4200028303"/>
      </p:ext>
    </p:extLst>
  </p:cSld>
  <p:clrMapOvr>
    <a:masterClrMapping/>
  </p:clrMapOvr>
  <p:extLst mod="1">
    <p:ext uri="{DCECCB84-F9BA-43D5-87BE-67443E8EF086}">
      <p15:sldGuideLst xmlns:p15="http://schemas.microsoft.com/office/powerpoint/2012/main">
        <p15:guide id="5"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smtClean="0"/>
              <a:t>1/24/2019</a:t>
            </a:fld>
            <a:endParaRPr lang="ru-RU" dirty="0"/>
          </a:p>
        </p:txBody>
      </p:sp>
      <p:sp>
        <p:nvSpPr>
          <p:cNvPr id="5" name="Footer Placeholder 4">
            <a:extLst>
              <a:ext uri="{FF2B5EF4-FFF2-40B4-BE49-F238E27FC236}">
                <a16:creationId xmlns:a16="http://schemas.microsoft.com/office/drawing/2014/main" xmlns=""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Tree>
    <p:extLst>
      <p:ext uri="{BB962C8B-B14F-4D97-AF65-F5344CB8AC3E}">
        <p14:creationId xmlns:p14="http://schemas.microsoft.com/office/powerpoint/2010/main" val="1611811041"/>
      </p:ext>
    </p:extLst>
  </p:cSld>
  <p:clrMapOvr>
    <a:masterClrMapping/>
  </p:clrMapOvr>
  <p:extLst mod="1">
    <p:ext uri="{DCECCB84-F9BA-43D5-87BE-67443E8EF086}">
      <p15:sldGuideLst xmlns:p15="http://schemas.microsoft.com/office/powerpoint/2012/main">
        <p15:guide id="1" orient="horz" pos="4042">
          <p15:clr>
            <a:srgbClr val="FBAE40"/>
          </p15:clr>
        </p15:guide>
        <p15:guide id="2" pos="506">
          <p15:clr>
            <a:srgbClr val="FBAE40"/>
          </p15:clr>
        </p15:guide>
        <p15:guide id="3" orient="horz" pos="504">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xmlns="" id="{0595AFC1-BF2C-4C83-B474-7121F9C0BC8C}"/>
              </a:ext>
            </a:extLst>
          </p:cNvPr>
          <p:cNvSpPr>
            <a:spLocks noGrp="1"/>
          </p:cNvSpPr>
          <p:nvPr>
            <p:ph idx="1"/>
          </p:nvPr>
        </p:nvSpPr>
        <p:spPr>
          <a:xfrm>
            <a:off x="6096000" y="457199"/>
            <a:ext cx="5653088" cy="5403851"/>
          </a:xfrm>
          <a:noFill/>
        </p:spPr>
        <p:txBody>
          <a:bodyPr>
            <a:normAutofit/>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p:txBody>
      </p:sp>
      <p:sp>
        <p:nvSpPr>
          <p:cNvPr id="2" name="Title 1">
            <a:extLst>
              <a:ext uri="{FF2B5EF4-FFF2-40B4-BE49-F238E27FC236}">
                <a16:creationId xmlns:a16="http://schemas.microsoft.com/office/drawing/2014/main" xmlns="" id="{C6B931B8-6920-4B59-AD28-CB99D1D3F1A4}"/>
              </a:ext>
            </a:extLst>
          </p:cNvPr>
          <p:cNvSpPr>
            <a:spLocks noGrp="1"/>
          </p:cNvSpPr>
          <p:nvPr>
            <p:ph type="title" hasCustomPrompt="1"/>
          </p:nvPr>
        </p:nvSpPr>
        <p:spPr>
          <a:xfrm>
            <a:off x="830127" y="691751"/>
            <a:ext cx="4584212" cy="540001"/>
          </a:xfrm>
        </p:spPr>
        <p:txBody>
          <a:bodyPr lIns="36000" tIns="0" rIns="0" bIns="0" anchor="b">
            <a:normAutofit/>
          </a:bodyPr>
          <a:lstStyle>
            <a:lvl1pPr>
              <a:defRPr sz="3600"/>
            </a:lvl1pPr>
          </a:lstStyle>
          <a:p>
            <a:r>
              <a:rPr lang="en-US" dirty="0"/>
              <a:t>Title Here</a:t>
            </a:r>
            <a:endParaRPr lang="ru-RU" dirty="0"/>
          </a:p>
        </p:txBody>
      </p:sp>
      <p:sp>
        <p:nvSpPr>
          <p:cNvPr id="4" name="Date Placeholder 3">
            <a:extLst>
              <a:ext uri="{FF2B5EF4-FFF2-40B4-BE49-F238E27FC236}">
                <a16:creationId xmlns:a16="http://schemas.microsoft.com/office/drawing/2014/main" xmlns=""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smtClean="0"/>
              <a:t>1/24/2019</a:t>
            </a:fld>
            <a:endParaRPr lang="ru-RU" dirty="0"/>
          </a:p>
        </p:txBody>
      </p:sp>
      <p:sp>
        <p:nvSpPr>
          <p:cNvPr id="5" name="Footer Placeholder 4">
            <a:extLst>
              <a:ext uri="{FF2B5EF4-FFF2-40B4-BE49-F238E27FC236}">
                <a16:creationId xmlns:a16="http://schemas.microsoft.com/office/drawing/2014/main" xmlns=""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9" name="Text Placeholder 3">
            <a:extLst>
              <a:ext uri="{FF2B5EF4-FFF2-40B4-BE49-F238E27FC236}">
                <a16:creationId xmlns:a16="http://schemas.microsoft.com/office/drawing/2014/main" xmlns="" id="{8ECAA0F2-C20F-4289-BFB8-9BC2C65A8B9F}"/>
              </a:ext>
            </a:extLst>
          </p:cNvPr>
          <p:cNvSpPr>
            <a:spLocks noGrp="1"/>
          </p:cNvSpPr>
          <p:nvPr>
            <p:ph type="body" sz="half" idx="2"/>
          </p:nvPr>
        </p:nvSpPr>
        <p:spPr>
          <a:xfrm>
            <a:off x="839788" y="1326250"/>
            <a:ext cx="4574551" cy="4484150"/>
          </a:xfrm>
        </p:spPr>
        <p:txBody>
          <a:bodyPr vert="horz" lIns="36000" tIns="0" rIns="0" bIns="0" rtlCol="0">
            <a:normAutofit/>
          </a:bodyPr>
          <a:lstStyle>
            <a:lvl1pPr marL="0" indent="0">
              <a:buNone/>
              <a:defRPr lang="en-US" sz="1800">
                <a:solidFill>
                  <a:schemeClr val="tx2"/>
                </a:solidFill>
              </a:defRPr>
            </a:lvl1pPr>
          </a:lstStyle>
          <a:p>
            <a:pPr marL="228600" lvl="0" indent="-228600"/>
            <a:r>
              <a:rPr lang="en-US" smtClean="0"/>
              <a:t>Click to edit Master text styles</a:t>
            </a:r>
          </a:p>
        </p:txBody>
      </p:sp>
    </p:spTree>
    <p:extLst>
      <p:ext uri="{BB962C8B-B14F-4D97-AF65-F5344CB8AC3E}">
        <p14:creationId xmlns:p14="http://schemas.microsoft.com/office/powerpoint/2010/main" val="1985006598"/>
      </p:ext>
    </p:extLst>
  </p:cSld>
  <p:clrMapOvr>
    <a:masterClrMapping/>
  </p:clrMapOvr>
  <p:extLst mod="1">
    <p:ext uri="{DCECCB84-F9BA-43D5-87BE-67443E8EF086}">
      <p15:sldGuideLst xmlns:p15="http://schemas.microsoft.com/office/powerpoint/2012/main">
        <p15:guide id="1" orient="horz" pos="4042">
          <p15:clr>
            <a:srgbClr val="FBAE40"/>
          </p15:clr>
        </p15:guide>
        <p15:guide id="2" pos="506">
          <p15:clr>
            <a:srgbClr val="FBAE40"/>
          </p15:clr>
        </p15:guide>
        <p15:guide id="3" orient="horz" pos="528">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771144CC-98A7-494C-8C18-4B4DD609498F}"/>
              </a:ext>
            </a:extLst>
          </p:cNvPr>
          <p:cNvSpPr>
            <a:spLocks noGrp="1"/>
          </p:cNvSpPr>
          <p:nvPr>
            <p:ph type="dt" sz="half" idx="10"/>
          </p:nvPr>
        </p:nvSpPr>
        <p:spPr/>
        <p:txBody>
          <a:bodyPr anchor="b" anchorCtr="0"/>
          <a:lstStyle>
            <a:lvl1pPr>
              <a:defRPr>
                <a:solidFill>
                  <a:schemeClr val="bg1"/>
                </a:solidFill>
              </a:defRPr>
            </a:lvl1pPr>
          </a:lstStyle>
          <a:p>
            <a:fld id="{3BDA9C29-DD8E-4518-B4D3-44806885A5F9}" type="datetime1">
              <a:rPr lang="en-US" smtClean="0"/>
              <a:t>1/24/2019</a:t>
            </a:fld>
            <a:endParaRPr lang="ru-RU" dirty="0"/>
          </a:p>
        </p:txBody>
      </p:sp>
      <p:sp>
        <p:nvSpPr>
          <p:cNvPr id="5" name="Footer Placeholder 4">
            <a:extLst>
              <a:ext uri="{FF2B5EF4-FFF2-40B4-BE49-F238E27FC236}">
                <a16:creationId xmlns:a16="http://schemas.microsoft.com/office/drawing/2014/main" xmlns="" id="{5287AD20-725D-45E4-8D6A-08EF4C81833B}"/>
              </a:ext>
            </a:extLst>
          </p:cNvPr>
          <p:cNvSpPr>
            <a:spLocks noGrp="1"/>
          </p:cNvSpPr>
          <p:nvPr>
            <p:ph type="ftr" sz="quarter" idx="11"/>
          </p:nvPr>
        </p:nvSpPr>
        <p:spPr/>
        <p:txBody>
          <a:bodyPr/>
          <a:lstStyle>
            <a:lvl1pPr>
              <a:defRPr>
                <a:solidFill>
                  <a:schemeClr val="bg1"/>
                </a:solidFill>
              </a:defRPr>
            </a:lvl1pPr>
          </a:lstStyle>
          <a:p>
            <a:r>
              <a:rPr lang="en-US" dirty="0"/>
              <a:t>ADD A FOOADDTER</a:t>
            </a:r>
            <a:endParaRPr lang="ru-RU" dirty="0"/>
          </a:p>
        </p:txBody>
      </p:sp>
      <p:sp>
        <p:nvSpPr>
          <p:cNvPr id="6" name="Slide Number Placeholder 5">
            <a:extLst>
              <a:ext uri="{FF2B5EF4-FFF2-40B4-BE49-F238E27FC236}">
                <a16:creationId xmlns:a16="http://schemas.microsoft.com/office/drawing/2014/main" xmlns="" id="{F586A1DB-63FF-4850-A872-85EE7C08769C}"/>
              </a:ext>
            </a:extLst>
          </p:cNvPr>
          <p:cNvSpPr>
            <a:spLocks noGrp="1"/>
          </p:cNvSpPr>
          <p:nvPr>
            <p:ph type="sldNum" sz="quarter" idx="12"/>
          </p:nvPr>
        </p:nvSpPr>
        <p:spPr/>
        <p:txBody>
          <a:bodyPr/>
          <a:lstStyle>
            <a:lvl1pPr>
              <a:defRPr>
                <a:solidFill>
                  <a:schemeClr val="bg1"/>
                </a:solidFill>
              </a:defRPr>
            </a:lvl1pPr>
          </a:lstStyle>
          <a:p>
            <a:fld id="{3CE5352E-9B9F-4EDC-8769-7FA3D3F814C7}" type="slidenum">
              <a:rPr lang="ru-RU" smtClean="0"/>
              <a:pPr/>
              <a:t>‹#›</a:t>
            </a:fld>
            <a:endParaRPr lang="ru-RU" dirty="0"/>
          </a:p>
        </p:txBody>
      </p:sp>
      <p:sp>
        <p:nvSpPr>
          <p:cNvPr id="11" name="Title 1">
            <a:extLst>
              <a:ext uri="{FF2B5EF4-FFF2-40B4-BE49-F238E27FC236}">
                <a16:creationId xmlns:a16="http://schemas.microsoft.com/office/drawing/2014/main" xmlns="" id="{ED46F9B8-64BA-45E5-845E-CA6696C25C5F}"/>
              </a:ext>
            </a:extLst>
          </p:cNvPr>
          <p:cNvSpPr>
            <a:spLocks noGrp="1"/>
          </p:cNvSpPr>
          <p:nvPr>
            <p:ph type="title"/>
          </p:nvPr>
        </p:nvSpPr>
        <p:spPr>
          <a:xfrm>
            <a:off x="2394975" y="742867"/>
            <a:ext cx="7402050" cy="566931"/>
          </a:xfrm>
        </p:spPr>
        <p:txBody>
          <a:bodyPr lIns="36000" tIns="0" rIns="0" bIns="0"/>
          <a:lstStyle>
            <a:lvl1pPr algn="ctr">
              <a:defRPr/>
            </a:lvl1pPr>
          </a:lstStyle>
          <a:p>
            <a:r>
              <a:rPr lang="en-US" smtClean="0"/>
              <a:t>Click to edit Master title style</a:t>
            </a:r>
            <a:endParaRPr lang="ru-RU" dirty="0"/>
          </a:p>
        </p:txBody>
      </p:sp>
      <p:sp>
        <p:nvSpPr>
          <p:cNvPr id="8" name="Picture Placeholder 2">
            <a:extLst>
              <a:ext uri="{FF2B5EF4-FFF2-40B4-BE49-F238E27FC236}">
                <a16:creationId xmlns:a16="http://schemas.microsoft.com/office/drawing/2014/main" xmlns="" id="{704937D3-320F-475C-B607-8D8AE31FF3A3}"/>
              </a:ext>
            </a:extLst>
          </p:cNvPr>
          <p:cNvSpPr>
            <a:spLocks noGrp="1"/>
          </p:cNvSpPr>
          <p:nvPr>
            <p:ph type="pic" idx="1"/>
          </p:nvPr>
        </p:nvSpPr>
        <p:spPr>
          <a:xfrm>
            <a:off x="458724" y="2277980"/>
            <a:ext cx="11290364" cy="412282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Text Placeholder 3">
            <a:extLst>
              <a:ext uri="{FF2B5EF4-FFF2-40B4-BE49-F238E27FC236}">
                <a16:creationId xmlns:a16="http://schemas.microsoft.com/office/drawing/2014/main" xmlns="" id="{68404903-B722-4F8B-94E9-F478DB3A75E2}"/>
              </a:ext>
            </a:extLst>
          </p:cNvPr>
          <p:cNvSpPr>
            <a:spLocks noGrp="1"/>
          </p:cNvSpPr>
          <p:nvPr>
            <p:ph type="body" sz="half" idx="2"/>
          </p:nvPr>
        </p:nvSpPr>
        <p:spPr>
          <a:xfrm>
            <a:off x="2394975" y="1377834"/>
            <a:ext cx="7402050" cy="540000"/>
          </a:xfrm>
        </p:spPr>
        <p:txBody>
          <a:bodyPr vert="horz" lIns="36000" tIns="0" rIns="0" bIns="0" rtlCol="0">
            <a:normAutofit/>
          </a:bodyPr>
          <a:lstStyle>
            <a:lvl1pPr marL="0" indent="0" algn="ctr">
              <a:buNone/>
              <a:defRPr lang="en-US" sz="1800">
                <a:solidFill>
                  <a:schemeClr val="tx2"/>
                </a:solidFill>
              </a:defRPr>
            </a:lvl1pPr>
          </a:lstStyle>
          <a:p>
            <a:pPr marL="228600" lvl="0" indent="-228600" algn="ctr"/>
            <a:r>
              <a:rPr lang="en-US" smtClean="0"/>
              <a:t>Click to edit Master text styles</a:t>
            </a:r>
          </a:p>
        </p:txBody>
      </p:sp>
    </p:spTree>
    <p:extLst>
      <p:ext uri="{BB962C8B-B14F-4D97-AF65-F5344CB8AC3E}">
        <p14:creationId xmlns:p14="http://schemas.microsoft.com/office/powerpoint/2010/main" val="1867728691"/>
      </p:ext>
    </p:extLst>
  </p:cSld>
  <p:clrMapOvr>
    <a:masterClrMapping/>
  </p:clrMapOvr>
  <p:extLst mod="1">
    <p:ext uri="{DCECCB84-F9BA-43D5-87BE-67443E8EF086}">
      <p15:sldGuideLst xmlns:p15="http://schemas.microsoft.com/office/powerpoint/2012/main">
        <p15:guide id="5" pos="3840">
          <p15:clr>
            <a:srgbClr val="FBAE40"/>
          </p15:clr>
        </p15:guide>
        <p15:guide id="6"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C9C1590D-4639-4494-A37B-A15E7114FE5B}"/>
              </a:ext>
            </a:extLst>
          </p:cNvPr>
          <p:cNvSpPr>
            <a:spLocks noGrp="1"/>
          </p:cNvSpPr>
          <p:nvPr>
            <p:ph type="title"/>
          </p:nvPr>
        </p:nvSpPr>
        <p:spPr>
          <a:xfrm>
            <a:off x="838200" y="742867"/>
            <a:ext cx="9037320" cy="566931"/>
          </a:xfrm>
        </p:spPr>
        <p:txBody>
          <a:bodyPr lIns="36000" tIns="0" rIns="0" bIns="0"/>
          <a:lstStyle/>
          <a:p>
            <a:r>
              <a:rPr lang="en-US" smtClean="0"/>
              <a:t>Click to edit Master title style</a:t>
            </a:r>
            <a:endParaRPr lang="ru-RU" dirty="0"/>
          </a:p>
        </p:txBody>
      </p:sp>
      <p:sp>
        <p:nvSpPr>
          <p:cNvPr id="7" name="Text Placeholder 3">
            <a:extLst>
              <a:ext uri="{FF2B5EF4-FFF2-40B4-BE49-F238E27FC236}">
                <a16:creationId xmlns:a16="http://schemas.microsoft.com/office/drawing/2014/main" xmlns="" id="{E40C1F5F-4B50-4906-83E6-9A2F1CB1F66E}"/>
              </a:ext>
            </a:extLst>
          </p:cNvPr>
          <p:cNvSpPr>
            <a:spLocks noGrp="1"/>
          </p:cNvSpPr>
          <p:nvPr>
            <p:ph type="body" sz="half" idx="2"/>
          </p:nvPr>
        </p:nvSpPr>
        <p:spPr>
          <a:xfrm>
            <a:off x="898161" y="2982416"/>
            <a:ext cx="1645920" cy="519503"/>
          </a:xfrm>
        </p:spPr>
        <p:txBody>
          <a:bodyPr lIns="0" tIns="0" rIns="0" bIns="0" anchor="t" anchorCtr="0">
            <a:normAutofit/>
          </a:bodyPr>
          <a:lstStyle>
            <a:lvl1pPr marL="0" indent="0">
              <a:lnSpc>
                <a:spcPct val="100000"/>
              </a:lnSpc>
              <a:spcBef>
                <a:spcPts val="0"/>
              </a:spcBef>
              <a:buNone/>
              <a:defRPr lang="en-US" sz="12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Text Placeholder 3">
            <a:extLst>
              <a:ext uri="{FF2B5EF4-FFF2-40B4-BE49-F238E27FC236}">
                <a16:creationId xmlns:a16="http://schemas.microsoft.com/office/drawing/2014/main" xmlns="" id="{172EC0A4-5E0C-44C7-B8BF-100C17934C9D}"/>
              </a:ext>
            </a:extLst>
          </p:cNvPr>
          <p:cNvSpPr>
            <a:spLocks noGrp="1"/>
          </p:cNvSpPr>
          <p:nvPr>
            <p:ph type="body" sz="half" idx="34" hasCustomPrompt="1"/>
          </p:nvPr>
        </p:nvSpPr>
        <p:spPr>
          <a:xfrm>
            <a:off x="1399426" y="1924687"/>
            <a:ext cx="2469965"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11" name="Text Placeholder 3">
            <a:extLst>
              <a:ext uri="{FF2B5EF4-FFF2-40B4-BE49-F238E27FC236}">
                <a16:creationId xmlns:a16="http://schemas.microsoft.com/office/drawing/2014/main" xmlns="" id="{709E18E3-2E11-4B74-AF2C-001F81DE3F24}"/>
              </a:ext>
            </a:extLst>
          </p:cNvPr>
          <p:cNvSpPr>
            <a:spLocks noGrp="1"/>
          </p:cNvSpPr>
          <p:nvPr>
            <p:ph type="body" sz="half" idx="36"/>
          </p:nvPr>
        </p:nvSpPr>
        <p:spPr>
          <a:xfrm>
            <a:off x="2611286" y="2982416"/>
            <a:ext cx="1389888" cy="519503"/>
          </a:xfrm>
        </p:spPr>
        <p:txBody>
          <a:bodyPr lIns="0" tIns="0" rIns="0" bIns="0" anchor="t" anchorCtr="0">
            <a:normAutofit/>
          </a:bodyPr>
          <a:lstStyle>
            <a:lvl1pPr marL="0" indent="0">
              <a:lnSpc>
                <a:spcPct val="100000"/>
              </a:lnSpc>
              <a:spcBef>
                <a:spcPts val="0"/>
              </a:spcBef>
              <a:buNone/>
              <a:defRPr lang="en-US" sz="12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smtClean="0"/>
              <a:t>Click to edit Master text styles</a:t>
            </a:r>
          </a:p>
        </p:txBody>
      </p:sp>
      <p:sp>
        <p:nvSpPr>
          <p:cNvPr id="12" name="Picture Placeholder 12">
            <a:extLst>
              <a:ext uri="{FF2B5EF4-FFF2-40B4-BE49-F238E27FC236}">
                <a16:creationId xmlns:a16="http://schemas.microsoft.com/office/drawing/2014/main" xmlns="" id="{D61E6447-2CC7-47A3-8681-4133CCCB54D6}"/>
              </a:ext>
            </a:extLst>
          </p:cNvPr>
          <p:cNvSpPr>
            <a:spLocks noGrp="1"/>
          </p:cNvSpPr>
          <p:nvPr>
            <p:ph type="pic" sz="quarter" idx="37"/>
          </p:nvPr>
        </p:nvSpPr>
        <p:spPr>
          <a:xfrm>
            <a:off x="890694" y="3605411"/>
            <a:ext cx="1636776" cy="1618488"/>
          </a:xfrm>
        </p:spPr>
        <p:txBody>
          <a:bodyPr anchor="ctr" anchorCtr="0">
            <a:noAutofit/>
          </a:bodyPr>
          <a:lstStyle>
            <a:lvl1pPr marL="0" indent="0" algn="ctr">
              <a:buNone/>
              <a:defRPr sz="1400"/>
            </a:lvl1pPr>
          </a:lstStyle>
          <a:p>
            <a:r>
              <a:rPr lang="en-US" smtClean="0"/>
              <a:t>Click icon to add picture</a:t>
            </a:r>
            <a:endParaRPr lang="ru-RU" dirty="0"/>
          </a:p>
        </p:txBody>
      </p:sp>
      <p:sp>
        <p:nvSpPr>
          <p:cNvPr id="13" name="Picture Placeholder 12">
            <a:extLst>
              <a:ext uri="{FF2B5EF4-FFF2-40B4-BE49-F238E27FC236}">
                <a16:creationId xmlns:a16="http://schemas.microsoft.com/office/drawing/2014/main" xmlns="" id="{CAD91B82-5EEF-4712-A699-B8302B6558DD}"/>
              </a:ext>
            </a:extLst>
          </p:cNvPr>
          <p:cNvSpPr>
            <a:spLocks noGrp="1"/>
          </p:cNvSpPr>
          <p:nvPr>
            <p:ph type="pic" sz="quarter" idx="38"/>
          </p:nvPr>
        </p:nvSpPr>
        <p:spPr>
          <a:xfrm>
            <a:off x="2514673" y="3605411"/>
            <a:ext cx="1636776" cy="1618488"/>
          </a:xfrm>
        </p:spPr>
        <p:txBody>
          <a:bodyPr anchor="ctr" anchorCtr="0">
            <a:noAutofit/>
          </a:bodyPr>
          <a:lstStyle>
            <a:lvl1pPr marL="0" indent="0" algn="ctr">
              <a:buNone/>
              <a:defRPr sz="1400"/>
            </a:lvl1pPr>
          </a:lstStyle>
          <a:p>
            <a:r>
              <a:rPr lang="en-US" smtClean="0"/>
              <a:t>Click icon to add picture</a:t>
            </a:r>
            <a:endParaRPr lang="ru-RU" dirty="0"/>
          </a:p>
        </p:txBody>
      </p:sp>
      <p:sp>
        <p:nvSpPr>
          <p:cNvPr id="14" name="Text Placeholder 3">
            <a:extLst>
              <a:ext uri="{FF2B5EF4-FFF2-40B4-BE49-F238E27FC236}">
                <a16:creationId xmlns:a16="http://schemas.microsoft.com/office/drawing/2014/main" xmlns="" id="{57FAEB2B-6A01-4C63-ACA3-03B6E2919E8A}"/>
              </a:ext>
            </a:extLst>
          </p:cNvPr>
          <p:cNvSpPr>
            <a:spLocks noGrp="1"/>
          </p:cNvSpPr>
          <p:nvPr>
            <p:ph type="body" sz="half" idx="39"/>
          </p:nvPr>
        </p:nvSpPr>
        <p:spPr>
          <a:xfrm>
            <a:off x="4955269" y="2982416"/>
            <a:ext cx="2113508"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smtClean="0"/>
              <a:t>Click to edit Master text styles</a:t>
            </a:r>
          </a:p>
        </p:txBody>
      </p:sp>
      <p:sp>
        <p:nvSpPr>
          <p:cNvPr id="15" name="Text Placeholder 3">
            <a:extLst>
              <a:ext uri="{FF2B5EF4-FFF2-40B4-BE49-F238E27FC236}">
                <a16:creationId xmlns:a16="http://schemas.microsoft.com/office/drawing/2014/main" xmlns="" id="{89680D39-3D54-40CF-ABCB-BA448F099B30}"/>
              </a:ext>
            </a:extLst>
          </p:cNvPr>
          <p:cNvSpPr>
            <a:spLocks noGrp="1"/>
          </p:cNvSpPr>
          <p:nvPr>
            <p:ph type="body" sz="half" idx="40" hasCustomPrompt="1"/>
          </p:nvPr>
        </p:nvSpPr>
        <p:spPr>
          <a:xfrm>
            <a:off x="5509170" y="1924687"/>
            <a:ext cx="1622417"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17" name="Picture Placeholder 12">
            <a:extLst>
              <a:ext uri="{FF2B5EF4-FFF2-40B4-BE49-F238E27FC236}">
                <a16:creationId xmlns:a16="http://schemas.microsoft.com/office/drawing/2014/main" xmlns="" id="{E81CA5F1-31CE-4D4C-A27D-2B342ECD994A}"/>
              </a:ext>
            </a:extLst>
          </p:cNvPr>
          <p:cNvSpPr>
            <a:spLocks noGrp="1"/>
          </p:cNvSpPr>
          <p:nvPr>
            <p:ph type="pic" sz="quarter" idx="43"/>
          </p:nvPr>
        </p:nvSpPr>
        <p:spPr>
          <a:xfrm>
            <a:off x="4961249" y="3605411"/>
            <a:ext cx="2048256" cy="896112"/>
          </a:xfrm>
        </p:spPr>
        <p:txBody>
          <a:bodyPr anchor="ctr" anchorCtr="0">
            <a:noAutofit/>
          </a:bodyPr>
          <a:lstStyle>
            <a:lvl1pPr marL="0" indent="0" algn="ctr">
              <a:buNone/>
              <a:defRPr sz="1400"/>
            </a:lvl1pPr>
          </a:lstStyle>
          <a:p>
            <a:r>
              <a:rPr lang="en-US" smtClean="0"/>
              <a:t>Click icon to add picture</a:t>
            </a:r>
            <a:endParaRPr lang="ru-RU" dirty="0"/>
          </a:p>
        </p:txBody>
      </p:sp>
      <p:sp>
        <p:nvSpPr>
          <p:cNvPr id="19" name="Text Placeholder 3">
            <a:extLst>
              <a:ext uri="{FF2B5EF4-FFF2-40B4-BE49-F238E27FC236}">
                <a16:creationId xmlns:a16="http://schemas.microsoft.com/office/drawing/2014/main" xmlns="" id="{7C3544C3-FDC7-4C8F-A615-9529597C549D}"/>
              </a:ext>
            </a:extLst>
          </p:cNvPr>
          <p:cNvSpPr>
            <a:spLocks noGrp="1"/>
          </p:cNvSpPr>
          <p:nvPr>
            <p:ph type="body" sz="half" idx="45"/>
          </p:nvPr>
        </p:nvSpPr>
        <p:spPr>
          <a:xfrm>
            <a:off x="7915161" y="2982416"/>
            <a:ext cx="2197045"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smtClean="0"/>
              <a:t>Click to edit Master text styles</a:t>
            </a:r>
          </a:p>
        </p:txBody>
      </p:sp>
      <p:sp>
        <p:nvSpPr>
          <p:cNvPr id="22" name="Text Placeholder 3">
            <a:extLst>
              <a:ext uri="{FF2B5EF4-FFF2-40B4-BE49-F238E27FC236}">
                <a16:creationId xmlns:a16="http://schemas.microsoft.com/office/drawing/2014/main" xmlns="" id="{7691DC2D-3064-4822-9D2D-80D59EA85EBB}"/>
              </a:ext>
            </a:extLst>
          </p:cNvPr>
          <p:cNvSpPr>
            <a:spLocks noGrp="1"/>
          </p:cNvSpPr>
          <p:nvPr>
            <p:ph type="body" sz="half" idx="46" hasCustomPrompt="1"/>
          </p:nvPr>
        </p:nvSpPr>
        <p:spPr>
          <a:xfrm>
            <a:off x="8469062" y="1924687"/>
            <a:ext cx="1622417"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4" name="Picture Placeholder 12">
            <a:extLst>
              <a:ext uri="{FF2B5EF4-FFF2-40B4-BE49-F238E27FC236}">
                <a16:creationId xmlns:a16="http://schemas.microsoft.com/office/drawing/2014/main" xmlns="" id="{130FD286-B22E-4EEB-8B67-4CE7BF2FBA89}"/>
              </a:ext>
            </a:extLst>
          </p:cNvPr>
          <p:cNvSpPr>
            <a:spLocks noGrp="1"/>
          </p:cNvSpPr>
          <p:nvPr>
            <p:ph type="pic" sz="quarter" idx="48"/>
          </p:nvPr>
        </p:nvSpPr>
        <p:spPr>
          <a:xfrm>
            <a:off x="7921141" y="3605411"/>
            <a:ext cx="1280160" cy="896112"/>
          </a:xfrm>
          <a:ln>
            <a:solidFill>
              <a:schemeClr val="accent5"/>
            </a:solidFill>
          </a:ln>
        </p:spPr>
        <p:txBody>
          <a:bodyPr anchor="ctr" anchorCtr="0">
            <a:noAutofit/>
          </a:bodyPr>
          <a:lstStyle>
            <a:lvl1pPr marL="0" indent="0" algn="ctr">
              <a:buNone/>
              <a:defRPr sz="1400"/>
            </a:lvl1pPr>
          </a:lstStyle>
          <a:p>
            <a:r>
              <a:rPr lang="en-US" smtClean="0"/>
              <a:t>Click icon to add picture</a:t>
            </a:r>
            <a:endParaRPr lang="ru-RU" dirty="0"/>
          </a:p>
        </p:txBody>
      </p:sp>
      <p:sp>
        <p:nvSpPr>
          <p:cNvPr id="25" name="Text Placeholder 3">
            <a:extLst>
              <a:ext uri="{FF2B5EF4-FFF2-40B4-BE49-F238E27FC236}">
                <a16:creationId xmlns:a16="http://schemas.microsoft.com/office/drawing/2014/main" xmlns="" id="{EDCAE751-A04A-4A9B-8EE4-3E1B64E955F3}"/>
              </a:ext>
            </a:extLst>
          </p:cNvPr>
          <p:cNvSpPr>
            <a:spLocks noGrp="1"/>
          </p:cNvSpPr>
          <p:nvPr>
            <p:ph type="body" sz="half" idx="49"/>
          </p:nvPr>
        </p:nvSpPr>
        <p:spPr>
          <a:xfrm>
            <a:off x="7888266" y="4704396"/>
            <a:ext cx="2223939"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smtClean="0"/>
              <a:t>Click to edit Master text styles</a:t>
            </a:r>
          </a:p>
        </p:txBody>
      </p:sp>
      <p:sp>
        <p:nvSpPr>
          <p:cNvPr id="26" name="Text Placeholder 3">
            <a:extLst>
              <a:ext uri="{FF2B5EF4-FFF2-40B4-BE49-F238E27FC236}">
                <a16:creationId xmlns:a16="http://schemas.microsoft.com/office/drawing/2014/main" xmlns="" id="{21FD07BB-52C2-4F52-A969-6778D844E8D4}"/>
              </a:ext>
            </a:extLst>
          </p:cNvPr>
          <p:cNvSpPr>
            <a:spLocks noGrp="1"/>
          </p:cNvSpPr>
          <p:nvPr>
            <p:ph type="body" sz="half" idx="50"/>
          </p:nvPr>
        </p:nvSpPr>
        <p:spPr>
          <a:xfrm>
            <a:off x="874713" y="5838788"/>
            <a:ext cx="8993089" cy="365122"/>
          </a:xfrm>
        </p:spPr>
        <p:txBody>
          <a:bodyPr lIns="0" tIns="0" rIns="0" bIns="0" anchor="t" anchorCtr="0">
            <a:normAutofit/>
          </a:bodyPr>
          <a:lstStyle>
            <a:lvl1pPr marL="0" indent="0" algn="l">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7" name="Text Placeholder 3">
            <a:extLst>
              <a:ext uri="{FF2B5EF4-FFF2-40B4-BE49-F238E27FC236}">
                <a16:creationId xmlns:a16="http://schemas.microsoft.com/office/drawing/2014/main" xmlns="" id="{2E1D5C74-7DD8-44F1-8142-1961D0C932B3}"/>
              </a:ext>
            </a:extLst>
          </p:cNvPr>
          <p:cNvSpPr>
            <a:spLocks noGrp="1"/>
          </p:cNvSpPr>
          <p:nvPr>
            <p:ph type="body" sz="half" idx="51"/>
          </p:nvPr>
        </p:nvSpPr>
        <p:spPr>
          <a:xfrm>
            <a:off x="4955269" y="4704395"/>
            <a:ext cx="2048256"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smtClean="0"/>
              <a:t>Click to edit Master text styles</a:t>
            </a:r>
          </a:p>
        </p:txBody>
      </p:sp>
      <p:sp>
        <p:nvSpPr>
          <p:cNvPr id="28" name="Text Placeholder 7">
            <a:extLst>
              <a:ext uri="{FF2B5EF4-FFF2-40B4-BE49-F238E27FC236}">
                <a16:creationId xmlns:a16="http://schemas.microsoft.com/office/drawing/2014/main" xmlns="" id="{9A6D3509-A776-4654-B6B2-F528C9FE78EA}"/>
              </a:ext>
            </a:extLst>
          </p:cNvPr>
          <p:cNvSpPr>
            <a:spLocks noGrp="1"/>
          </p:cNvSpPr>
          <p:nvPr>
            <p:ph type="body" sz="quarter" idx="25" hasCustomPrompt="1"/>
          </p:nvPr>
        </p:nvSpPr>
        <p:spPr>
          <a:xfrm>
            <a:off x="838200" y="1951635"/>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29" name="Text Placeholder 7">
            <a:extLst>
              <a:ext uri="{FF2B5EF4-FFF2-40B4-BE49-F238E27FC236}">
                <a16:creationId xmlns:a16="http://schemas.microsoft.com/office/drawing/2014/main" xmlns="" id="{BCA4A1CD-2E82-40FA-88EC-3D9F238493C2}"/>
              </a:ext>
            </a:extLst>
          </p:cNvPr>
          <p:cNvSpPr>
            <a:spLocks noGrp="1"/>
          </p:cNvSpPr>
          <p:nvPr>
            <p:ph type="body" sz="quarter" idx="52" hasCustomPrompt="1"/>
          </p:nvPr>
        </p:nvSpPr>
        <p:spPr>
          <a:xfrm>
            <a:off x="4927665" y="1927715"/>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30" name="Text Placeholder 7">
            <a:extLst>
              <a:ext uri="{FF2B5EF4-FFF2-40B4-BE49-F238E27FC236}">
                <a16:creationId xmlns:a16="http://schemas.microsoft.com/office/drawing/2014/main" xmlns="" id="{476CA787-1443-453E-A0C1-A9391E1B647D}"/>
              </a:ext>
            </a:extLst>
          </p:cNvPr>
          <p:cNvSpPr>
            <a:spLocks noGrp="1"/>
          </p:cNvSpPr>
          <p:nvPr>
            <p:ph type="body" sz="quarter" idx="53" hasCustomPrompt="1"/>
          </p:nvPr>
        </p:nvSpPr>
        <p:spPr>
          <a:xfrm>
            <a:off x="7888266" y="1931188"/>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Tree>
    <p:extLst>
      <p:ext uri="{BB962C8B-B14F-4D97-AF65-F5344CB8AC3E}">
        <p14:creationId xmlns:p14="http://schemas.microsoft.com/office/powerpoint/2010/main" val="706827135"/>
      </p:ext>
    </p:extLst>
  </p:cSld>
  <p:clrMapOvr>
    <a:masterClrMapping/>
  </p:clrMapOvr>
  <p:extLst mod="1">
    <p:ext uri="{DCECCB84-F9BA-43D5-87BE-67443E8EF086}">
      <p15:sldGuideLst xmlns:p15="http://schemas.microsoft.com/office/powerpoint/2012/main">
        <p15:guide id="4" orient="horz" pos="5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icture and Caption">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xmlns=""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smtClean="0"/>
              <a:t>Click icon to add picture</a:t>
            </a:r>
            <a:endParaRPr lang="ru-RU" dirty="0"/>
          </a:p>
        </p:txBody>
      </p:sp>
      <p:sp>
        <p:nvSpPr>
          <p:cNvPr id="2" name="Title 1">
            <a:extLst>
              <a:ext uri="{FF2B5EF4-FFF2-40B4-BE49-F238E27FC236}">
                <a16:creationId xmlns:a16="http://schemas.microsoft.com/office/drawing/2014/main" xmlns="" id="{C6B931B8-6920-4B59-AD28-CB99D1D3F1A4}"/>
              </a:ext>
            </a:extLst>
          </p:cNvPr>
          <p:cNvSpPr>
            <a:spLocks noGrp="1"/>
          </p:cNvSpPr>
          <p:nvPr>
            <p:ph type="title"/>
          </p:nvPr>
        </p:nvSpPr>
        <p:spPr>
          <a:xfrm>
            <a:off x="830127" y="1436915"/>
            <a:ext cx="4584212" cy="1001338"/>
          </a:xfrm>
        </p:spPr>
        <p:txBody>
          <a:bodyPr lIns="36000" tIns="0" rIns="0" bIns="0" anchor="b">
            <a:normAutofit/>
          </a:bodyPr>
          <a:lstStyle>
            <a:lvl1pPr>
              <a:defRPr sz="3600"/>
            </a:lvl1pPr>
          </a:lstStyle>
          <a:p>
            <a:r>
              <a:rPr lang="en-US" smtClean="0"/>
              <a:t>Click to edit Master title style</a:t>
            </a:r>
            <a:endParaRPr lang="ru-RU" dirty="0"/>
          </a:p>
        </p:txBody>
      </p:sp>
      <p:sp>
        <p:nvSpPr>
          <p:cNvPr id="3" name="Text Placeholder 2">
            <a:extLst>
              <a:ext uri="{FF2B5EF4-FFF2-40B4-BE49-F238E27FC236}">
                <a16:creationId xmlns:a16="http://schemas.microsoft.com/office/drawing/2014/main" xmlns="" id="{C246A6A6-0C1D-4435-9DB9-9E50E52E8DA2}"/>
              </a:ext>
            </a:extLst>
          </p:cNvPr>
          <p:cNvSpPr>
            <a:spLocks noGrp="1"/>
          </p:cNvSpPr>
          <p:nvPr>
            <p:ph type="body" idx="1"/>
          </p:nvPr>
        </p:nvSpPr>
        <p:spPr>
          <a:xfrm>
            <a:off x="830127" y="2545450"/>
            <a:ext cx="4584212"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smtClean="0"/>
              <a:t>1/24/2019</a:t>
            </a:fld>
            <a:endParaRPr lang="ru-RU" dirty="0"/>
          </a:p>
        </p:txBody>
      </p:sp>
      <p:sp>
        <p:nvSpPr>
          <p:cNvPr id="5" name="Footer Placeholder 4">
            <a:extLst>
              <a:ext uri="{FF2B5EF4-FFF2-40B4-BE49-F238E27FC236}">
                <a16:creationId xmlns:a16="http://schemas.microsoft.com/office/drawing/2014/main" xmlns=""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7" name="Text Placeholder 2">
            <a:extLst>
              <a:ext uri="{FF2B5EF4-FFF2-40B4-BE49-F238E27FC236}">
                <a16:creationId xmlns:a16="http://schemas.microsoft.com/office/drawing/2014/main" xmlns="" id="{13548F99-E128-4301-95D8-8FDACDA5912F}"/>
              </a:ext>
            </a:extLst>
          </p:cNvPr>
          <p:cNvSpPr>
            <a:spLocks noGrp="1"/>
          </p:cNvSpPr>
          <p:nvPr>
            <p:ph type="body" idx="13"/>
          </p:nvPr>
        </p:nvSpPr>
        <p:spPr>
          <a:xfrm>
            <a:off x="830128" y="3300065"/>
            <a:ext cx="4584212" cy="1745768"/>
          </a:xfrm>
        </p:spPr>
        <p:txBody>
          <a:bodyPr lIns="36000" tIns="0" rIns="0" bIns="0">
            <a:normAutofit/>
          </a:bodyPr>
          <a:lstStyle>
            <a:lvl1pPr marL="216000" indent="-216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2" name="Picture Placeholder 11">
            <a:extLst>
              <a:ext uri="{FF2B5EF4-FFF2-40B4-BE49-F238E27FC236}">
                <a16:creationId xmlns:a16="http://schemas.microsoft.com/office/drawing/2014/main" xmlns="" id="{11C7490E-08AD-4189-8849-3BD35E900B86}"/>
              </a:ext>
            </a:extLst>
          </p:cNvPr>
          <p:cNvSpPr>
            <a:spLocks noGrp="1"/>
          </p:cNvSpPr>
          <p:nvPr>
            <p:ph type="pic" sz="quarter" idx="15"/>
          </p:nvPr>
        </p:nvSpPr>
        <p:spPr>
          <a:xfrm>
            <a:off x="884897" y="805589"/>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smtClean="0"/>
              <a:t>Click icon to add picture</a:t>
            </a:r>
            <a:endParaRPr lang="ru-RU" dirty="0"/>
          </a:p>
        </p:txBody>
      </p:sp>
    </p:spTree>
    <p:extLst>
      <p:ext uri="{BB962C8B-B14F-4D97-AF65-F5344CB8AC3E}">
        <p14:creationId xmlns:p14="http://schemas.microsoft.com/office/powerpoint/2010/main" val="809611375"/>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icture and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2466C2-B08E-47AF-9DA7-104243999B45}"/>
              </a:ext>
            </a:extLst>
          </p:cNvPr>
          <p:cNvSpPr>
            <a:spLocks noGrp="1"/>
          </p:cNvSpPr>
          <p:nvPr>
            <p:ph type="title" hasCustomPrompt="1"/>
          </p:nvPr>
        </p:nvSpPr>
        <p:spPr>
          <a:xfrm>
            <a:off x="6726213" y="2264012"/>
            <a:ext cx="4584212" cy="540000"/>
          </a:xfrm>
        </p:spPr>
        <p:txBody>
          <a:bodyPr lIns="36000" tIns="0" rIns="0" bIns="0"/>
          <a:lstStyle/>
          <a:p>
            <a:r>
              <a:rPr lang="en-US" dirty="0"/>
              <a:t>Click to edit title style</a:t>
            </a:r>
            <a:endParaRPr lang="ru-RU" dirty="0"/>
          </a:p>
        </p:txBody>
      </p:sp>
      <p:sp>
        <p:nvSpPr>
          <p:cNvPr id="7" name="Date Placeholder 6">
            <a:extLst>
              <a:ext uri="{FF2B5EF4-FFF2-40B4-BE49-F238E27FC236}">
                <a16:creationId xmlns:a16="http://schemas.microsoft.com/office/drawing/2014/main" xmlns="" id="{0AA31567-B240-40D5-82F7-A7DBFE5DDBDF}"/>
              </a:ext>
            </a:extLst>
          </p:cNvPr>
          <p:cNvSpPr>
            <a:spLocks noGrp="1"/>
          </p:cNvSpPr>
          <p:nvPr>
            <p:ph type="dt" sz="half" idx="10"/>
          </p:nvPr>
        </p:nvSpPr>
        <p:spPr>
          <a:xfrm>
            <a:off x="10265399" y="5810400"/>
            <a:ext cx="1080000" cy="234000"/>
          </a:xfrm>
        </p:spPr>
        <p:txBody>
          <a:bodyPr/>
          <a:lstStyle/>
          <a:p>
            <a:fld id="{23D0A551-48C9-48F6-BF4E-DE641842128B}" type="datetime1">
              <a:rPr lang="en-US" smtClean="0"/>
              <a:t>1/24/2019</a:t>
            </a:fld>
            <a:endParaRPr lang="ru-RU" dirty="0"/>
          </a:p>
        </p:txBody>
      </p:sp>
      <p:sp>
        <p:nvSpPr>
          <p:cNvPr id="8" name="Footer Placeholder 7">
            <a:extLst>
              <a:ext uri="{FF2B5EF4-FFF2-40B4-BE49-F238E27FC236}">
                <a16:creationId xmlns:a16="http://schemas.microsoft.com/office/drawing/2014/main" xmlns="" id="{20CFCD12-4263-4A80-B68E-F72622E6ADC5}"/>
              </a:ext>
            </a:extLst>
          </p:cNvPr>
          <p:cNvSpPr>
            <a:spLocks noGrp="1"/>
          </p:cNvSpPr>
          <p:nvPr>
            <p:ph type="ftr" sz="quarter" idx="11"/>
          </p:nvPr>
        </p:nvSpPr>
        <p:spPr/>
        <p:txBody>
          <a:bodyPr/>
          <a:lstStyle/>
          <a:p>
            <a:r>
              <a:rPr lang="en-US" dirty="0"/>
              <a:t>ADD A FOOTER</a:t>
            </a:r>
            <a:endParaRPr lang="ru-RU" dirty="0"/>
          </a:p>
        </p:txBody>
      </p:sp>
      <p:sp>
        <p:nvSpPr>
          <p:cNvPr id="9" name="Slide Number Placeholder 8">
            <a:extLst>
              <a:ext uri="{FF2B5EF4-FFF2-40B4-BE49-F238E27FC236}">
                <a16:creationId xmlns:a16="http://schemas.microsoft.com/office/drawing/2014/main" xmlns="" id="{A641E74F-5D68-44E6-AE69-70A1A935E91D}"/>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35" name="Picture Placeholder 7">
            <a:extLst>
              <a:ext uri="{FF2B5EF4-FFF2-40B4-BE49-F238E27FC236}">
                <a16:creationId xmlns:a16="http://schemas.microsoft.com/office/drawing/2014/main" xmlns="" id="{CD3882F6-C786-40F3-902A-6D4D2E6ED789}"/>
              </a:ext>
            </a:extLst>
          </p:cNvPr>
          <p:cNvSpPr>
            <a:spLocks noGrp="1"/>
          </p:cNvSpPr>
          <p:nvPr>
            <p:ph type="pic" sz="quarter" idx="14"/>
          </p:nvPr>
        </p:nvSpPr>
        <p:spPr>
          <a:xfrm>
            <a:off x="454854" y="457199"/>
            <a:ext cx="5637276" cy="5959476"/>
          </a:xfrm>
        </p:spPr>
        <p:txBody>
          <a:bodyPr anchor="ctr" anchorCtr="0">
            <a:noAutofit/>
          </a:bodyPr>
          <a:lstStyle>
            <a:lvl1pPr marL="0" indent="0" algn="ctr">
              <a:buNone/>
              <a:defRPr/>
            </a:lvl1pPr>
          </a:lstStyle>
          <a:p>
            <a:r>
              <a:rPr lang="en-US" smtClean="0"/>
              <a:t>Click icon to add picture</a:t>
            </a:r>
            <a:endParaRPr lang="ru-RU" dirty="0"/>
          </a:p>
        </p:txBody>
      </p:sp>
      <p:sp>
        <p:nvSpPr>
          <p:cNvPr id="37" name="Text Placeholder 2">
            <a:extLst>
              <a:ext uri="{FF2B5EF4-FFF2-40B4-BE49-F238E27FC236}">
                <a16:creationId xmlns:a16="http://schemas.microsoft.com/office/drawing/2014/main" xmlns="" id="{1100B10F-F811-4557-88AB-52E9E7FE0378}"/>
              </a:ext>
            </a:extLst>
          </p:cNvPr>
          <p:cNvSpPr>
            <a:spLocks noGrp="1"/>
          </p:cNvSpPr>
          <p:nvPr>
            <p:ph type="body" idx="13"/>
          </p:nvPr>
        </p:nvSpPr>
        <p:spPr>
          <a:xfrm>
            <a:off x="6726213" y="2990573"/>
            <a:ext cx="4584212" cy="2467690"/>
          </a:xfrm>
        </p:spPr>
        <p:txBody>
          <a:bodyPr lIns="36000" tIns="0" rIns="0" bIns="0">
            <a:normAutofit/>
          </a:bodyPr>
          <a:lstStyle>
            <a:lvl1pPr marL="216000" indent="-216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0" name="Picture Placeholder 11">
            <a:extLst>
              <a:ext uri="{FF2B5EF4-FFF2-40B4-BE49-F238E27FC236}">
                <a16:creationId xmlns:a16="http://schemas.microsoft.com/office/drawing/2014/main" xmlns=""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smtClean="0"/>
              <a:t>Click icon to add picture</a:t>
            </a:r>
            <a:endParaRPr lang="ru-RU" dirty="0"/>
          </a:p>
        </p:txBody>
      </p:sp>
    </p:spTree>
    <p:extLst>
      <p:ext uri="{BB962C8B-B14F-4D97-AF65-F5344CB8AC3E}">
        <p14:creationId xmlns:p14="http://schemas.microsoft.com/office/powerpoint/2010/main" val="1509928518"/>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2466C2-B08E-47AF-9DA7-104243999B45}"/>
              </a:ext>
            </a:extLst>
          </p:cNvPr>
          <p:cNvSpPr>
            <a:spLocks noGrp="1"/>
          </p:cNvSpPr>
          <p:nvPr>
            <p:ph type="title"/>
          </p:nvPr>
        </p:nvSpPr>
        <p:spPr>
          <a:xfrm>
            <a:off x="838200" y="742867"/>
            <a:ext cx="9037320" cy="566931"/>
          </a:xfrm>
        </p:spPr>
        <p:txBody>
          <a:bodyPr lIns="36000" tIns="0" rIns="0" bIns="0"/>
          <a:lstStyle/>
          <a:p>
            <a:r>
              <a:rPr lang="en-US" smtClean="0"/>
              <a:t>Click to edit Master title style</a:t>
            </a:r>
            <a:endParaRPr lang="ru-RU" dirty="0"/>
          </a:p>
        </p:txBody>
      </p:sp>
      <p:sp>
        <p:nvSpPr>
          <p:cNvPr id="3" name="Text Placeholder 2">
            <a:extLst>
              <a:ext uri="{FF2B5EF4-FFF2-40B4-BE49-F238E27FC236}">
                <a16:creationId xmlns:a16="http://schemas.microsoft.com/office/drawing/2014/main" xmlns="" id="{8DCD31C4-8140-4486-8E32-7EA32B162A92}"/>
              </a:ext>
            </a:extLst>
          </p:cNvPr>
          <p:cNvSpPr>
            <a:spLocks noGrp="1"/>
          </p:cNvSpPr>
          <p:nvPr>
            <p:ph type="body" idx="1"/>
          </p:nvPr>
        </p:nvSpPr>
        <p:spPr>
          <a:xfrm>
            <a:off x="836612" y="2950868"/>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a:extLst>
              <a:ext uri="{FF2B5EF4-FFF2-40B4-BE49-F238E27FC236}">
                <a16:creationId xmlns:a16="http://schemas.microsoft.com/office/drawing/2014/main" xmlns="" id="{0AA31567-B240-40D5-82F7-A7DBFE5DDBDF}"/>
              </a:ext>
            </a:extLst>
          </p:cNvPr>
          <p:cNvSpPr>
            <a:spLocks noGrp="1"/>
          </p:cNvSpPr>
          <p:nvPr>
            <p:ph type="dt" sz="half" idx="10"/>
          </p:nvPr>
        </p:nvSpPr>
        <p:spPr/>
        <p:txBody>
          <a:bodyPr/>
          <a:lstStyle/>
          <a:p>
            <a:fld id="{23D0A551-48C9-48F6-BF4E-DE641842128B}" type="datetime1">
              <a:rPr lang="en-US" smtClean="0"/>
              <a:t>1/24/2019</a:t>
            </a:fld>
            <a:endParaRPr lang="ru-RU" dirty="0"/>
          </a:p>
        </p:txBody>
      </p:sp>
      <p:sp>
        <p:nvSpPr>
          <p:cNvPr id="8" name="Footer Placeholder 7">
            <a:extLst>
              <a:ext uri="{FF2B5EF4-FFF2-40B4-BE49-F238E27FC236}">
                <a16:creationId xmlns:a16="http://schemas.microsoft.com/office/drawing/2014/main" xmlns="" id="{20CFCD12-4263-4A80-B68E-F72622E6ADC5}"/>
              </a:ext>
            </a:extLst>
          </p:cNvPr>
          <p:cNvSpPr>
            <a:spLocks noGrp="1"/>
          </p:cNvSpPr>
          <p:nvPr>
            <p:ph type="ftr" sz="quarter" idx="11"/>
          </p:nvPr>
        </p:nvSpPr>
        <p:spPr/>
        <p:txBody>
          <a:bodyPr/>
          <a:lstStyle/>
          <a:p>
            <a:r>
              <a:rPr lang="en-US" dirty="0"/>
              <a:t>ADD A FOOTER</a:t>
            </a:r>
            <a:endParaRPr lang="ru-RU" dirty="0"/>
          </a:p>
        </p:txBody>
      </p:sp>
      <p:sp>
        <p:nvSpPr>
          <p:cNvPr id="9" name="Slide Number Placeholder 8">
            <a:extLst>
              <a:ext uri="{FF2B5EF4-FFF2-40B4-BE49-F238E27FC236}">
                <a16:creationId xmlns:a16="http://schemas.microsoft.com/office/drawing/2014/main" xmlns="" id="{A641E74F-5D68-44E6-AE69-70A1A935E91D}"/>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12" name="Text Placeholder 11">
            <a:extLst>
              <a:ext uri="{FF2B5EF4-FFF2-40B4-BE49-F238E27FC236}">
                <a16:creationId xmlns:a16="http://schemas.microsoft.com/office/drawing/2014/main" xmlns="" id="{801E1CE2-D1DE-4252-B61A-6630E4C2CA05}"/>
              </a:ext>
            </a:extLst>
          </p:cNvPr>
          <p:cNvSpPr>
            <a:spLocks noGrp="1"/>
          </p:cNvSpPr>
          <p:nvPr>
            <p:ph type="body" sz="quarter" idx="13"/>
          </p:nvPr>
        </p:nvSpPr>
        <p:spPr>
          <a:xfrm>
            <a:off x="836612" y="3322311"/>
            <a:ext cx="4866745" cy="540000"/>
          </a:xfrm>
        </p:spPr>
        <p:txBody>
          <a:bodyPr lIns="36000" tIns="0" rIns="0" bIns="0">
            <a:normAutofit/>
          </a:bodyPr>
          <a:lstStyle>
            <a:lvl1pPr marL="0" indent="0">
              <a:buNone/>
              <a:defRPr sz="1400"/>
            </a:lvl1pPr>
            <a:lvl2pPr marL="457200" indent="0">
              <a:buNone/>
              <a:defRPr sz="1400"/>
            </a:lvl2pPr>
          </a:lstStyle>
          <a:p>
            <a:pPr lvl="0"/>
            <a:r>
              <a:rPr lang="en-US" smtClean="0"/>
              <a:t>Click to edit Master text styles</a:t>
            </a:r>
          </a:p>
          <a:p>
            <a:pPr lvl="1"/>
            <a:r>
              <a:rPr lang="en-US" smtClean="0"/>
              <a:t>Second level</a:t>
            </a:r>
          </a:p>
        </p:txBody>
      </p:sp>
      <p:sp>
        <p:nvSpPr>
          <p:cNvPr id="13" name="Text Placeholder 2">
            <a:extLst>
              <a:ext uri="{FF2B5EF4-FFF2-40B4-BE49-F238E27FC236}">
                <a16:creationId xmlns:a16="http://schemas.microsoft.com/office/drawing/2014/main" xmlns="" id="{3919B118-F379-4011-B1CF-E685CC09FA38}"/>
              </a:ext>
            </a:extLst>
          </p:cNvPr>
          <p:cNvSpPr>
            <a:spLocks noGrp="1"/>
          </p:cNvSpPr>
          <p:nvPr>
            <p:ph type="body" idx="14"/>
          </p:nvPr>
        </p:nvSpPr>
        <p:spPr>
          <a:xfrm>
            <a:off x="6486746" y="2950868"/>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4" name="Text Placeholder 11">
            <a:extLst>
              <a:ext uri="{FF2B5EF4-FFF2-40B4-BE49-F238E27FC236}">
                <a16:creationId xmlns:a16="http://schemas.microsoft.com/office/drawing/2014/main" xmlns="" id="{CF59DFEB-5DA9-4E64-84A0-3FAA808064B5}"/>
              </a:ext>
            </a:extLst>
          </p:cNvPr>
          <p:cNvSpPr>
            <a:spLocks noGrp="1"/>
          </p:cNvSpPr>
          <p:nvPr>
            <p:ph type="body" sz="quarter" idx="15"/>
          </p:nvPr>
        </p:nvSpPr>
        <p:spPr>
          <a:xfrm>
            <a:off x="6486746" y="3318403"/>
            <a:ext cx="4866745" cy="540000"/>
          </a:xfrm>
        </p:spPr>
        <p:txBody>
          <a:bodyPr lIns="36000" tIns="0" rIns="0" bIns="0">
            <a:normAutofit/>
          </a:bodyPr>
          <a:lstStyle>
            <a:lvl1pPr marL="0" indent="0">
              <a:buNone/>
              <a:defRPr sz="1400"/>
            </a:lvl1pPr>
            <a:lvl2pPr marL="457200" indent="0">
              <a:buNone/>
              <a:defRPr sz="1400"/>
            </a:lvl2pPr>
          </a:lstStyle>
          <a:p>
            <a:pPr lvl="0"/>
            <a:r>
              <a:rPr lang="en-US" smtClean="0"/>
              <a:t>Click to edit Master text styles</a:t>
            </a:r>
          </a:p>
          <a:p>
            <a:pPr lvl="1"/>
            <a:r>
              <a:rPr lang="en-US" smtClean="0"/>
              <a:t>Second level</a:t>
            </a:r>
          </a:p>
        </p:txBody>
      </p:sp>
      <p:sp>
        <p:nvSpPr>
          <p:cNvPr id="16" name="Picture Placeholder 15">
            <a:extLst>
              <a:ext uri="{FF2B5EF4-FFF2-40B4-BE49-F238E27FC236}">
                <a16:creationId xmlns:a16="http://schemas.microsoft.com/office/drawing/2014/main" xmlns="" id="{E6F4EC4F-5660-46EA-97AC-4F2DD125B485}"/>
              </a:ext>
            </a:extLst>
          </p:cNvPr>
          <p:cNvSpPr>
            <a:spLocks noGrp="1"/>
          </p:cNvSpPr>
          <p:nvPr>
            <p:ph type="pic" sz="quarter" idx="16"/>
          </p:nvPr>
        </p:nvSpPr>
        <p:spPr>
          <a:xfrm>
            <a:off x="836612" y="2284186"/>
            <a:ext cx="612648" cy="557784"/>
          </a:xfrm>
        </p:spPr>
        <p:txBody>
          <a:bodyPr anchor="ctr" anchorCtr="0">
            <a:noAutofit/>
          </a:bodyPr>
          <a:lstStyle>
            <a:lvl1pPr marL="0" indent="0" algn="ctr">
              <a:buNone/>
              <a:defRPr sz="900"/>
            </a:lvl1pPr>
          </a:lstStyle>
          <a:p>
            <a:r>
              <a:rPr lang="en-US" smtClean="0"/>
              <a:t>Click icon to add picture</a:t>
            </a:r>
            <a:endParaRPr lang="ru-RU" dirty="0"/>
          </a:p>
        </p:txBody>
      </p:sp>
      <p:sp>
        <p:nvSpPr>
          <p:cNvPr id="17" name="Picture Placeholder 15">
            <a:extLst>
              <a:ext uri="{FF2B5EF4-FFF2-40B4-BE49-F238E27FC236}">
                <a16:creationId xmlns:a16="http://schemas.microsoft.com/office/drawing/2014/main" xmlns="" id="{F842B3BB-CE92-4AEA-A2FF-5EEC732A4EFF}"/>
              </a:ext>
            </a:extLst>
          </p:cNvPr>
          <p:cNvSpPr>
            <a:spLocks noGrp="1"/>
          </p:cNvSpPr>
          <p:nvPr>
            <p:ph type="pic" sz="quarter" idx="17"/>
          </p:nvPr>
        </p:nvSpPr>
        <p:spPr>
          <a:xfrm>
            <a:off x="6486746" y="2284186"/>
            <a:ext cx="612648" cy="557784"/>
          </a:xfrm>
        </p:spPr>
        <p:txBody>
          <a:bodyPr anchor="ctr" anchorCtr="0">
            <a:noAutofit/>
          </a:bodyPr>
          <a:lstStyle>
            <a:lvl1pPr marL="0" indent="0" algn="ctr">
              <a:buNone/>
              <a:defRPr sz="900"/>
            </a:lvl1pPr>
          </a:lstStyle>
          <a:p>
            <a:r>
              <a:rPr lang="en-US" smtClean="0"/>
              <a:t>Click icon to add picture</a:t>
            </a:r>
            <a:endParaRPr lang="ru-RU" dirty="0"/>
          </a:p>
        </p:txBody>
      </p:sp>
      <p:sp>
        <p:nvSpPr>
          <p:cNvPr id="26" name="Text Placeholder 2">
            <a:extLst>
              <a:ext uri="{FF2B5EF4-FFF2-40B4-BE49-F238E27FC236}">
                <a16:creationId xmlns:a16="http://schemas.microsoft.com/office/drawing/2014/main" xmlns="" id="{797EA708-3A77-4F99-A2EA-0333462ED1F9}"/>
              </a:ext>
            </a:extLst>
          </p:cNvPr>
          <p:cNvSpPr>
            <a:spLocks noGrp="1"/>
          </p:cNvSpPr>
          <p:nvPr>
            <p:ph type="body" idx="18"/>
          </p:nvPr>
        </p:nvSpPr>
        <p:spPr>
          <a:xfrm>
            <a:off x="836612" y="4654845"/>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7" name="Text Placeholder 11">
            <a:extLst>
              <a:ext uri="{FF2B5EF4-FFF2-40B4-BE49-F238E27FC236}">
                <a16:creationId xmlns:a16="http://schemas.microsoft.com/office/drawing/2014/main" xmlns="" id="{67207F0C-C876-4E0B-B625-1FDCC3DE6BB8}"/>
              </a:ext>
            </a:extLst>
          </p:cNvPr>
          <p:cNvSpPr>
            <a:spLocks noGrp="1"/>
          </p:cNvSpPr>
          <p:nvPr>
            <p:ph type="body" sz="quarter" idx="19"/>
          </p:nvPr>
        </p:nvSpPr>
        <p:spPr>
          <a:xfrm>
            <a:off x="836612" y="5026287"/>
            <a:ext cx="4866745" cy="540000"/>
          </a:xfrm>
        </p:spPr>
        <p:txBody>
          <a:bodyPr lIns="36000" tIns="0" rIns="0" bIns="0">
            <a:normAutofit/>
          </a:bodyPr>
          <a:lstStyle>
            <a:lvl1pPr marL="0" indent="0">
              <a:buNone/>
              <a:defRPr sz="1400"/>
            </a:lvl1pPr>
            <a:lvl2pPr marL="457200" indent="0">
              <a:buNone/>
              <a:defRPr sz="1400"/>
            </a:lvl2pPr>
          </a:lstStyle>
          <a:p>
            <a:pPr lvl="0"/>
            <a:r>
              <a:rPr lang="en-US" smtClean="0"/>
              <a:t>Click to edit Master text styles</a:t>
            </a:r>
          </a:p>
          <a:p>
            <a:pPr lvl="1"/>
            <a:r>
              <a:rPr lang="en-US" smtClean="0"/>
              <a:t>Second level</a:t>
            </a:r>
          </a:p>
        </p:txBody>
      </p:sp>
      <p:sp>
        <p:nvSpPr>
          <p:cNvPr id="28" name="Text Placeholder 2">
            <a:extLst>
              <a:ext uri="{FF2B5EF4-FFF2-40B4-BE49-F238E27FC236}">
                <a16:creationId xmlns:a16="http://schemas.microsoft.com/office/drawing/2014/main" xmlns="" id="{8D53F1E4-6C15-48EA-8342-A2127473F132}"/>
              </a:ext>
            </a:extLst>
          </p:cNvPr>
          <p:cNvSpPr>
            <a:spLocks noGrp="1"/>
          </p:cNvSpPr>
          <p:nvPr>
            <p:ph type="body" idx="20"/>
          </p:nvPr>
        </p:nvSpPr>
        <p:spPr>
          <a:xfrm>
            <a:off x="6486746" y="4654845"/>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Text Placeholder 11">
            <a:extLst>
              <a:ext uri="{FF2B5EF4-FFF2-40B4-BE49-F238E27FC236}">
                <a16:creationId xmlns:a16="http://schemas.microsoft.com/office/drawing/2014/main" xmlns="" id="{F3CFD351-584A-4587-BC54-F35254DC7E24}"/>
              </a:ext>
            </a:extLst>
          </p:cNvPr>
          <p:cNvSpPr>
            <a:spLocks noGrp="1"/>
          </p:cNvSpPr>
          <p:nvPr>
            <p:ph type="body" sz="quarter" idx="21"/>
          </p:nvPr>
        </p:nvSpPr>
        <p:spPr>
          <a:xfrm>
            <a:off x="6486746" y="5022379"/>
            <a:ext cx="4866745" cy="540000"/>
          </a:xfrm>
        </p:spPr>
        <p:txBody>
          <a:bodyPr lIns="36000" tIns="0" rIns="0" bIns="0">
            <a:normAutofit/>
          </a:bodyPr>
          <a:lstStyle>
            <a:lvl1pPr marL="0" indent="0">
              <a:buNone/>
              <a:defRPr sz="1400"/>
            </a:lvl1pPr>
            <a:lvl2pPr marL="457200" indent="0">
              <a:buNone/>
              <a:defRPr sz="1400"/>
            </a:lvl2pPr>
          </a:lstStyle>
          <a:p>
            <a:pPr lvl="0"/>
            <a:r>
              <a:rPr lang="en-US" smtClean="0"/>
              <a:t>Click to edit Master text styles</a:t>
            </a:r>
          </a:p>
          <a:p>
            <a:pPr lvl="1"/>
            <a:r>
              <a:rPr lang="en-US" smtClean="0"/>
              <a:t>Second level</a:t>
            </a:r>
          </a:p>
        </p:txBody>
      </p:sp>
      <p:sp>
        <p:nvSpPr>
          <p:cNvPr id="30" name="Picture Placeholder 15">
            <a:extLst>
              <a:ext uri="{FF2B5EF4-FFF2-40B4-BE49-F238E27FC236}">
                <a16:creationId xmlns:a16="http://schemas.microsoft.com/office/drawing/2014/main" xmlns="" id="{1303F657-7B5B-4B28-8EAA-386438351FB4}"/>
              </a:ext>
            </a:extLst>
          </p:cNvPr>
          <p:cNvSpPr>
            <a:spLocks noGrp="1"/>
          </p:cNvSpPr>
          <p:nvPr>
            <p:ph type="pic" sz="quarter" idx="22"/>
          </p:nvPr>
        </p:nvSpPr>
        <p:spPr>
          <a:xfrm>
            <a:off x="836612" y="3988163"/>
            <a:ext cx="612648" cy="557784"/>
          </a:xfrm>
        </p:spPr>
        <p:txBody>
          <a:bodyPr anchor="ctr" anchorCtr="0">
            <a:noAutofit/>
          </a:bodyPr>
          <a:lstStyle>
            <a:lvl1pPr marL="0" indent="0" algn="ctr">
              <a:buNone/>
              <a:defRPr sz="900"/>
            </a:lvl1pPr>
          </a:lstStyle>
          <a:p>
            <a:r>
              <a:rPr lang="en-US" smtClean="0"/>
              <a:t>Click icon to add picture</a:t>
            </a:r>
            <a:endParaRPr lang="ru-RU" dirty="0"/>
          </a:p>
        </p:txBody>
      </p:sp>
      <p:sp>
        <p:nvSpPr>
          <p:cNvPr id="31" name="Picture Placeholder 15">
            <a:extLst>
              <a:ext uri="{FF2B5EF4-FFF2-40B4-BE49-F238E27FC236}">
                <a16:creationId xmlns:a16="http://schemas.microsoft.com/office/drawing/2014/main" xmlns="" id="{F994D41E-0FC7-48BC-98E8-C6B199A7B04F}"/>
              </a:ext>
            </a:extLst>
          </p:cNvPr>
          <p:cNvSpPr>
            <a:spLocks noGrp="1"/>
          </p:cNvSpPr>
          <p:nvPr>
            <p:ph type="pic" sz="quarter" idx="23"/>
          </p:nvPr>
        </p:nvSpPr>
        <p:spPr>
          <a:xfrm>
            <a:off x="6486746" y="3988163"/>
            <a:ext cx="612648" cy="557784"/>
          </a:xfrm>
        </p:spPr>
        <p:txBody>
          <a:bodyPr anchor="ctr" anchorCtr="0">
            <a:noAutofit/>
          </a:bodyPr>
          <a:lstStyle>
            <a:lvl1pPr marL="0" indent="0" algn="ctr">
              <a:buNone/>
              <a:defRPr sz="900"/>
            </a:lvl1pPr>
          </a:lstStyle>
          <a:p>
            <a:r>
              <a:rPr lang="en-US" smtClean="0"/>
              <a:t>Click icon to add picture</a:t>
            </a:r>
            <a:endParaRPr lang="ru-RU" dirty="0"/>
          </a:p>
        </p:txBody>
      </p:sp>
      <p:sp>
        <p:nvSpPr>
          <p:cNvPr id="33" name="Text Placeholder 2">
            <a:extLst>
              <a:ext uri="{FF2B5EF4-FFF2-40B4-BE49-F238E27FC236}">
                <a16:creationId xmlns:a16="http://schemas.microsoft.com/office/drawing/2014/main" xmlns="" id="{68514664-8AD0-4DF7-8C6F-12FFA6BEA7B2}"/>
              </a:ext>
            </a:extLst>
          </p:cNvPr>
          <p:cNvSpPr>
            <a:spLocks noGrp="1"/>
          </p:cNvSpPr>
          <p:nvPr>
            <p:ph type="body" idx="24"/>
          </p:nvPr>
        </p:nvSpPr>
        <p:spPr>
          <a:xfrm>
            <a:off x="838200" y="1377833"/>
            <a:ext cx="9037320"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34" name="Picture Placeholder 11">
            <a:extLst>
              <a:ext uri="{FF2B5EF4-FFF2-40B4-BE49-F238E27FC236}">
                <a16:creationId xmlns:a16="http://schemas.microsoft.com/office/drawing/2014/main" xmlns=""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smtClean="0"/>
              <a:t>Click icon to add picture</a:t>
            </a:r>
            <a:endParaRPr lang="ru-RU" dirty="0"/>
          </a:p>
        </p:txBody>
      </p:sp>
    </p:spTree>
    <p:extLst>
      <p:ext uri="{BB962C8B-B14F-4D97-AF65-F5344CB8AC3E}">
        <p14:creationId xmlns:p14="http://schemas.microsoft.com/office/powerpoint/2010/main" val="2408348538"/>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Two Text Block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BDE44FD2-4D01-4152-92DA-14AD1463CC94}"/>
              </a:ext>
            </a:extLst>
          </p:cNvPr>
          <p:cNvSpPr/>
          <p:nvPr userDrawn="1"/>
        </p:nvSpPr>
        <p:spPr>
          <a:xfrm>
            <a:off x="879144" y="2301657"/>
            <a:ext cx="5257799" cy="4374516"/>
          </a:xfrm>
          <a:prstGeom prst="rect">
            <a:avLst/>
          </a:prstGeom>
          <a:blipFill>
            <a:blip r:embed="rId2"/>
            <a:srcRect/>
            <a:stretch>
              <a:fillRect l="-2654" t="-2825" r="2654" b="-101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xmlns="" id="{432466C2-B08E-47AF-9DA7-104243999B45}"/>
              </a:ext>
            </a:extLst>
          </p:cNvPr>
          <p:cNvSpPr>
            <a:spLocks noGrp="1"/>
          </p:cNvSpPr>
          <p:nvPr>
            <p:ph type="title"/>
          </p:nvPr>
        </p:nvSpPr>
        <p:spPr>
          <a:xfrm>
            <a:off x="838200" y="742867"/>
            <a:ext cx="9037320" cy="566931"/>
          </a:xfrm>
        </p:spPr>
        <p:txBody>
          <a:bodyPr lIns="36000" tIns="0" rIns="0" bIns="0"/>
          <a:lstStyle/>
          <a:p>
            <a:r>
              <a:rPr lang="en-US" smtClean="0"/>
              <a:t>Click to edit Master title style</a:t>
            </a:r>
            <a:endParaRPr lang="ru-RU" dirty="0"/>
          </a:p>
        </p:txBody>
      </p:sp>
      <p:sp>
        <p:nvSpPr>
          <p:cNvPr id="7" name="Date Placeholder 6">
            <a:extLst>
              <a:ext uri="{FF2B5EF4-FFF2-40B4-BE49-F238E27FC236}">
                <a16:creationId xmlns:a16="http://schemas.microsoft.com/office/drawing/2014/main" xmlns="" id="{0AA31567-B240-40D5-82F7-A7DBFE5DDBDF}"/>
              </a:ext>
            </a:extLst>
          </p:cNvPr>
          <p:cNvSpPr>
            <a:spLocks noGrp="1"/>
          </p:cNvSpPr>
          <p:nvPr>
            <p:ph type="dt" sz="half" idx="10"/>
          </p:nvPr>
        </p:nvSpPr>
        <p:spPr/>
        <p:txBody>
          <a:bodyPr/>
          <a:lstStyle/>
          <a:p>
            <a:fld id="{D8FBFFEB-7D66-4958-8CB8-D2B18C6A5A9B}" type="datetime1">
              <a:rPr lang="en-US" smtClean="0"/>
              <a:t>1/24/2019</a:t>
            </a:fld>
            <a:endParaRPr lang="ru-RU" dirty="0"/>
          </a:p>
        </p:txBody>
      </p:sp>
      <p:sp>
        <p:nvSpPr>
          <p:cNvPr id="8" name="Footer Placeholder 7">
            <a:extLst>
              <a:ext uri="{FF2B5EF4-FFF2-40B4-BE49-F238E27FC236}">
                <a16:creationId xmlns:a16="http://schemas.microsoft.com/office/drawing/2014/main" xmlns="" id="{20CFCD12-4263-4A80-B68E-F72622E6ADC5}"/>
              </a:ext>
            </a:extLst>
          </p:cNvPr>
          <p:cNvSpPr>
            <a:spLocks noGrp="1"/>
          </p:cNvSpPr>
          <p:nvPr>
            <p:ph type="ftr" sz="quarter" idx="11"/>
          </p:nvPr>
        </p:nvSpPr>
        <p:spPr/>
        <p:txBody>
          <a:bodyPr/>
          <a:lstStyle/>
          <a:p>
            <a:r>
              <a:rPr lang="en-US" dirty="0"/>
              <a:t>ADD A FOOTER</a:t>
            </a:r>
            <a:endParaRPr lang="ru-RU" dirty="0"/>
          </a:p>
        </p:txBody>
      </p:sp>
      <p:sp>
        <p:nvSpPr>
          <p:cNvPr id="9" name="Slide Number Placeholder 8">
            <a:extLst>
              <a:ext uri="{FF2B5EF4-FFF2-40B4-BE49-F238E27FC236}">
                <a16:creationId xmlns:a16="http://schemas.microsoft.com/office/drawing/2014/main" xmlns="" id="{A641E74F-5D68-44E6-AE69-70A1A935E91D}"/>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13" name="Text Placeholder 2">
            <a:extLst>
              <a:ext uri="{FF2B5EF4-FFF2-40B4-BE49-F238E27FC236}">
                <a16:creationId xmlns:a16="http://schemas.microsoft.com/office/drawing/2014/main" xmlns="" id="{3919B118-F379-4011-B1CF-E685CC09FA38}"/>
              </a:ext>
            </a:extLst>
          </p:cNvPr>
          <p:cNvSpPr>
            <a:spLocks noGrp="1"/>
          </p:cNvSpPr>
          <p:nvPr>
            <p:ph type="body" idx="14" hasCustomPrompt="1"/>
          </p:nvPr>
        </p:nvSpPr>
        <p:spPr>
          <a:xfrm>
            <a:off x="6486746" y="3718884"/>
            <a:ext cx="20895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14" name="Text Placeholder 11">
            <a:extLst>
              <a:ext uri="{FF2B5EF4-FFF2-40B4-BE49-F238E27FC236}">
                <a16:creationId xmlns:a16="http://schemas.microsoft.com/office/drawing/2014/main" xmlns="" id="{CF59DFEB-5DA9-4E64-84A0-3FAA808064B5}"/>
              </a:ext>
            </a:extLst>
          </p:cNvPr>
          <p:cNvSpPr>
            <a:spLocks noGrp="1"/>
          </p:cNvSpPr>
          <p:nvPr>
            <p:ph type="body" sz="quarter" idx="15"/>
          </p:nvPr>
        </p:nvSpPr>
        <p:spPr>
          <a:xfrm>
            <a:off x="6486747" y="4086418"/>
            <a:ext cx="1783080" cy="1271016"/>
          </a:xfrm>
        </p:spPr>
        <p:txBody>
          <a:bodyPr lIns="36000" tIns="0" rIns="0" bIns="0">
            <a:normAutofit/>
          </a:bodyPr>
          <a:lstStyle>
            <a:lvl1pPr marL="0" indent="0">
              <a:buNone/>
              <a:defRPr sz="1400"/>
            </a:lvl1pPr>
            <a:lvl2pPr marL="457200" indent="0">
              <a:buNone/>
              <a:defRPr sz="1400"/>
            </a:lvl2pPr>
          </a:lstStyle>
          <a:p>
            <a:pPr lvl="0"/>
            <a:r>
              <a:rPr lang="en-US" smtClean="0"/>
              <a:t>Click to edit Master text styles</a:t>
            </a:r>
          </a:p>
          <a:p>
            <a:pPr lvl="1"/>
            <a:r>
              <a:rPr lang="en-US" smtClean="0"/>
              <a:t>Second level</a:t>
            </a:r>
          </a:p>
        </p:txBody>
      </p:sp>
      <p:sp>
        <p:nvSpPr>
          <p:cNvPr id="17" name="Picture Placeholder 15">
            <a:extLst>
              <a:ext uri="{FF2B5EF4-FFF2-40B4-BE49-F238E27FC236}">
                <a16:creationId xmlns:a16="http://schemas.microsoft.com/office/drawing/2014/main" xmlns="" id="{F842B3BB-CE92-4AEA-A2FF-5EEC732A4EFF}"/>
              </a:ext>
            </a:extLst>
          </p:cNvPr>
          <p:cNvSpPr>
            <a:spLocks noGrp="1"/>
          </p:cNvSpPr>
          <p:nvPr>
            <p:ph type="pic" sz="quarter" idx="17"/>
          </p:nvPr>
        </p:nvSpPr>
        <p:spPr>
          <a:xfrm>
            <a:off x="6486746" y="3069135"/>
            <a:ext cx="612648" cy="557784"/>
          </a:xfrm>
        </p:spPr>
        <p:txBody>
          <a:bodyPr anchor="ctr" anchorCtr="0">
            <a:noAutofit/>
          </a:bodyPr>
          <a:lstStyle>
            <a:lvl1pPr marL="0" indent="0" algn="ctr">
              <a:buNone/>
              <a:defRPr sz="900"/>
            </a:lvl1pPr>
          </a:lstStyle>
          <a:p>
            <a:r>
              <a:rPr lang="en-US" smtClean="0"/>
              <a:t>Click icon to add picture</a:t>
            </a:r>
            <a:endParaRPr lang="ru-RU" dirty="0"/>
          </a:p>
        </p:txBody>
      </p:sp>
      <p:sp>
        <p:nvSpPr>
          <p:cNvPr id="33" name="Text Placeholder 2">
            <a:extLst>
              <a:ext uri="{FF2B5EF4-FFF2-40B4-BE49-F238E27FC236}">
                <a16:creationId xmlns:a16="http://schemas.microsoft.com/office/drawing/2014/main" xmlns="" id="{68514664-8AD0-4DF7-8C6F-12FFA6BEA7B2}"/>
              </a:ext>
            </a:extLst>
          </p:cNvPr>
          <p:cNvSpPr>
            <a:spLocks noGrp="1"/>
          </p:cNvSpPr>
          <p:nvPr>
            <p:ph type="body" idx="24"/>
          </p:nvPr>
        </p:nvSpPr>
        <p:spPr>
          <a:xfrm>
            <a:off x="838200" y="1377833"/>
            <a:ext cx="9037320"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1" name="Picture Placeholder 10">
            <a:extLst>
              <a:ext uri="{FF2B5EF4-FFF2-40B4-BE49-F238E27FC236}">
                <a16:creationId xmlns:a16="http://schemas.microsoft.com/office/drawing/2014/main" xmlns="" id="{3B535E35-8075-4558-BA3A-C9DFB4FCA5B8}"/>
              </a:ext>
            </a:extLst>
          </p:cNvPr>
          <p:cNvSpPr>
            <a:spLocks noGrp="1"/>
          </p:cNvSpPr>
          <p:nvPr>
            <p:ph type="pic" sz="quarter" idx="26"/>
          </p:nvPr>
        </p:nvSpPr>
        <p:spPr>
          <a:xfrm>
            <a:off x="1061177" y="2461528"/>
            <a:ext cx="4555067" cy="2590800"/>
          </a:xfrm>
        </p:spPr>
        <p:txBody>
          <a:bodyPr anchor="ctr" anchorCtr="0">
            <a:normAutofit/>
          </a:bodyPr>
          <a:lstStyle>
            <a:lvl1pPr marL="0" indent="0" algn="ctr">
              <a:buNone/>
              <a:defRPr sz="1800"/>
            </a:lvl1pPr>
          </a:lstStyle>
          <a:p>
            <a:r>
              <a:rPr lang="en-US" smtClean="0"/>
              <a:t>Click icon to add picture</a:t>
            </a:r>
            <a:endParaRPr lang="ru-RU" dirty="0"/>
          </a:p>
        </p:txBody>
      </p:sp>
      <p:sp>
        <p:nvSpPr>
          <p:cNvPr id="25" name="Text Placeholder 2">
            <a:extLst>
              <a:ext uri="{FF2B5EF4-FFF2-40B4-BE49-F238E27FC236}">
                <a16:creationId xmlns:a16="http://schemas.microsoft.com/office/drawing/2014/main" xmlns="" id="{9E1A0053-EF84-446F-850C-6AC8FF9CCEDF}"/>
              </a:ext>
            </a:extLst>
          </p:cNvPr>
          <p:cNvSpPr>
            <a:spLocks noGrp="1"/>
          </p:cNvSpPr>
          <p:nvPr>
            <p:ph type="body" idx="27" hasCustomPrompt="1"/>
          </p:nvPr>
        </p:nvSpPr>
        <p:spPr>
          <a:xfrm>
            <a:off x="9098279" y="3718884"/>
            <a:ext cx="20895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2" name="Text Placeholder 11">
            <a:extLst>
              <a:ext uri="{FF2B5EF4-FFF2-40B4-BE49-F238E27FC236}">
                <a16:creationId xmlns:a16="http://schemas.microsoft.com/office/drawing/2014/main" xmlns="" id="{1534A936-14F3-4AEF-8CAD-03D91D568FE0}"/>
              </a:ext>
            </a:extLst>
          </p:cNvPr>
          <p:cNvSpPr>
            <a:spLocks noGrp="1"/>
          </p:cNvSpPr>
          <p:nvPr>
            <p:ph type="body" sz="quarter" idx="28"/>
          </p:nvPr>
        </p:nvSpPr>
        <p:spPr>
          <a:xfrm>
            <a:off x="9098280" y="4086418"/>
            <a:ext cx="1783080" cy="1271016"/>
          </a:xfrm>
        </p:spPr>
        <p:txBody>
          <a:bodyPr lIns="36000" tIns="0" rIns="0" bIns="0">
            <a:normAutofit/>
          </a:bodyPr>
          <a:lstStyle>
            <a:lvl1pPr marL="0" indent="0">
              <a:buNone/>
              <a:defRPr sz="1400"/>
            </a:lvl1pPr>
            <a:lvl2pPr marL="457200" indent="0">
              <a:buNone/>
              <a:defRPr sz="1400"/>
            </a:lvl2pPr>
          </a:lstStyle>
          <a:p>
            <a:pPr lvl="0"/>
            <a:r>
              <a:rPr lang="en-US" smtClean="0"/>
              <a:t>Click to edit Master text styles</a:t>
            </a:r>
          </a:p>
          <a:p>
            <a:pPr lvl="1"/>
            <a:r>
              <a:rPr lang="en-US" smtClean="0"/>
              <a:t>Second level</a:t>
            </a:r>
          </a:p>
        </p:txBody>
      </p:sp>
      <p:sp>
        <p:nvSpPr>
          <p:cNvPr id="35" name="Picture Placeholder 15">
            <a:extLst>
              <a:ext uri="{FF2B5EF4-FFF2-40B4-BE49-F238E27FC236}">
                <a16:creationId xmlns:a16="http://schemas.microsoft.com/office/drawing/2014/main" xmlns="" id="{A88BEF2F-BB04-4330-BC4B-2912B69653B6}"/>
              </a:ext>
            </a:extLst>
          </p:cNvPr>
          <p:cNvSpPr>
            <a:spLocks noGrp="1"/>
          </p:cNvSpPr>
          <p:nvPr>
            <p:ph type="pic" sz="quarter" idx="29"/>
          </p:nvPr>
        </p:nvSpPr>
        <p:spPr>
          <a:xfrm>
            <a:off x="9098279" y="3069135"/>
            <a:ext cx="612648" cy="557784"/>
          </a:xfrm>
        </p:spPr>
        <p:txBody>
          <a:bodyPr anchor="ctr" anchorCtr="0">
            <a:noAutofit/>
          </a:bodyPr>
          <a:lstStyle>
            <a:lvl1pPr marL="0" indent="0" algn="ctr">
              <a:buNone/>
              <a:defRPr sz="900"/>
            </a:lvl1pPr>
          </a:lstStyle>
          <a:p>
            <a:r>
              <a:rPr lang="en-US" smtClean="0"/>
              <a:t>Click icon to add picture</a:t>
            </a:r>
            <a:endParaRPr lang="ru-RU" dirty="0"/>
          </a:p>
        </p:txBody>
      </p:sp>
      <p:sp>
        <p:nvSpPr>
          <p:cNvPr id="16" name="Picture Placeholder 11">
            <a:extLst>
              <a:ext uri="{FF2B5EF4-FFF2-40B4-BE49-F238E27FC236}">
                <a16:creationId xmlns:a16="http://schemas.microsoft.com/office/drawing/2014/main" xmlns=""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smtClean="0"/>
              <a:t>Click icon to add picture</a:t>
            </a:r>
            <a:endParaRPr lang="ru-RU" dirty="0"/>
          </a:p>
        </p:txBody>
      </p:sp>
    </p:spTree>
    <p:extLst>
      <p:ext uri="{BB962C8B-B14F-4D97-AF65-F5344CB8AC3E}">
        <p14:creationId xmlns:p14="http://schemas.microsoft.com/office/powerpoint/2010/main" val="526567414"/>
      </p:ext>
    </p:extLst>
  </p:cSld>
  <p:clrMapOvr>
    <a:masterClrMapping/>
  </p:clrMapOvr>
  <p:extLst mod="1">
    <p:ext uri="{DCECCB84-F9BA-43D5-87BE-67443E8EF086}">
      <p15:sldGuideLst xmlns:p15="http://schemas.microsoft.com/office/powerpoint/2012/main">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p 3">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AB7BBC9A-B18B-4F56-8515-321CD01B2666}"/>
              </a:ext>
            </a:extLst>
          </p:cNvPr>
          <p:cNvSpPr/>
          <p:nvPr userDrawn="1"/>
        </p:nvSpPr>
        <p:spPr>
          <a:xfrm>
            <a:off x="7975232" y="2875541"/>
            <a:ext cx="3758184" cy="35478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xmlns="" id="{17131326-08A9-441D-B1A8-66271415853E}"/>
              </a:ext>
            </a:extLst>
          </p:cNvPr>
          <p:cNvSpPr>
            <a:spLocks noGrp="1"/>
          </p:cNvSpPr>
          <p:nvPr>
            <p:ph type="title"/>
          </p:nvPr>
        </p:nvSpPr>
        <p:spPr>
          <a:xfrm>
            <a:off x="836614" y="740998"/>
            <a:ext cx="9535686" cy="568800"/>
          </a:xfrm>
        </p:spPr>
        <p:txBody>
          <a:bodyPr lIns="36000" tIns="0" rIns="0" bIns="0"/>
          <a:lstStyle/>
          <a:p>
            <a:r>
              <a:rPr lang="en-US" smtClean="0"/>
              <a:t>Click to edit Master title style</a:t>
            </a:r>
            <a:endParaRPr lang="ru-RU" dirty="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011F8E8F-7A79-47A4-A23F-F3FD3E2A15F3}" type="datetime1">
              <a:rPr lang="en-US" smtClean="0"/>
              <a:t>1/24/2019</a:t>
            </a:fld>
            <a:endParaRPr lang="ru-RU"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9" name="Text Placeholder 2">
            <a:extLst>
              <a:ext uri="{FF2B5EF4-FFF2-40B4-BE49-F238E27FC236}">
                <a16:creationId xmlns:a16="http://schemas.microsoft.com/office/drawing/2014/main" xmlns="" id="{1C91FD06-686C-4DAB-8F12-FBDE6BBF3144}"/>
              </a:ext>
            </a:extLst>
          </p:cNvPr>
          <p:cNvSpPr>
            <a:spLocks noGrp="1"/>
          </p:cNvSpPr>
          <p:nvPr>
            <p:ph type="body" idx="24"/>
          </p:nvPr>
        </p:nvSpPr>
        <p:spPr>
          <a:xfrm>
            <a:off x="836614" y="1377833"/>
            <a:ext cx="9535686" cy="54000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6" name="Rectangle 15">
            <a:extLst>
              <a:ext uri="{FF2B5EF4-FFF2-40B4-BE49-F238E27FC236}">
                <a16:creationId xmlns:a16="http://schemas.microsoft.com/office/drawing/2014/main" xmlns="" id="{7684F357-0C41-471E-A413-4D42ADE55B12}"/>
              </a:ext>
            </a:extLst>
          </p:cNvPr>
          <p:cNvSpPr/>
          <p:nvPr userDrawn="1"/>
        </p:nvSpPr>
        <p:spPr>
          <a:xfrm>
            <a:off x="458724" y="2852928"/>
            <a:ext cx="3758184" cy="35478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 name="Rectangle 17">
            <a:extLst>
              <a:ext uri="{FF2B5EF4-FFF2-40B4-BE49-F238E27FC236}">
                <a16:creationId xmlns:a16="http://schemas.microsoft.com/office/drawing/2014/main" xmlns="" id="{33076231-2A54-4E4C-AED3-197E208C14BB}"/>
              </a:ext>
            </a:extLst>
          </p:cNvPr>
          <p:cNvSpPr/>
          <p:nvPr userDrawn="1"/>
        </p:nvSpPr>
        <p:spPr>
          <a:xfrm>
            <a:off x="4216908" y="2395728"/>
            <a:ext cx="3758184" cy="446227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9" name="Text Placeholder 7">
            <a:extLst>
              <a:ext uri="{FF2B5EF4-FFF2-40B4-BE49-F238E27FC236}">
                <a16:creationId xmlns:a16="http://schemas.microsoft.com/office/drawing/2014/main" xmlns="" id="{63C66F5D-DEC7-40DB-ACC1-70F67F4C9F4B}"/>
              </a:ext>
            </a:extLst>
          </p:cNvPr>
          <p:cNvSpPr>
            <a:spLocks noGrp="1"/>
          </p:cNvSpPr>
          <p:nvPr>
            <p:ph type="body" sz="quarter" idx="25" hasCustomPrompt="1"/>
          </p:nvPr>
        </p:nvSpPr>
        <p:spPr>
          <a:xfrm>
            <a:off x="838086"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20" name="Text Placeholder 2">
            <a:extLst>
              <a:ext uri="{FF2B5EF4-FFF2-40B4-BE49-F238E27FC236}">
                <a16:creationId xmlns:a16="http://schemas.microsoft.com/office/drawing/2014/main" xmlns="" id="{61FE0B9B-7D73-4311-B749-C3FA874AF7CC}"/>
              </a:ext>
            </a:extLst>
          </p:cNvPr>
          <p:cNvSpPr>
            <a:spLocks noGrp="1"/>
          </p:cNvSpPr>
          <p:nvPr>
            <p:ph type="body" idx="1"/>
          </p:nvPr>
        </p:nvSpPr>
        <p:spPr>
          <a:xfrm>
            <a:off x="836613"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1" name="Text Placeholder 11">
            <a:extLst>
              <a:ext uri="{FF2B5EF4-FFF2-40B4-BE49-F238E27FC236}">
                <a16:creationId xmlns:a16="http://schemas.microsoft.com/office/drawing/2014/main" xmlns="" id="{4A6CBB7D-3142-4CED-98BE-68B4F7C14E52}"/>
              </a:ext>
            </a:extLst>
          </p:cNvPr>
          <p:cNvSpPr>
            <a:spLocks noGrp="1"/>
          </p:cNvSpPr>
          <p:nvPr>
            <p:ph type="body" sz="quarter" idx="13"/>
          </p:nvPr>
        </p:nvSpPr>
        <p:spPr>
          <a:xfrm>
            <a:off x="836613" y="4433657"/>
            <a:ext cx="2992278" cy="1358113"/>
          </a:xfrm>
        </p:spPr>
        <p:txBody>
          <a:bodyPr lIns="36000" tIns="0" rIns="0" bIns="0">
            <a:normAutofit/>
          </a:bodyPr>
          <a:lstStyle>
            <a:lvl1pPr marL="0" indent="0">
              <a:buNone/>
              <a:defRPr sz="1400"/>
            </a:lvl1pPr>
            <a:lvl2pPr marL="457200" indent="0">
              <a:buNone/>
              <a:defRPr sz="1400"/>
            </a:lvl2pPr>
          </a:lstStyle>
          <a:p>
            <a:pPr lvl="0"/>
            <a:r>
              <a:rPr lang="en-US" smtClean="0"/>
              <a:t>Click to edit Master text styles</a:t>
            </a:r>
          </a:p>
          <a:p>
            <a:pPr lvl="1"/>
            <a:r>
              <a:rPr lang="en-US" smtClean="0"/>
              <a:t>Second level</a:t>
            </a:r>
          </a:p>
        </p:txBody>
      </p:sp>
      <p:sp>
        <p:nvSpPr>
          <p:cNvPr id="22" name="Text Placeholder 7">
            <a:extLst>
              <a:ext uri="{FF2B5EF4-FFF2-40B4-BE49-F238E27FC236}">
                <a16:creationId xmlns:a16="http://schemas.microsoft.com/office/drawing/2014/main" xmlns="" id="{78844A59-978B-47C0-B59A-F529FA41BF10}"/>
              </a:ext>
            </a:extLst>
          </p:cNvPr>
          <p:cNvSpPr>
            <a:spLocks noGrp="1"/>
          </p:cNvSpPr>
          <p:nvPr>
            <p:ph type="body" sz="quarter" idx="26" hasCustomPrompt="1"/>
          </p:nvPr>
        </p:nvSpPr>
        <p:spPr>
          <a:xfrm>
            <a:off x="8358230"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ru-RU" dirty="0"/>
              <a:t>3</a:t>
            </a:r>
          </a:p>
        </p:txBody>
      </p:sp>
      <p:sp>
        <p:nvSpPr>
          <p:cNvPr id="23" name="Text Placeholder 2">
            <a:extLst>
              <a:ext uri="{FF2B5EF4-FFF2-40B4-BE49-F238E27FC236}">
                <a16:creationId xmlns:a16="http://schemas.microsoft.com/office/drawing/2014/main" xmlns="" id="{D09F31D3-FC19-4A61-A915-5F11C6F7EBD8}"/>
              </a:ext>
            </a:extLst>
          </p:cNvPr>
          <p:cNvSpPr>
            <a:spLocks noGrp="1"/>
          </p:cNvSpPr>
          <p:nvPr>
            <p:ph type="body" idx="27"/>
          </p:nvPr>
        </p:nvSpPr>
        <p:spPr>
          <a:xfrm>
            <a:off x="8356757"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Text Placeholder 11">
            <a:extLst>
              <a:ext uri="{FF2B5EF4-FFF2-40B4-BE49-F238E27FC236}">
                <a16:creationId xmlns:a16="http://schemas.microsoft.com/office/drawing/2014/main" xmlns="" id="{6AA97C78-ABC3-4559-8EFA-1F24C3A6E3FE}"/>
              </a:ext>
            </a:extLst>
          </p:cNvPr>
          <p:cNvSpPr>
            <a:spLocks noGrp="1"/>
          </p:cNvSpPr>
          <p:nvPr>
            <p:ph type="body" sz="quarter" idx="28"/>
          </p:nvPr>
        </p:nvSpPr>
        <p:spPr>
          <a:xfrm>
            <a:off x="8356757" y="4433657"/>
            <a:ext cx="2992278" cy="1358113"/>
          </a:xfrm>
        </p:spPr>
        <p:txBody>
          <a:bodyPr lIns="36000" tIns="0" rIns="0" bIns="0">
            <a:normAutofit/>
          </a:bodyPr>
          <a:lstStyle>
            <a:lvl1pPr marL="0" indent="0">
              <a:buNone/>
              <a:defRPr sz="1400"/>
            </a:lvl1pPr>
            <a:lvl2pPr marL="457200" indent="0">
              <a:buNone/>
              <a:defRPr sz="1400"/>
            </a:lvl2pPr>
          </a:lstStyle>
          <a:p>
            <a:pPr lvl="0"/>
            <a:r>
              <a:rPr lang="en-US" smtClean="0"/>
              <a:t>Click to edit Master text styles</a:t>
            </a:r>
          </a:p>
          <a:p>
            <a:pPr lvl="1"/>
            <a:r>
              <a:rPr lang="en-US" smtClean="0"/>
              <a:t>Second level</a:t>
            </a:r>
          </a:p>
        </p:txBody>
      </p:sp>
      <p:sp>
        <p:nvSpPr>
          <p:cNvPr id="25" name="Text Placeholder 7">
            <a:extLst>
              <a:ext uri="{FF2B5EF4-FFF2-40B4-BE49-F238E27FC236}">
                <a16:creationId xmlns:a16="http://schemas.microsoft.com/office/drawing/2014/main" xmlns="" id="{92A70C67-E4B2-45C8-BD5F-DF3679B00C82}"/>
              </a:ext>
            </a:extLst>
          </p:cNvPr>
          <p:cNvSpPr>
            <a:spLocks noGrp="1"/>
          </p:cNvSpPr>
          <p:nvPr>
            <p:ph type="body" sz="quarter" idx="29" hasCustomPrompt="1"/>
          </p:nvPr>
        </p:nvSpPr>
        <p:spPr>
          <a:xfrm>
            <a:off x="4596270"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ru-RU" dirty="0"/>
              <a:t>2</a:t>
            </a:r>
          </a:p>
        </p:txBody>
      </p:sp>
      <p:sp>
        <p:nvSpPr>
          <p:cNvPr id="26" name="Text Placeholder 2">
            <a:extLst>
              <a:ext uri="{FF2B5EF4-FFF2-40B4-BE49-F238E27FC236}">
                <a16:creationId xmlns:a16="http://schemas.microsoft.com/office/drawing/2014/main" xmlns="" id="{9CA39242-8640-435B-8C03-0CB0BC8E88E6}"/>
              </a:ext>
            </a:extLst>
          </p:cNvPr>
          <p:cNvSpPr>
            <a:spLocks noGrp="1"/>
          </p:cNvSpPr>
          <p:nvPr>
            <p:ph type="body" idx="30"/>
          </p:nvPr>
        </p:nvSpPr>
        <p:spPr>
          <a:xfrm>
            <a:off x="4594797"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7" name="Text Placeholder 11">
            <a:extLst>
              <a:ext uri="{FF2B5EF4-FFF2-40B4-BE49-F238E27FC236}">
                <a16:creationId xmlns:a16="http://schemas.microsoft.com/office/drawing/2014/main" xmlns="" id="{62E97E9F-0DAA-48F4-90F4-640195EAD7DA}"/>
              </a:ext>
            </a:extLst>
          </p:cNvPr>
          <p:cNvSpPr>
            <a:spLocks noGrp="1"/>
          </p:cNvSpPr>
          <p:nvPr>
            <p:ph type="body" sz="quarter" idx="31"/>
          </p:nvPr>
        </p:nvSpPr>
        <p:spPr>
          <a:xfrm>
            <a:off x="4594797" y="4433657"/>
            <a:ext cx="2992278" cy="1358113"/>
          </a:xfrm>
        </p:spPr>
        <p:txBody>
          <a:bodyPr lIns="36000" tIns="0" rIns="0" bIns="0">
            <a:normAutofit/>
          </a:bodyPr>
          <a:lstStyle>
            <a:lvl1pPr marL="0" indent="0">
              <a:buNone/>
              <a:defRPr sz="1400"/>
            </a:lvl1pPr>
            <a:lvl2pPr marL="457200" indent="0">
              <a:buNone/>
              <a:defRPr sz="1400"/>
            </a:lvl2pPr>
          </a:lstStyle>
          <a:p>
            <a:pPr lvl="0"/>
            <a:r>
              <a:rPr lang="en-US" smtClean="0"/>
              <a:t>Click to edit Master text styles</a:t>
            </a:r>
          </a:p>
          <a:p>
            <a:pPr lvl="1"/>
            <a:r>
              <a:rPr lang="en-US" smtClean="0"/>
              <a:t>Second level</a:t>
            </a:r>
          </a:p>
        </p:txBody>
      </p:sp>
      <p:sp>
        <p:nvSpPr>
          <p:cNvPr id="28" name="Picture Placeholder 11">
            <a:extLst>
              <a:ext uri="{FF2B5EF4-FFF2-40B4-BE49-F238E27FC236}">
                <a16:creationId xmlns:a16="http://schemas.microsoft.com/office/drawing/2014/main" xmlns="" id="{48D7F0F9-4118-4257-9D45-A5772C2110D7}"/>
              </a:ext>
            </a:extLst>
          </p:cNvPr>
          <p:cNvSpPr>
            <a:spLocks noGrp="1"/>
          </p:cNvSpPr>
          <p:nvPr>
            <p:ph type="pic" sz="quarter" idx="32"/>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smtClean="0"/>
              <a:t>Click icon to add picture</a:t>
            </a:r>
            <a:endParaRPr lang="ru-RU" dirty="0"/>
          </a:p>
        </p:txBody>
      </p:sp>
    </p:spTree>
    <p:extLst>
      <p:ext uri="{BB962C8B-B14F-4D97-AF65-F5344CB8AC3E}">
        <p14:creationId xmlns:p14="http://schemas.microsoft.com/office/powerpoint/2010/main" val="11441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131326-08A9-441D-B1A8-66271415853E}"/>
              </a:ext>
            </a:extLst>
          </p:cNvPr>
          <p:cNvSpPr>
            <a:spLocks noGrp="1"/>
          </p:cNvSpPr>
          <p:nvPr>
            <p:ph type="title"/>
          </p:nvPr>
        </p:nvSpPr>
        <p:spPr>
          <a:xfrm>
            <a:off x="836614" y="740998"/>
            <a:ext cx="9535686" cy="568800"/>
          </a:xfrm>
        </p:spPr>
        <p:txBody>
          <a:bodyPr lIns="36000" tIns="0" rIns="0" bIns="0"/>
          <a:lstStyle/>
          <a:p>
            <a:r>
              <a:rPr lang="en-US" smtClean="0"/>
              <a:t>Click to edit Master title style</a:t>
            </a:r>
            <a:endParaRPr lang="ru-RU" dirty="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7B50B3BF-9C89-4723-AE4C-8AC5E6572CE2}" type="datetime1">
              <a:rPr lang="en-US" smtClean="0"/>
              <a:t>1/24/2019</a:t>
            </a:fld>
            <a:endParaRPr lang="ru-RU"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6" name="Rectangle 5">
            <a:extLst>
              <a:ext uri="{FF2B5EF4-FFF2-40B4-BE49-F238E27FC236}">
                <a16:creationId xmlns:a16="http://schemas.microsoft.com/office/drawing/2014/main" xmlns="" id="{933A2111-9E77-40EF-86DB-0DCF4279EE04}"/>
              </a:ext>
            </a:extLst>
          </p:cNvPr>
          <p:cNvSpPr/>
          <p:nvPr userDrawn="1"/>
        </p:nvSpPr>
        <p:spPr>
          <a:xfrm>
            <a:off x="442913" y="2238229"/>
            <a:ext cx="11749087" cy="1538525"/>
          </a:xfrm>
          <a:prstGeom prst="rect">
            <a:avLst/>
          </a:prstGeom>
          <a:gradFill>
            <a:gsLst>
              <a:gs pos="100000">
                <a:schemeClr val="accent1">
                  <a:lumMod val="75000"/>
                  <a:alpha val="20000"/>
                </a:schemeClr>
              </a:gs>
              <a:gs pos="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 Placeholder 2">
            <a:extLst>
              <a:ext uri="{FF2B5EF4-FFF2-40B4-BE49-F238E27FC236}">
                <a16:creationId xmlns:a16="http://schemas.microsoft.com/office/drawing/2014/main" xmlns="" id="{1C91FD06-686C-4DAB-8F12-FBDE6BBF3144}"/>
              </a:ext>
            </a:extLst>
          </p:cNvPr>
          <p:cNvSpPr>
            <a:spLocks noGrp="1"/>
          </p:cNvSpPr>
          <p:nvPr>
            <p:ph type="body" idx="24"/>
          </p:nvPr>
        </p:nvSpPr>
        <p:spPr>
          <a:xfrm>
            <a:off x="836614" y="1377833"/>
            <a:ext cx="9535686" cy="54000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0" name="Text Placeholder 7">
            <a:extLst>
              <a:ext uri="{FF2B5EF4-FFF2-40B4-BE49-F238E27FC236}">
                <a16:creationId xmlns:a16="http://schemas.microsoft.com/office/drawing/2014/main" xmlns="" id="{BB9AC69A-F349-47A4-BC2D-27B0A7514469}"/>
              </a:ext>
            </a:extLst>
          </p:cNvPr>
          <p:cNvSpPr>
            <a:spLocks noGrp="1"/>
          </p:cNvSpPr>
          <p:nvPr>
            <p:ph type="body" sz="quarter" idx="25" hasCustomPrompt="1"/>
          </p:nvPr>
        </p:nvSpPr>
        <p:spPr>
          <a:xfrm>
            <a:off x="874713" y="2623018"/>
            <a:ext cx="2992278"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11" name="Text Placeholder 2">
            <a:extLst>
              <a:ext uri="{FF2B5EF4-FFF2-40B4-BE49-F238E27FC236}">
                <a16:creationId xmlns:a16="http://schemas.microsoft.com/office/drawing/2014/main" xmlns="" id="{CAC4E2DC-6DA0-4F8B-846F-A0B6430B2768}"/>
              </a:ext>
            </a:extLst>
          </p:cNvPr>
          <p:cNvSpPr>
            <a:spLocks noGrp="1"/>
          </p:cNvSpPr>
          <p:nvPr>
            <p:ph type="body" idx="1"/>
          </p:nvPr>
        </p:nvSpPr>
        <p:spPr>
          <a:xfrm>
            <a:off x="836613"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11">
            <a:extLst>
              <a:ext uri="{FF2B5EF4-FFF2-40B4-BE49-F238E27FC236}">
                <a16:creationId xmlns:a16="http://schemas.microsoft.com/office/drawing/2014/main" xmlns="" id="{F87794B2-6DF5-42E5-A435-F8FADACBCF86}"/>
              </a:ext>
            </a:extLst>
          </p:cNvPr>
          <p:cNvSpPr>
            <a:spLocks noGrp="1"/>
          </p:cNvSpPr>
          <p:nvPr>
            <p:ph type="body" sz="quarter" idx="13"/>
          </p:nvPr>
        </p:nvSpPr>
        <p:spPr>
          <a:xfrm>
            <a:off x="836613" y="4433657"/>
            <a:ext cx="4893566" cy="1358113"/>
          </a:xfrm>
        </p:spPr>
        <p:txBody>
          <a:bodyPr lIns="36000" tIns="0" rIns="0" bIns="0">
            <a:normAutofit/>
          </a:bodyPr>
          <a:lstStyle>
            <a:lvl1pPr marL="0" indent="0">
              <a:buNone/>
              <a:defRPr sz="1400"/>
            </a:lvl1pPr>
            <a:lvl2pPr marL="457200" indent="0">
              <a:buNone/>
              <a:defRPr sz="1400"/>
            </a:lvl2pPr>
          </a:lstStyle>
          <a:p>
            <a:pPr lvl="0"/>
            <a:r>
              <a:rPr lang="en-US" smtClean="0"/>
              <a:t>Click to edit Master text styles</a:t>
            </a:r>
          </a:p>
          <a:p>
            <a:pPr lvl="1"/>
            <a:r>
              <a:rPr lang="en-US" smtClean="0"/>
              <a:t>Second level</a:t>
            </a:r>
          </a:p>
        </p:txBody>
      </p:sp>
      <p:sp>
        <p:nvSpPr>
          <p:cNvPr id="13" name="Text Placeholder 7">
            <a:extLst>
              <a:ext uri="{FF2B5EF4-FFF2-40B4-BE49-F238E27FC236}">
                <a16:creationId xmlns:a16="http://schemas.microsoft.com/office/drawing/2014/main" xmlns="" id="{DFC6F434-B720-414A-A92B-EFFC947E69C5}"/>
              </a:ext>
            </a:extLst>
          </p:cNvPr>
          <p:cNvSpPr>
            <a:spLocks noGrp="1"/>
          </p:cNvSpPr>
          <p:nvPr>
            <p:ph type="body" sz="quarter" idx="26" hasCustomPrompt="1"/>
          </p:nvPr>
        </p:nvSpPr>
        <p:spPr>
          <a:xfrm>
            <a:off x="6501650" y="2616710"/>
            <a:ext cx="2992278"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14" name="Text Placeholder 2">
            <a:extLst>
              <a:ext uri="{FF2B5EF4-FFF2-40B4-BE49-F238E27FC236}">
                <a16:creationId xmlns:a16="http://schemas.microsoft.com/office/drawing/2014/main" xmlns="" id="{7DDDFEB1-7872-4940-890E-713981F69C4B}"/>
              </a:ext>
            </a:extLst>
          </p:cNvPr>
          <p:cNvSpPr>
            <a:spLocks noGrp="1"/>
          </p:cNvSpPr>
          <p:nvPr>
            <p:ph type="body" idx="30"/>
          </p:nvPr>
        </p:nvSpPr>
        <p:spPr>
          <a:xfrm>
            <a:off x="6501650"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Text Placeholder 11">
            <a:extLst>
              <a:ext uri="{FF2B5EF4-FFF2-40B4-BE49-F238E27FC236}">
                <a16:creationId xmlns:a16="http://schemas.microsoft.com/office/drawing/2014/main" xmlns="" id="{9F54982B-78F2-4014-A84C-F25539C6DC8A}"/>
              </a:ext>
            </a:extLst>
          </p:cNvPr>
          <p:cNvSpPr>
            <a:spLocks noGrp="1"/>
          </p:cNvSpPr>
          <p:nvPr>
            <p:ph type="body" sz="quarter" idx="31"/>
          </p:nvPr>
        </p:nvSpPr>
        <p:spPr>
          <a:xfrm>
            <a:off x="6501650" y="4433657"/>
            <a:ext cx="4853737" cy="1376965"/>
          </a:xfrm>
        </p:spPr>
        <p:txBody>
          <a:bodyPr lIns="36000" tIns="0" rIns="0" bIns="0">
            <a:normAutofit/>
          </a:bodyPr>
          <a:lstStyle>
            <a:lvl1pPr marL="0" indent="0">
              <a:buNone/>
              <a:defRPr sz="1400"/>
            </a:lvl1pPr>
            <a:lvl2pPr marL="457200" indent="0">
              <a:buNone/>
              <a:defRPr sz="1400"/>
            </a:lvl2pPr>
          </a:lstStyle>
          <a:p>
            <a:pPr lvl="0"/>
            <a:r>
              <a:rPr lang="en-US" smtClean="0"/>
              <a:t>Click to edit Master text styles</a:t>
            </a:r>
          </a:p>
          <a:p>
            <a:pPr lvl="1"/>
            <a:r>
              <a:rPr lang="en-US" smtClean="0"/>
              <a:t>Second level</a:t>
            </a:r>
          </a:p>
        </p:txBody>
      </p:sp>
      <p:sp>
        <p:nvSpPr>
          <p:cNvPr id="16" name="Picture Placeholder 11">
            <a:extLst>
              <a:ext uri="{FF2B5EF4-FFF2-40B4-BE49-F238E27FC236}">
                <a16:creationId xmlns:a16="http://schemas.microsoft.com/office/drawing/2014/main" xmlns="" id="{48D7F0F9-4118-4257-9D45-A5772C2110D7}"/>
              </a:ext>
            </a:extLst>
          </p:cNvPr>
          <p:cNvSpPr>
            <a:spLocks noGrp="1"/>
          </p:cNvSpPr>
          <p:nvPr>
            <p:ph type="pic" sz="quarter" idx="32"/>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smtClean="0"/>
              <a:t>Click icon to add picture</a:t>
            </a:r>
            <a:endParaRPr lang="ru-RU" dirty="0"/>
          </a:p>
        </p:txBody>
      </p:sp>
    </p:spTree>
    <p:extLst>
      <p:ext uri="{BB962C8B-B14F-4D97-AF65-F5344CB8AC3E}">
        <p14:creationId xmlns:p14="http://schemas.microsoft.com/office/powerpoint/2010/main" val="4102532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81909F8-4C72-41AE-A265-A2B21B72E9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a:extLst>
              <a:ext uri="{FF2B5EF4-FFF2-40B4-BE49-F238E27FC236}">
                <a16:creationId xmlns:a16="http://schemas.microsoft.com/office/drawing/2014/main" xmlns="" id="{D14C406D-18BA-41D1-9AE4-5455C4F8FB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xmlns="" id="{C2C08778-B918-4CC2-ACB0-052809B793CD}"/>
              </a:ext>
            </a:extLst>
          </p:cNvPr>
          <p:cNvSpPr>
            <a:spLocks noGrp="1"/>
          </p:cNvSpPr>
          <p:nvPr>
            <p:ph type="dt" sz="half" idx="2"/>
          </p:nvPr>
        </p:nvSpPr>
        <p:spPr>
          <a:xfrm>
            <a:off x="10265399" y="5810623"/>
            <a:ext cx="1080000" cy="234000"/>
          </a:xfrm>
          <a:prstGeom prst="rect">
            <a:avLst/>
          </a:prstGeom>
        </p:spPr>
        <p:txBody>
          <a:bodyPr vert="horz" lIns="91440" tIns="0" rIns="0" bIns="0" rtlCol="0" anchor="b" anchorCtr="0"/>
          <a:lstStyle>
            <a:lvl1pPr algn="r">
              <a:defRPr sz="1000">
                <a:solidFill>
                  <a:schemeClr val="tx1">
                    <a:lumMod val="60000"/>
                    <a:lumOff val="40000"/>
                  </a:schemeClr>
                </a:solidFill>
              </a:defRPr>
            </a:lvl1pPr>
          </a:lstStyle>
          <a:p>
            <a:fld id="{3435D83B-8639-4535-9E2A-6F2776DA544B}" type="datetime1">
              <a:rPr lang="en-US" smtClean="0"/>
              <a:t>1/24/2019</a:t>
            </a:fld>
            <a:endParaRPr lang="ru-RU" dirty="0"/>
          </a:p>
        </p:txBody>
      </p:sp>
      <p:sp>
        <p:nvSpPr>
          <p:cNvPr id="5" name="Footer Placeholder 4">
            <a:extLst>
              <a:ext uri="{FF2B5EF4-FFF2-40B4-BE49-F238E27FC236}">
                <a16:creationId xmlns:a16="http://schemas.microsoft.com/office/drawing/2014/main" xmlns="" id="{21498005-9236-461C-A055-9B9AB0DDFC31}"/>
              </a:ext>
            </a:extLst>
          </p:cNvPr>
          <p:cNvSpPr>
            <a:spLocks noGrp="1"/>
          </p:cNvSpPr>
          <p:nvPr>
            <p:ph type="ftr" sz="quarter" idx="3"/>
          </p:nvPr>
        </p:nvSpPr>
        <p:spPr>
          <a:xfrm>
            <a:off x="7230599" y="6057923"/>
            <a:ext cx="4114800" cy="234000"/>
          </a:xfrm>
          <a:prstGeom prst="rect">
            <a:avLst/>
          </a:prstGeom>
        </p:spPr>
        <p:txBody>
          <a:bodyPr vert="horz" lIns="91440" tIns="0" rIns="0" bIns="0" rtlCol="0" anchor="t" anchorCtr="0"/>
          <a:lstStyle>
            <a:lvl1pPr algn="r">
              <a:defRPr sz="1000">
                <a:solidFill>
                  <a:schemeClr val="tx1">
                    <a:lumMod val="60000"/>
                    <a:lumOff val="4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7320050C-14A2-4A8D-A783-08B8265C7B57}"/>
              </a:ext>
            </a:extLst>
          </p:cNvPr>
          <p:cNvSpPr>
            <a:spLocks noGrp="1"/>
          </p:cNvSpPr>
          <p:nvPr>
            <p:ph type="sldNum" sz="quarter" idx="4"/>
          </p:nvPr>
        </p:nvSpPr>
        <p:spPr>
          <a:xfrm>
            <a:off x="641478" y="6057923"/>
            <a:ext cx="394063" cy="234000"/>
          </a:xfrm>
          <a:prstGeom prst="rect">
            <a:avLst/>
          </a:prstGeom>
        </p:spPr>
        <p:txBody>
          <a:bodyPr vert="horz" lIns="90000" tIns="0" rIns="0" bIns="0" rtlCol="0" anchor="t" anchorCtr="0"/>
          <a:lstStyle>
            <a:lvl1pPr algn="ctr">
              <a:defRPr sz="1000">
                <a:solidFill>
                  <a:schemeClr val="tx2">
                    <a:lumMod val="60000"/>
                    <a:lumOff val="40000"/>
                  </a:schemeClr>
                </a:solidFill>
              </a:defRPr>
            </a:lvl1pPr>
          </a:lstStyle>
          <a:p>
            <a:fld id="{3CE5352E-9B9F-4EDC-8769-7FA3D3F814C7}" type="slidenum">
              <a:rPr lang="ru-RU" smtClean="0"/>
              <a:pPr/>
              <a:t>‹#›</a:t>
            </a:fld>
            <a:endParaRPr lang="ru-RU" dirty="0"/>
          </a:p>
        </p:txBody>
      </p:sp>
    </p:spTree>
    <p:extLst>
      <p:ext uri="{BB962C8B-B14F-4D97-AF65-F5344CB8AC3E}">
        <p14:creationId xmlns:p14="http://schemas.microsoft.com/office/powerpoint/2010/main" val="1565337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69" r:id="rId6"/>
    <p:sldLayoutId id="2147483662" r:id="rId7"/>
    <p:sldLayoutId id="2147483667" r:id="rId8"/>
    <p:sldLayoutId id="2147483668" r:id="rId9"/>
    <p:sldLayoutId id="2147483654"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2" r:id="rId22"/>
    <p:sldLayoutId id="2147483683" r:id="rId23"/>
    <p:sldLayoutId id="2147483684" r:id="rId24"/>
    <p:sldLayoutId id="2147483687" r:id="rId25"/>
    <p:sldLayoutId id="2147483688" r:id="rId26"/>
    <p:sldLayoutId id="2147483696" r:id="rId27"/>
    <p:sldLayoutId id="2147483693" r:id="rId28"/>
    <p:sldLayoutId id="2147483692" r:id="rId29"/>
    <p:sldLayoutId id="2147483694" r:id="rId30"/>
    <p:sldLayoutId id="2147483686" r:id="rId31"/>
    <p:sldLayoutId id="2147483695" r:id="rId32"/>
    <p:sldLayoutId id="2147483690" r:id="rId33"/>
    <p:sldLayoutId id="2147483685" r:id="rId34"/>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50" userDrawn="1">
          <p15:clr>
            <a:srgbClr val="F26B43"/>
          </p15:clr>
        </p15:guide>
        <p15:guide id="2" pos="7401" userDrawn="1">
          <p15:clr>
            <a:srgbClr val="F26B43"/>
          </p15:clr>
        </p15:guide>
        <p15:guide id="3" pos="279" userDrawn="1">
          <p15:clr>
            <a:srgbClr val="F26B43"/>
          </p15:clr>
        </p15:guide>
        <p15:guide id="4" pos="551" userDrawn="1">
          <p15:clr>
            <a:srgbClr val="F26B43"/>
          </p15:clr>
        </p15:guide>
        <p15:guide id="5" pos="7129" userDrawn="1">
          <p15:clr>
            <a:srgbClr val="F26B43"/>
          </p15:clr>
        </p15:guide>
        <p15:guide id="6" orient="horz" pos="4042" userDrawn="1">
          <p15:clr>
            <a:srgbClr val="F26B43"/>
          </p15:clr>
        </p15:guide>
        <p15:guide id="7" orient="horz" pos="377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260" t="10452" r="33" b="17614"/>
          <a:stretch/>
        </p:blipFill>
        <p:spPr>
          <a:xfrm>
            <a:off x="420839" y="1222967"/>
            <a:ext cx="11309389" cy="5407862"/>
          </a:xfrm>
          <a:prstGeom prst="rect">
            <a:avLst/>
          </a:prstGeom>
        </p:spPr>
      </p:pic>
      <p:sp>
        <p:nvSpPr>
          <p:cNvPr id="4" name="Title 3">
            <a:extLst>
              <a:ext uri="{FF2B5EF4-FFF2-40B4-BE49-F238E27FC236}">
                <a16:creationId xmlns:a16="http://schemas.microsoft.com/office/drawing/2014/main" xmlns="" id="{D5B2BC59-134D-4AFC-B52F-67591CAB8762}"/>
              </a:ext>
            </a:extLst>
          </p:cNvPr>
          <p:cNvSpPr>
            <a:spLocks noGrp="1"/>
          </p:cNvSpPr>
          <p:nvPr>
            <p:ph type="ctrTitle"/>
          </p:nvPr>
        </p:nvSpPr>
        <p:spPr>
          <a:xfrm>
            <a:off x="420839" y="3252538"/>
            <a:ext cx="11318533" cy="1348720"/>
          </a:xfrm>
          <a:solidFill>
            <a:srgbClr val="FFFFFF">
              <a:alpha val="70980"/>
            </a:srgbClr>
          </a:solidFill>
        </p:spPr>
        <p:txBody>
          <a:bodyPr/>
          <a:lstStyle/>
          <a:p>
            <a:r>
              <a:rPr lang="en-IN" dirty="0" smtClean="0"/>
              <a:t>Design-a-Thon</a:t>
            </a:r>
            <a:endParaRPr lang="ru-RU" dirty="0"/>
          </a:p>
        </p:txBody>
      </p:sp>
      <p:sp>
        <p:nvSpPr>
          <p:cNvPr id="19" name="Subtitle 18"/>
          <p:cNvSpPr>
            <a:spLocks noGrp="1"/>
          </p:cNvSpPr>
          <p:nvPr>
            <p:ph type="subTitle" idx="1"/>
          </p:nvPr>
        </p:nvSpPr>
        <p:spPr>
          <a:xfrm>
            <a:off x="464819" y="4619296"/>
            <a:ext cx="11252561" cy="2011533"/>
          </a:xfrm>
          <a:solidFill>
            <a:srgbClr val="000000">
              <a:alpha val="29020"/>
            </a:srgbClr>
          </a:solidFill>
          <a:ln>
            <a:noFill/>
          </a:ln>
        </p:spPr>
        <p:txBody>
          <a:bodyPr>
            <a:normAutofit/>
          </a:bodyPr>
          <a:lstStyle/>
          <a:p>
            <a:endParaRPr lang="en-IN" dirty="0"/>
          </a:p>
        </p:txBody>
      </p:sp>
      <p:sp>
        <p:nvSpPr>
          <p:cNvPr id="3" name="Rectangle 2"/>
          <p:cNvSpPr/>
          <p:nvPr/>
        </p:nvSpPr>
        <p:spPr>
          <a:xfrm>
            <a:off x="464819" y="1222967"/>
            <a:ext cx="11252561" cy="2029571"/>
          </a:xfrm>
          <a:prstGeom prst="rect">
            <a:avLst/>
          </a:prstGeom>
          <a:solidFill>
            <a:srgbClr val="000000">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6547" y="181248"/>
            <a:ext cx="894211" cy="89421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5140" y="33739"/>
            <a:ext cx="2395623" cy="1424897"/>
          </a:xfrm>
          <a:prstGeom prst="rect">
            <a:avLst/>
          </a:prstGeom>
        </p:spPr>
      </p:pic>
    </p:spTree>
    <p:extLst>
      <p:ext uri="{BB962C8B-B14F-4D97-AF65-F5344CB8AC3E}">
        <p14:creationId xmlns:p14="http://schemas.microsoft.com/office/powerpoint/2010/main" val="1670252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F8DDC2-29D0-4966-B14C-A8992AE59BA4}"/>
              </a:ext>
            </a:extLst>
          </p:cNvPr>
          <p:cNvSpPr>
            <a:spLocks noGrp="1"/>
          </p:cNvSpPr>
          <p:nvPr>
            <p:ph type="title"/>
          </p:nvPr>
        </p:nvSpPr>
        <p:spPr>
          <a:xfrm>
            <a:off x="6726213" y="1581035"/>
            <a:ext cx="4584212" cy="540000"/>
          </a:xfrm>
        </p:spPr>
        <p:txBody>
          <a:bodyPr>
            <a:normAutofit fontScale="90000"/>
          </a:bodyPr>
          <a:lstStyle/>
          <a:p>
            <a:r>
              <a:rPr lang="en-IN" dirty="0" smtClean="0"/>
              <a:t>The Demographic / Target Audience</a:t>
            </a:r>
            <a:br>
              <a:rPr lang="en-IN" dirty="0" smtClean="0"/>
            </a:br>
            <a:endParaRPr lang="ru-RU" dirty="0"/>
          </a:p>
        </p:txBody>
      </p:sp>
      <p:sp>
        <p:nvSpPr>
          <p:cNvPr id="8" name="Text Placeholder 7">
            <a:extLst>
              <a:ext uri="{FF2B5EF4-FFF2-40B4-BE49-F238E27FC236}">
                <a16:creationId xmlns:a16="http://schemas.microsoft.com/office/drawing/2014/main" xmlns="" id="{C829CA4D-9E93-4EC3-A2A1-BABC2D03401F}"/>
              </a:ext>
            </a:extLst>
          </p:cNvPr>
          <p:cNvSpPr>
            <a:spLocks noGrp="1"/>
          </p:cNvSpPr>
          <p:nvPr>
            <p:ph type="body" idx="13"/>
          </p:nvPr>
        </p:nvSpPr>
        <p:spPr>
          <a:xfrm>
            <a:off x="6726213" y="2358394"/>
            <a:ext cx="4584212" cy="3301351"/>
          </a:xfrm>
        </p:spPr>
        <p:txBody>
          <a:bodyPr>
            <a:normAutofit lnSpcReduction="10000"/>
          </a:bodyPr>
          <a:lstStyle/>
          <a:p>
            <a:pPr>
              <a:buClr>
                <a:srgbClr val="FFC000"/>
              </a:buClr>
            </a:pPr>
            <a:r>
              <a:rPr lang="en-IN" sz="1600" dirty="0" smtClean="0"/>
              <a:t>The Main target audience identified by us for this product are the students of IIT Kharagpur. </a:t>
            </a:r>
            <a:endParaRPr lang="en-IN" sz="1600" dirty="0"/>
          </a:p>
          <a:p>
            <a:pPr>
              <a:buClr>
                <a:srgbClr val="FFC000"/>
              </a:buClr>
            </a:pPr>
            <a:r>
              <a:rPr lang="en-IN" sz="1600" dirty="0" smtClean="0"/>
              <a:t>These students lie mostly between the age of 18 to 25 and can safely be considered to be millennials who have a creative mind-set and enjoy a fast and on the go flexible lifestyle.</a:t>
            </a:r>
          </a:p>
          <a:p>
            <a:pPr>
              <a:buClr>
                <a:srgbClr val="FFC000"/>
              </a:buClr>
            </a:pPr>
            <a:r>
              <a:rPr lang="en-IN" sz="1600" dirty="0" smtClean="0"/>
              <a:t>They have very small attention spans and particularly hate unintereactive and long procedures.</a:t>
            </a:r>
          </a:p>
          <a:p>
            <a:pPr>
              <a:buClr>
                <a:srgbClr val="FFC000"/>
              </a:buClr>
            </a:pPr>
            <a:r>
              <a:rPr lang="en-IN" sz="1600" dirty="0" smtClean="0"/>
              <a:t>Living amongst the digital world from birth, they have encountered several hundred apps and have an excellent knowledge of the technology.</a:t>
            </a:r>
          </a:p>
          <a:p>
            <a:pPr>
              <a:buClr>
                <a:srgbClr val="FFC000"/>
              </a:buClr>
            </a:pPr>
            <a:r>
              <a:rPr lang="en-IN" sz="1600" dirty="0" smtClean="0"/>
              <a:t>As millennials, they like to know that what they are doing is important and will lead to development. </a:t>
            </a:r>
            <a:endParaRPr lang="en-IN" dirty="0" smtClean="0"/>
          </a:p>
        </p:txBody>
      </p:sp>
      <p:sp>
        <p:nvSpPr>
          <p:cNvPr id="5" name="Slide Number Placeholder 4">
            <a:extLst>
              <a:ext uri="{FF2B5EF4-FFF2-40B4-BE49-F238E27FC236}">
                <a16:creationId xmlns:a16="http://schemas.microsoft.com/office/drawing/2014/main" xmlns="" id="{2FE37566-572A-4015-B19D-2B2CE083954C}"/>
              </a:ext>
            </a:extLst>
          </p:cNvPr>
          <p:cNvSpPr>
            <a:spLocks noGrp="1"/>
          </p:cNvSpPr>
          <p:nvPr>
            <p:ph type="sldNum" sz="quarter" idx="12"/>
          </p:nvPr>
        </p:nvSpPr>
        <p:spPr>
          <a:xfrm>
            <a:off x="11310425" y="5897104"/>
            <a:ext cx="394063" cy="234000"/>
          </a:xfrm>
        </p:spPr>
        <p:txBody>
          <a:bodyPr/>
          <a:lstStyle/>
          <a:p>
            <a:fld id="{3CE5352E-9B9F-4EDC-8769-7FA3D3F814C7}" type="slidenum">
              <a:rPr lang="ru-RU" smtClean="0"/>
              <a:pPr/>
              <a:t>2</a:t>
            </a:fld>
            <a:endParaRPr lang="ru-R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7944" y="117565"/>
            <a:ext cx="615279" cy="615279"/>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 r="-32" b="4458"/>
          <a:stretch/>
        </p:blipFill>
        <p:spPr>
          <a:xfrm>
            <a:off x="0" y="5581"/>
            <a:ext cx="5901526" cy="6852420"/>
          </a:xfrm>
          <a:prstGeom prst="rect">
            <a:avLst/>
          </a:prstGeom>
        </p:spPr>
      </p:pic>
      <p:sp>
        <p:nvSpPr>
          <p:cNvPr id="7" name="Rectangle 6"/>
          <p:cNvSpPr/>
          <p:nvPr/>
        </p:nvSpPr>
        <p:spPr>
          <a:xfrm>
            <a:off x="11219" y="308540"/>
            <a:ext cx="5890307" cy="6858000"/>
          </a:xfrm>
          <a:prstGeom prst="rect">
            <a:avLst/>
          </a:prstGeom>
          <a:solidFill>
            <a:srgbClr val="D9BBA5">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54781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2658" t="-409" r="25702" b="1"/>
          <a:stretch/>
        </p:blipFill>
        <p:spPr>
          <a:xfrm>
            <a:off x="5851038" y="-28049"/>
            <a:ext cx="6340962" cy="6886049"/>
          </a:xfrm>
          <a:prstGeom prst="rect">
            <a:avLst/>
          </a:prstGeom>
        </p:spPr>
      </p:pic>
      <p:sp>
        <p:nvSpPr>
          <p:cNvPr id="3" name="Title 2">
            <a:extLst>
              <a:ext uri="{FF2B5EF4-FFF2-40B4-BE49-F238E27FC236}">
                <a16:creationId xmlns:a16="http://schemas.microsoft.com/office/drawing/2014/main" xmlns="" id="{5EA325F2-7A9D-4CD2-BC2A-E62618D9D0D9}"/>
              </a:ext>
            </a:extLst>
          </p:cNvPr>
          <p:cNvSpPr>
            <a:spLocks noGrp="1"/>
          </p:cNvSpPr>
          <p:nvPr>
            <p:ph type="title"/>
          </p:nvPr>
        </p:nvSpPr>
        <p:spPr>
          <a:xfrm>
            <a:off x="830127" y="697493"/>
            <a:ext cx="4584212" cy="1001338"/>
          </a:xfrm>
        </p:spPr>
        <p:txBody>
          <a:bodyPr/>
          <a:lstStyle/>
          <a:p>
            <a:r>
              <a:rPr lang="en-IN" dirty="0" smtClean="0"/>
              <a:t>The Process</a:t>
            </a:r>
            <a:endParaRPr lang="ru-RU" dirty="0"/>
          </a:p>
        </p:txBody>
      </p:sp>
      <p:sp>
        <p:nvSpPr>
          <p:cNvPr id="8" name="Text Placeholder 7">
            <a:extLst>
              <a:ext uri="{FF2B5EF4-FFF2-40B4-BE49-F238E27FC236}">
                <a16:creationId xmlns:a16="http://schemas.microsoft.com/office/drawing/2014/main" xmlns="" id="{CE7DC52B-CC70-4061-93ED-F4C2DD548EB5}"/>
              </a:ext>
            </a:extLst>
          </p:cNvPr>
          <p:cNvSpPr>
            <a:spLocks noGrp="1"/>
          </p:cNvSpPr>
          <p:nvPr>
            <p:ph type="body" idx="13"/>
          </p:nvPr>
        </p:nvSpPr>
        <p:spPr>
          <a:xfrm>
            <a:off x="838509" y="2044848"/>
            <a:ext cx="4584212" cy="3667058"/>
          </a:xfrm>
        </p:spPr>
        <p:txBody>
          <a:bodyPr>
            <a:normAutofit/>
          </a:bodyPr>
          <a:lstStyle/>
          <a:p>
            <a:pPr>
              <a:buClr>
                <a:srgbClr val="FFC000"/>
              </a:buClr>
            </a:pPr>
            <a:r>
              <a:rPr lang="en-IN" sz="1600" dirty="0" smtClean="0"/>
              <a:t>Keeping in mind the characteristics of the target audience, we designed the features of the on boarding process accordingly.</a:t>
            </a:r>
          </a:p>
          <a:p>
            <a:pPr>
              <a:buClr>
                <a:srgbClr val="FFC000"/>
              </a:buClr>
            </a:pPr>
            <a:r>
              <a:rPr lang="en-IN" sz="1600" dirty="0" smtClean="0"/>
              <a:t>The app needs to be user friendly. Thus, we tried to make the app creative and interactive in how it accepts data and presents itself. </a:t>
            </a:r>
            <a:r>
              <a:rPr lang="en-IN" sz="1600" dirty="0" smtClean="0"/>
              <a:t>Also, since </a:t>
            </a:r>
            <a:r>
              <a:rPr lang="en-IN" sz="1600" dirty="0" smtClean="0"/>
              <a:t>the target is to stand out and be unique.</a:t>
            </a:r>
          </a:p>
          <a:p>
            <a:pPr>
              <a:buClr>
                <a:srgbClr val="FFC000"/>
              </a:buClr>
            </a:pPr>
            <a:r>
              <a:rPr lang="en-IN" sz="1600" dirty="0" smtClean="0"/>
              <a:t>The process needs to incorporate the flexibility of lifestyle of the students as well as teach them the delivery process in a way that was easy to remember.</a:t>
            </a:r>
          </a:p>
          <a:p>
            <a:pPr>
              <a:buClr>
                <a:srgbClr val="FFC000"/>
              </a:buClr>
            </a:pPr>
            <a:r>
              <a:rPr lang="en-IN" sz="1600" dirty="0" smtClean="0"/>
              <a:t>Finally, the on boarding process needs to give the audience a sense of achievement and importance to ensure their further participation.</a:t>
            </a:r>
          </a:p>
          <a:p>
            <a:pPr>
              <a:buClr>
                <a:srgbClr val="FFC000"/>
              </a:buClr>
            </a:pPr>
            <a:endParaRPr lang="en-IN" sz="1600" dirty="0" smtClean="0"/>
          </a:p>
          <a:p>
            <a:pPr>
              <a:buClr>
                <a:srgbClr val="FFC000"/>
              </a:buClr>
            </a:pPr>
            <a:endParaRPr lang="en-IN" sz="1600" dirty="0" smtClean="0"/>
          </a:p>
          <a:p>
            <a:pPr>
              <a:buClr>
                <a:srgbClr val="FFC000"/>
              </a:buClr>
            </a:pPr>
            <a:endParaRPr lang="en-IN" sz="1600" dirty="0" smtClean="0"/>
          </a:p>
          <a:p>
            <a:pPr>
              <a:buClr>
                <a:srgbClr val="FFC000"/>
              </a:buClr>
            </a:pPr>
            <a:endParaRPr lang="ru-RU" sz="1600" dirty="0"/>
          </a:p>
        </p:txBody>
      </p:sp>
      <p:sp>
        <p:nvSpPr>
          <p:cNvPr id="7" name="Slide Number Placeholder 6">
            <a:extLst>
              <a:ext uri="{FF2B5EF4-FFF2-40B4-BE49-F238E27FC236}">
                <a16:creationId xmlns:a16="http://schemas.microsoft.com/office/drawing/2014/main" xmlns="" id="{3EBE5032-BBDB-454D-8B28-8882C52280A1}"/>
              </a:ext>
            </a:extLst>
          </p:cNvPr>
          <p:cNvSpPr>
            <a:spLocks noGrp="1"/>
          </p:cNvSpPr>
          <p:nvPr>
            <p:ph type="sldNum" sz="quarter" idx="12"/>
          </p:nvPr>
        </p:nvSpPr>
        <p:spPr/>
        <p:txBody>
          <a:bodyPr/>
          <a:lstStyle/>
          <a:p>
            <a:fld id="{3CE5352E-9B9F-4EDC-8769-7FA3D3F814C7}" type="slidenum">
              <a:rPr lang="ru-RU" smtClean="0"/>
              <a:t>3</a:t>
            </a:fld>
            <a:endParaRPr lang="ru-RU"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99" y="82214"/>
            <a:ext cx="615279" cy="615279"/>
          </a:xfrm>
          <a:prstGeom prst="rect">
            <a:avLst/>
          </a:prstGeom>
        </p:spPr>
      </p:pic>
    </p:spTree>
    <p:extLst>
      <p:ext uri="{BB962C8B-B14F-4D97-AF65-F5344CB8AC3E}">
        <p14:creationId xmlns:p14="http://schemas.microsoft.com/office/powerpoint/2010/main" val="3876587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7949" y="97035"/>
            <a:ext cx="4584212" cy="1001338"/>
          </a:xfrm>
        </p:spPr>
        <p:txBody>
          <a:bodyPr/>
          <a:lstStyle/>
          <a:p>
            <a:r>
              <a:rPr lang="en-IN" dirty="0" smtClean="0"/>
              <a:t>The Solution</a:t>
            </a:r>
            <a:endParaRPr lang="en-IN" dirty="0"/>
          </a:p>
        </p:txBody>
      </p:sp>
      <p:sp>
        <p:nvSpPr>
          <p:cNvPr id="8" name="Text Placeholder 7"/>
          <p:cNvSpPr>
            <a:spLocks noGrp="1"/>
          </p:cNvSpPr>
          <p:nvPr>
            <p:ph type="body" idx="13"/>
          </p:nvPr>
        </p:nvSpPr>
        <p:spPr>
          <a:xfrm>
            <a:off x="5024871" y="1657531"/>
            <a:ext cx="6676061" cy="1881535"/>
          </a:xfrm>
        </p:spPr>
        <p:txBody>
          <a:bodyPr>
            <a:normAutofit/>
          </a:bodyPr>
          <a:lstStyle/>
          <a:p>
            <a:pPr>
              <a:buClr>
                <a:srgbClr val="FFC000"/>
              </a:buClr>
            </a:pPr>
            <a:r>
              <a:rPr lang="en-IN" sz="1600" dirty="0" smtClean="0"/>
              <a:t>The sign up page describes the role of the delivery executive to be that of ‘hunger saviour’, thus glorifying the job to an extent as well as giving the job a purpose with which the target audience will be able to connect immediately, as well as give them a sense of growth connected to the job.</a:t>
            </a:r>
            <a:endParaRPr lang="en-IN" sz="1600" dirty="0"/>
          </a:p>
        </p:txBody>
      </p:sp>
      <p:sp>
        <p:nvSpPr>
          <p:cNvPr id="10" name="Text Placeholder 7"/>
          <p:cNvSpPr>
            <a:spLocks noGrp="1"/>
          </p:cNvSpPr>
          <p:nvPr>
            <p:ph type="body" idx="13"/>
          </p:nvPr>
        </p:nvSpPr>
        <p:spPr>
          <a:xfrm>
            <a:off x="440660" y="4005619"/>
            <a:ext cx="6819875" cy="2509481"/>
          </a:xfrm>
        </p:spPr>
        <p:txBody>
          <a:bodyPr>
            <a:normAutofit/>
          </a:bodyPr>
          <a:lstStyle/>
          <a:p>
            <a:pPr>
              <a:buClr>
                <a:srgbClr val="FFC000"/>
              </a:buClr>
            </a:pPr>
            <a:r>
              <a:rPr lang="en-IN" sz="1600" dirty="0" smtClean="0"/>
              <a:t>Since the students do not enjoy filling up long forms, we created the availability page in the form of a grid.</a:t>
            </a:r>
          </a:p>
          <a:p>
            <a:pPr>
              <a:buClr>
                <a:srgbClr val="FFC000"/>
              </a:buClr>
            </a:pPr>
            <a:r>
              <a:rPr lang="en-IN" sz="1600" dirty="0"/>
              <a:t>I</a:t>
            </a:r>
            <a:r>
              <a:rPr lang="en-IN" sz="1600" dirty="0" smtClean="0"/>
              <a:t>n it the user can choose his/her time slots with just a tap on the screen.</a:t>
            </a:r>
          </a:p>
          <a:p>
            <a:pPr>
              <a:buClr>
                <a:srgbClr val="FFC000"/>
              </a:buClr>
            </a:pPr>
            <a:r>
              <a:rPr lang="en-IN" sz="1600" dirty="0" smtClean="0"/>
              <a:t>The user has to input his/her department, course and year of study. It will then use this data to access the inbuilt the timetables in the app and cross out the class hours on its own, thus reducing the input required from the user even more and making the process faster. </a:t>
            </a:r>
          </a:p>
          <a:p>
            <a:pPr>
              <a:buClr>
                <a:srgbClr val="FFC000"/>
              </a:buClr>
            </a:pPr>
            <a:r>
              <a:rPr lang="en-IN" sz="1600" dirty="0" smtClean="0"/>
              <a:t>The user has the permission to edit this availability grid in the long run too.</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0559" y="147835"/>
            <a:ext cx="615279" cy="615279"/>
          </a:xfrm>
          <a:prstGeom prst="rect">
            <a:avLst/>
          </a:prstGeom>
        </p:spPr>
      </p:pic>
    </p:spTree>
    <p:extLst>
      <p:ext uri="{BB962C8B-B14F-4D97-AF65-F5344CB8AC3E}">
        <p14:creationId xmlns:p14="http://schemas.microsoft.com/office/powerpoint/2010/main" val="2465229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3CE5352E-9B9F-4EDC-8769-7FA3D3F814C7}" type="slidenum">
              <a:rPr lang="ru-RU" smtClean="0"/>
              <a:t>5</a:t>
            </a:fld>
            <a:endParaRPr lang="ru-RU" dirty="0"/>
          </a:p>
        </p:txBody>
      </p:sp>
      <p:sp>
        <p:nvSpPr>
          <p:cNvPr id="8" name="Text Placeholder 7"/>
          <p:cNvSpPr>
            <a:spLocks noGrp="1"/>
          </p:cNvSpPr>
          <p:nvPr>
            <p:ph type="body" idx="13"/>
          </p:nvPr>
        </p:nvSpPr>
        <p:spPr>
          <a:xfrm>
            <a:off x="5143931" y="1392242"/>
            <a:ext cx="6676061" cy="5206113"/>
          </a:xfrm>
        </p:spPr>
        <p:txBody>
          <a:bodyPr>
            <a:noAutofit/>
          </a:bodyPr>
          <a:lstStyle/>
          <a:p>
            <a:pPr>
              <a:buClr>
                <a:srgbClr val="FFC000"/>
              </a:buClr>
            </a:pPr>
            <a:r>
              <a:rPr lang="en-IN" sz="1600" dirty="0" smtClean="0"/>
              <a:t>The tutorial designed to help the user understand the process has been made as interactive and hands on as possible. </a:t>
            </a:r>
          </a:p>
          <a:p>
            <a:pPr>
              <a:buClr>
                <a:srgbClr val="FFC000"/>
              </a:buClr>
            </a:pPr>
            <a:r>
              <a:rPr lang="en-IN" sz="1600" dirty="0" smtClean="0"/>
              <a:t>The tutorial gives them the understanding of the interface and the layout of various screens of importance during the delivery process e.g. how to go to the earnings tab, how to check their delivery histories etc.</a:t>
            </a:r>
          </a:p>
          <a:p>
            <a:pPr>
              <a:buClr>
                <a:srgbClr val="FFC000"/>
              </a:buClr>
            </a:pPr>
            <a:r>
              <a:rPr lang="en-IN" sz="1600" dirty="0" smtClean="0"/>
              <a:t>The tutorial also has a mock delivery process in which the user will get a mock delivery request, mock delivery locations and complete overview of the delivery process (he does not have to go to the actual locations).</a:t>
            </a:r>
          </a:p>
          <a:p>
            <a:pPr>
              <a:buClr>
                <a:srgbClr val="FFC000"/>
              </a:buClr>
            </a:pPr>
            <a:r>
              <a:rPr lang="en-IN" sz="1600" dirty="0" smtClean="0"/>
              <a:t>During this mock run, the tutorial will guide the user at each stage teaching him/her how to accept requests, how to navigate and read the routes on the map, the estimated times of pickup and delivery, communication with the restaurants and the rating system among other things, everything in real time i.e. the user has to click on the accept button, navigate the screens etc.</a:t>
            </a:r>
          </a:p>
          <a:p>
            <a:pPr>
              <a:buClr>
                <a:srgbClr val="FFC000"/>
              </a:buClr>
            </a:pPr>
            <a:r>
              <a:rPr lang="en-IN" sz="1600" dirty="0" smtClean="0"/>
              <a:t>Lastly, the tutorial will also guide the user to the ‘Help’ button on the screen which allows the user to either jump back to the tutorials or contact the support team if he/she gets stuck during an actual delivery process. </a:t>
            </a:r>
            <a:endParaRPr lang="en-IN"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2352" y="90311"/>
            <a:ext cx="615279" cy="615279"/>
          </a:xfrm>
          <a:prstGeom prst="rect">
            <a:avLst/>
          </a:prstGeom>
        </p:spPr>
      </p:pic>
    </p:spTree>
    <p:extLst>
      <p:ext uri="{BB962C8B-B14F-4D97-AF65-F5344CB8AC3E}">
        <p14:creationId xmlns:p14="http://schemas.microsoft.com/office/powerpoint/2010/main" val="1568527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293" y="730860"/>
            <a:ext cx="10533001" cy="5507255"/>
          </a:xfrm>
          <a:prstGeom prst="rect">
            <a:avLst/>
          </a:prstGeom>
        </p:spPr>
      </p:pic>
      <p:sp>
        <p:nvSpPr>
          <p:cNvPr id="10" name="Subtitle 9"/>
          <p:cNvSpPr>
            <a:spLocks noGrp="1"/>
          </p:cNvSpPr>
          <p:nvPr>
            <p:ph type="subTitle" idx="1"/>
          </p:nvPr>
        </p:nvSpPr>
        <p:spPr>
          <a:xfrm>
            <a:off x="690292" y="4231113"/>
            <a:ext cx="10533000" cy="2007002"/>
          </a:xfrm>
          <a:solidFill>
            <a:srgbClr val="7F7F7F">
              <a:alpha val="41176"/>
            </a:srgbClr>
          </a:solidFill>
        </p:spPr>
        <p:txBody>
          <a:bodyPr>
            <a:normAutofit/>
          </a:bodyPr>
          <a:lstStyle/>
          <a:p>
            <a:endParaRPr lang="en-IN" sz="1200" dirty="0" smtClean="0">
              <a:solidFill>
                <a:schemeClr val="bg1">
                  <a:lumMod val="75000"/>
                </a:schemeClr>
              </a:solidFill>
            </a:endParaRPr>
          </a:p>
          <a:p>
            <a:r>
              <a:rPr lang="en-IN" sz="2400" dirty="0" smtClean="0">
                <a:solidFill>
                  <a:schemeClr val="bg1">
                    <a:lumMod val="85000"/>
                  </a:schemeClr>
                </a:solidFill>
              </a:rPr>
              <a:t>Saumitra Joshi (17ME10057)                          Kartik Thakker (17IM10035)</a:t>
            </a:r>
          </a:p>
          <a:p>
            <a:r>
              <a:rPr lang="en-IN" sz="2400" dirty="0" smtClean="0">
                <a:solidFill>
                  <a:schemeClr val="bg1">
                    <a:lumMod val="85000"/>
                  </a:schemeClr>
                </a:solidFill>
              </a:rPr>
              <a:t>          Raj Gupta (17MF3IM16)                          Rachana Verma (17AR10029)</a:t>
            </a:r>
          </a:p>
        </p:txBody>
      </p:sp>
      <p:sp>
        <p:nvSpPr>
          <p:cNvPr id="4" name="Title 3">
            <a:extLst>
              <a:ext uri="{FF2B5EF4-FFF2-40B4-BE49-F238E27FC236}">
                <a16:creationId xmlns:a16="http://schemas.microsoft.com/office/drawing/2014/main" xmlns="" id="{BA1A0A4F-F62B-4411-8D3E-82A00A1F480D}"/>
              </a:ext>
            </a:extLst>
          </p:cNvPr>
          <p:cNvSpPr>
            <a:spLocks noGrp="1"/>
          </p:cNvSpPr>
          <p:nvPr>
            <p:ph type="ctrTitle"/>
          </p:nvPr>
        </p:nvSpPr>
        <p:spPr>
          <a:xfrm>
            <a:off x="690291" y="2876211"/>
            <a:ext cx="10533001" cy="1346567"/>
          </a:xfrm>
        </p:spPr>
        <p:txBody>
          <a:bodyPr/>
          <a:lstStyle/>
          <a:p>
            <a:r>
              <a:rPr lang="en-US" dirty="0"/>
              <a:t>Thank you!</a:t>
            </a:r>
            <a:endParaRPr lang="ru-RU" dirty="0"/>
          </a:p>
        </p:txBody>
      </p:sp>
      <p:sp>
        <p:nvSpPr>
          <p:cNvPr id="6" name="Rectangle 5"/>
          <p:cNvSpPr/>
          <p:nvPr/>
        </p:nvSpPr>
        <p:spPr>
          <a:xfrm>
            <a:off x="690292" y="730860"/>
            <a:ext cx="10533001" cy="2137015"/>
          </a:xfrm>
          <a:prstGeom prst="rect">
            <a:avLst/>
          </a:prstGeom>
          <a:solidFill>
            <a:srgbClr val="7F7F7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7154" y="115581"/>
            <a:ext cx="615279" cy="615279"/>
          </a:xfrm>
          <a:prstGeom prst="rect">
            <a:avLst/>
          </a:prstGeom>
        </p:spPr>
      </p:pic>
    </p:spTree>
    <p:extLst>
      <p:ext uri="{BB962C8B-B14F-4D97-AF65-F5344CB8AC3E}">
        <p14:creationId xmlns:p14="http://schemas.microsoft.com/office/powerpoint/2010/main" val="2026947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6">
      <a:dk1>
        <a:srgbClr val="3F5779"/>
      </a:dk1>
      <a:lt1>
        <a:sysClr val="window" lastClr="FFFFFF"/>
      </a:lt1>
      <a:dk2>
        <a:srgbClr val="96556D"/>
      </a:dk2>
      <a:lt2>
        <a:srgbClr val="3B99BB"/>
      </a:lt2>
      <a:accent1>
        <a:srgbClr val="96556D"/>
      </a:accent1>
      <a:accent2>
        <a:srgbClr val="FFFFFF"/>
      </a:accent2>
      <a:accent3>
        <a:srgbClr val="855939"/>
      </a:accent3>
      <a:accent4>
        <a:srgbClr val="3D8C74"/>
      </a:accent4>
      <a:accent5>
        <a:srgbClr val="999999"/>
      </a:accent5>
      <a:accent6>
        <a:srgbClr val="3B99BB"/>
      </a:accent6>
      <a:hlink>
        <a:srgbClr val="3F5779"/>
      </a:hlink>
      <a:folHlink>
        <a:srgbClr val="3F577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6D3B4F">
                <a:alpha val="20000"/>
              </a:srgbClr>
            </a:gs>
            <a:gs pos="100000">
              <a:schemeClr val="bg2">
                <a:alpha val="20000"/>
              </a:schemeClr>
            </a:gs>
          </a:gsLst>
          <a:lin ang="10800000" scaled="1"/>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tail_PitchDeck_MO - v7.potx" id="{04ED404D-92C0-42EC-90F3-6105F195F488}" vid="{403B413F-466D-4546-828D-306206A851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Retail pitch deck</Template>
  <TotalTime>0</TotalTime>
  <Words>649</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Tahoma</vt:lpstr>
      <vt:lpstr>Wingdings</vt:lpstr>
      <vt:lpstr>Office Theme</vt:lpstr>
      <vt:lpstr>Design-a-Thon</vt:lpstr>
      <vt:lpstr>The Demographic / Target Audience </vt:lpstr>
      <vt:lpstr>The Process</vt:lpstr>
      <vt:lpstr>The Solution</vt:lpstr>
      <vt:lpstr>PowerPoint Presentation</vt:lpstr>
      <vt:lpstr>Thank you!</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2019-01-22T11:21:00Z</dcterms:created>
  <dcterms:modified xsi:type="dcterms:W3CDTF">2019-01-24T15:23:04Z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2018-08-01T18:56:47.5600812Z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