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54019"/>
            <a:ext cx="10312400" cy="5848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57991"/>
            <a:ext cx="10312400" cy="5840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3183"/>
            <a:ext cx="10312400" cy="5810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6063"/>
            <a:ext cx="10312400" cy="58643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56407"/>
            <a:ext cx="10312400" cy="58436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5915"/>
            <a:ext cx="10312400" cy="5804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7681"/>
            <a:ext cx="10312400" cy="5821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8876"/>
            <a:ext cx="10312400" cy="5798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0925"/>
            <a:ext cx="10312400" cy="58746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0374"/>
            <a:ext cx="10312400" cy="58757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46609"/>
            <a:ext cx="10312400" cy="5863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2025-04-28T05:00:03Z</dcterms:created>
  <dcterms:modified xsi:type="dcterms:W3CDTF">2025-04-28T05:00:03Z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2025-04-28T00:00:00Z</vt:filetime>
  </property>
  <property fmtid="{D5CDD505-2E9C-101B-9397-08002B2CF9AE}" pid="3" name="LastSaved">
    <vt:filetime>2025-04-28T00:00:00Z</vt:filetime>
  </property>
  <property fmtid="{D5CDD505-2E9C-101B-9397-08002B2CF9AE}" pid="4" name="Producer">
    <vt:lpwstr>3-Heights(TM) PDF Security Shell 4.8.25.2 (http://www.pdf-tools.com)</vt:lpwstr>
  </property>
</Properties>
</file>