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4617"/>
  </p:normalViewPr>
  <p:slideViewPr>
    <p:cSldViewPr snapToGrid="0" snapToObjects="1">
      <p:cViewPr varScale="1">
        <p:scale>
          <a:sx n="148" d="100"/>
          <a:sy n="148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620B-2429-224D-BEFA-335E92DF2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D37B9-D219-4843-B2B7-E30496415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F9445-FF7F-4340-8659-FEB31521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543A-8D80-3649-8DAD-AB8C7E3F7DFE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8117D-AACD-7F4B-93F2-7C1BA630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ED02B-D57C-7B47-AA16-8D0639B8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431-D536-4D48-8660-45BF4141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2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D33A-C89B-1942-812E-0C13C276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E4E14-E88C-164B-8991-501746217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E4A66-89B5-C845-96E4-E89DB4C3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543A-8D80-3649-8DAD-AB8C7E3F7DFE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6862B-1F88-A745-92A4-0E0AD713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66C8-6584-E642-83E1-D20A2FA8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431-D536-4D48-8660-45BF4141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8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19D20-FDC2-8747-AACD-7F4906125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79A9D-A723-994D-8963-426571B3E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1C54-C744-EC45-BB44-E7E9955B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543A-8D80-3649-8DAD-AB8C7E3F7DFE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27E08-4182-8242-8225-DDEB873A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E6056-69A3-0747-872C-19B99756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431-D536-4D48-8660-45BF4141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5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3C95-B5CE-AD48-85FD-B3D1F9C0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14C35-33D9-FF4C-BF84-354E18E39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24FA6-1492-1A47-BB0B-17977319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543A-8D80-3649-8DAD-AB8C7E3F7DFE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C237C-865F-B94A-AC36-993ACA6D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E53EF-7958-A844-BBF5-587A8306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431-D536-4D48-8660-45BF4141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8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3439-9BD3-1346-8BBD-70A5FA68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D973C-848F-234E-AAEA-DF623C08B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AFFA8-AEDE-1A46-869A-23AC1317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543A-8D80-3649-8DAD-AB8C7E3F7DFE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76C33-CF9C-7C41-BBE5-F9FF1CBC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BAB8D-3C55-E640-92C4-C9D6571D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431-D536-4D48-8660-45BF4141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7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2E75-E746-8F41-9AAC-5FCC8F71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BBF66-FB57-9843-B58A-84FF8AEA8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28CBB-25AD-D64C-9012-9C859BEDA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4CBCF-0BEB-004D-97D6-3D2B7B97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543A-8D80-3649-8DAD-AB8C7E3F7DFE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EAF86-2D95-A642-8AFA-958CD845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DF7FE-9728-DD42-AC71-71411806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431-D536-4D48-8660-45BF4141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3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A273-1B1B-3A46-B9A7-6BA8B7E6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9A032-742C-3D4E-B46D-EB181FDC7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80D66-C2D1-8A47-A84F-0684F102B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37902-D82B-6343-A246-83D765262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ACD90-A821-CB42-B5C3-B5E59E284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EAB15-FC71-4847-A1A1-FA4DBFC5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543A-8D80-3649-8DAD-AB8C7E3F7DFE}" type="datetimeFigureOut">
              <a:rPr lang="en-US" smtClean="0"/>
              <a:t>3/17/19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B3C2D-A435-644C-83FF-05AD4D59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FBA64-0DA2-2A4D-BC68-32349189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431-D536-4D48-8660-45BF4141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1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37ED-2066-644D-825A-28DD14B8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2F248-2AB9-E648-801F-60DAFEB9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543A-8D80-3649-8DAD-AB8C7E3F7DFE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85CFC-1BFA-634C-8CC4-73EE93A1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0FDC7-CBEC-B143-A32A-99A5D666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431-D536-4D48-8660-45BF4141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107B1-9071-854A-A412-70DB01B6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543A-8D80-3649-8DAD-AB8C7E3F7DFE}" type="datetimeFigureOut">
              <a:rPr lang="en-US" smtClean="0"/>
              <a:t>3/17/19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663AE-5E12-5E41-80D0-85BC3F54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44863-DE6B-384F-8970-30F1814F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431-D536-4D48-8660-45BF4141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8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AE48-4E8E-1045-81F8-8DFFB2B2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1C58-2266-6343-A11F-52ECB6189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FAA86-DB06-264A-B196-48D733285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B5129-D422-9746-9862-5F00970C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543A-8D80-3649-8DAD-AB8C7E3F7DFE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8FF70-9AA4-BB49-97B4-EFF47C57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33BDB-A9A4-6348-9658-AE44824C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431-D536-4D48-8660-45BF4141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9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785C-BFA8-B94C-9910-3C1C0CBC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3A5DC-364C-D54F-AB9A-3D4D256A4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17BE0-484E-8B40-96EA-B6DBBCFE8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7C07C-773E-BE48-A9E1-46F74B1B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543A-8D80-3649-8DAD-AB8C7E3F7DFE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A0427-848E-DF49-84E5-2BF34CFB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06047-DE82-864B-8296-361C1F35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431-D536-4D48-8660-45BF4141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7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FF1BB-5296-BB41-83BF-722CF97B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DACCF-26D8-FF4C-AE0E-43825E8BF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9766B-6C5E-A04C-A6EF-EBAE2DD82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543A-8D80-3649-8DAD-AB8C7E3F7DFE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FB311-AE7A-8B4F-AB6D-7C3FCB7D7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6CEBA-4668-DA45-8902-FB79147A9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431-D536-4D48-8660-45BF4141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3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74315-9986-E644-AFF4-B46065A96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F0D4696-27FF-ED48-A126-60A7554B8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20DD-F8DA-B340-A7A3-9EA84F60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F03AB-0E6C-2644-AB1E-CEF48EE0E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Juran</a:t>
            </a:r>
            <a:r>
              <a:rPr lang="en-US" dirty="0"/>
              <a:t> : fitness for purpose or use.</a:t>
            </a:r>
          </a:p>
          <a:p>
            <a:r>
              <a:rPr lang="en-US" dirty="0"/>
              <a:t>Crosby: quality is conformance to requirements.</a:t>
            </a:r>
          </a:p>
          <a:p>
            <a:r>
              <a:rPr lang="en-US" dirty="0"/>
              <a:t>Deming: quality should be aimed at the needs of the customer present and future.</a:t>
            </a:r>
          </a:p>
          <a:p>
            <a:r>
              <a:rPr lang="en-US" dirty="0" err="1"/>
              <a:t>Broh</a:t>
            </a:r>
            <a:r>
              <a:rPr lang="en-US" dirty="0"/>
              <a:t>: quality is the degree of excellence at an acceptance price and control of variability at an acceptable cost.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BC986-B182-5145-82CE-591FCE5F7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092"/>
            <a:ext cx="10515600" cy="5624872"/>
          </a:xfrm>
        </p:spPr>
        <p:txBody>
          <a:bodyPr/>
          <a:lstStyle/>
          <a:p>
            <a:r>
              <a:rPr lang="en-US" dirty="0"/>
              <a:t>Taguchi: the minimum loss imparted by the product to society from the time product is shipped.</a:t>
            </a:r>
          </a:p>
          <a:p>
            <a:r>
              <a:rPr lang="en-US" dirty="0"/>
              <a:t>IBM: quality meets the requirement of customers , both internal and external, the organization for defect -free product ,services and business processes.</a:t>
            </a:r>
          </a:p>
          <a:p>
            <a:r>
              <a:rPr lang="en-US" dirty="0"/>
              <a:t>ISO 9000:2000  : Degree to which a set of internal  characteristics fulfill requirements.</a:t>
            </a:r>
          </a:p>
        </p:txBody>
      </p:sp>
    </p:spTree>
    <p:extLst>
      <p:ext uri="{BB962C8B-B14F-4D97-AF65-F5344CB8AC3E}">
        <p14:creationId xmlns:p14="http://schemas.microsoft.com/office/powerpoint/2010/main" val="99363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DC7C-2281-FF46-B30E-D84C6704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of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A0B0-4F53-1D4A-AF62-FC1E29AA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 Performance : performance of the refers to its primary operating </a:t>
            </a:r>
          </a:p>
          <a:p>
            <a:pPr marL="0" indent="0">
              <a:buNone/>
            </a:pPr>
            <a:r>
              <a:rPr lang="en-US" dirty="0"/>
              <a:t> characteristics. For example , for any air conditioner (window or split), its primary operating characteristics is to cool the space where it is installed.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2)Features : Characteristics other than primary characteristics  which enhance the performance of the product are termed as features. For example, in case of air </a:t>
            </a:r>
            <a:r>
              <a:rPr lang="en-US" dirty="0" err="1"/>
              <a:t>conditioner,like</a:t>
            </a:r>
            <a:r>
              <a:rPr lang="en-US" dirty="0"/>
              <a:t> programmable timer and energy star rating are secondary characteristics which enhances the performance are termed as features.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5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A31B-7E70-C94D-B3E0-60149BEB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551"/>
            <a:ext cx="10515600" cy="5866412"/>
          </a:xfrm>
        </p:spPr>
        <p:txBody>
          <a:bodyPr/>
          <a:lstStyle/>
          <a:p>
            <a:r>
              <a:rPr lang="en-US" dirty="0"/>
              <a:t>3) conformance: conformance refers to the degree to which a product’s design and operating characteristics meet pre established standards.</a:t>
            </a:r>
          </a:p>
          <a:p>
            <a:r>
              <a:rPr lang="en-US" dirty="0"/>
              <a:t>4) reliability : This dimension of quality reflects the probability of a product  will perform its required functions without failure within a specified time period and under stated conditions.</a:t>
            </a:r>
          </a:p>
          <a:p>
            <a:r>
              <a:rPr lang="en-US" dirty="0"/>
              <a:t>5) Durability : the dimension of quality reflect the how long product lasts before replacement amount of use one gets from a product before it deteriorates.</a:t>
            </a:r>
          </a:p>
          <a:p>
            <a:r>
              <a:rPr lang="en-US" dirty="0"/>
              <a:t>Serviceability: serviceability of product refers to the speed , competence ,courtesy and easy of repair. Consumers are concerned not only about a product breaking down but also about the time before the product gets serviced if any problem has taken place in functioning of the product.</a:t>
            </a:r>
          </a:p>
        </p:txBody>
      </p:sp>
    </p:spTree>
    <p:extLst>
      <p:ext uri="{BB962C8B-B14F-4D97-AF65-F5344CB8AC3E}">
        <p14:creationId xmlns:p14="http://schemas.microsoft.com/office/powerpoint/2010/main" val="3530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2831-15F2-CC40-B58E-D59D0645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02"/>
            <a:ext cx="10515600" cy="6013061"/>
          </a:xfrm>
        </p:spPr>
        <p:txBody>
          <a:bodyPr/>
          <a:lstStyle/>
          <a:p>
            <a:r>
              <a:rPr lang="en-US" dirty="0"/>
              <a:t>7) After sales service :</a:t>
            </a:r>
          </a:p>
        </p:txBody>
      </p:sp>
    </p:spTree>
    <p:extLst>
      <p:ext uri="{BB962C8B-B14F-4D97-AF65-F5344CB8AC3E}">
        <p14:creationId xmlns:p14="http://schemas.microsoft.com/office/powerpoint/2010/main" val="16730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346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Definition of quality</vt:lpstr>
      <vt:lpstr>PowerPoint Presentation</vt:lpstr>
      <vt:lpstr>Dimensions of quality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2019-03-17T03:53:02Z</dcterms:created>
  <dcterms:modified xsi:type="dcterms:W3CDTF">2019-03-17T04:41:27Z</dcterms:modified>
</cp:coreProperties>
</file>