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6" r:id="rId2"/>
    <p:sldId id="387" r:id="rId3"/>
    <p:sldId id="398" r:id="rId4"/>
    <p:sldId id="391" r:id="rId5"/>
    <p:sldId id="3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39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99F9A-773C-4F32-99B3-F70ACD2DF5C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05491-B79D-41D1-9C00-3030504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022A-CBF1-4E45-927D-636A07AE3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0668-771F-49D4-AFAB-3DD8CC894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2735-C4C2-4858-809A-7E145376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09B-C598-4EE7-8B63-B27BBC27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540B-74CD-43D8-A1E4-B4EF13B0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EA50-A361-4F75-863F-FACA90E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258E3-24E6-497D-BA65-9B6E6E84A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2546-867E-48FF-A455-98D24082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1511-D41A-433D-A1C2-B22C4B56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256BD-B375-42DC-AE1A-EBFA0103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6465B-455D-4452-B2EA-D361B506A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4C77-5304-4AC2-BD5A-9E0913C0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6EED-76B8-470F-B6D1-C17E0957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9BF6-467E-45B1-9E45-91562334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5DF7-5E79-4A45-8F77-1988EFF9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08A-9630-4704-A1D7-931C7FF1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E3DB-47E1-432F-A01D-ADFD887C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9CB5-8D63-440E-98AE-0B762A65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29F2-C10F-458C-939F-5279FC8A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DF54-3ED5-4734-9AF7-E66D341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F778-9D46-4CAF-A4C4-C179255A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BD749-9807-48AC-B5FA-29971DDC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17CE-C635-48DE-8BF9-75B60780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E11A-1C1E-4944-BD28-A605AB52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C8535-35F8-4E2F-9ACB-4E01BA9C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06C2-9174-4EA7-97CB-01F4856B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2916-640B-4D4D-AF9B-4AFA3A4E4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D11A-493B-4F65-94C5-E350A32E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D7EC-406C-4648-AE3D-C648F353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F73EF-DE43-4EBE-87AE-94C436BB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02491-E9D8-43DD-A6FF-BA7874E3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1F21-7E85-4A61-9685-8D61D22A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86D4-2377-4F72-8ED2-5B6B7153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67DFD-DFEB-4EE3-9697-912D44A4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08718-47F4-42B6-8527-42ECE2944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84139-9800-4EBB-9C35-377638AE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3F511-88A9-425B-AFAF-0F6641F0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2CB62-5D54-4807-95F7-9B9D49EE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98E9-40F8-4FF5-A228-801D9039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3FEF-2DEF-49BD-8487-544BA63E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D4F49-1AB3-4177-9DB9-6636524C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6AB9C-66CE-4D23-9424-97C7499B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D02A6-9068-455C-9C02-37072D0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D2EEA-829A-4212-92BE-4A50948B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FD58-D3B7-480A-9CA8-C3C9E31A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F92ED-519B-48FE-9A34-26431282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198E-C221-487F-A927-BB9A0593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9D89-1936-4D83-B473-586AC463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835B-35D2-4DDC-9DC2-C562B868A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B5D6-8276-4DF0-B42B-5241A59B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1B2CF-7103-4E48-AA69-5A9FE93C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074A-9B71-49FC-8626-8E28FFE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153C-D8C8-43D1-9522-1AC1DF80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5DF71-2F7C-4676-93CB-A9B680EF1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1E8D8-988E-441C-A3B0-E8E8F8B9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BD3B-DB57-4F30-96ED-AC85140A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0479D-557E-42D7-93A2-D92078BB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492DC-31A4-4A3F-9CE2-2F63A7D3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E89F7-850F-40CD-8B67-3299FE5F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EC410-9995-47B6-A96E-137F2244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7DF2-186E-456D-84DA-8663A3B7A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502F-D780-4BDA-98EE-F0A78F5F2F9E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524A-9F1A-4674-A0E4-4CD209DAA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E71E-D116-4B8D-89D5-09C229646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50A6-3578-4956-A123-2A07ED6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6CF8-F8E2-480B-B877-04DA583C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25726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IT WORKS </a:t>
            </a:r>
            <a:br>
              <a:rPr lang="en-US" dirty="0"/>
            </a:br>
            <a:r>
              <a:rPr lang="en-US" dirty="0"/>
              <a:t>Possible layouts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4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94A3A7-7491-4441-842F-4B4833812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6" y="1266439"/>
            <a:ext cx="10053848" cy="43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4815-B114-462E-9801-C0039E79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4D205-10C8-46F1-9BDA-293406999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1847877"/>
            <a:ext cx="10058420" cy="4306833"/>
          </a:xfrm>
        </p:spPr>
      </p:pic>
    </p:spTree>
    <p:extLst>
      <p:ext uri="{BB962C8B-B14F-4D97-AF65-F5344CB8AC3E}">
        <p14:creationId xmlns:p14="http://schemas.microsoft.com/office/powerpoint/2010/main" val="17580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1791855"/>
            <a:ext cx="8925233" cy="44784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Tiles should be white </a:t>
            </a:r>
            <a:r>
              <a:rPr lang="en-US" dirty="0" err="1"/>
              <a:t>coloured</a:t>
            </a:r>
            <a:r>
              <a:rPr lang="en-US" dirty="0"/>
              <a:t>, instead of grey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Images being shared separately.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 err="1"/>
              <a:t>Finalised</a:t>
            </a:r>
            <a:r>
              <a:rPr lang="en-US" dirty="0"/>
              <a:t> one will be purchased and shared eventually</a:t>
            </a:r>
          </a:p>
        </p:txBody>
      </p:sp>
    </p:spTree>
    <p:extLst>
      <p:ext uri="{BB962C8B-B14F-4D97-AF65-F5344CB8AC3E}">
        <p14:creationId xmlns:p14="http://schemas.microsoft.com/office/powerpoint/2010/main" val="326798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F2C585-A452-4050-813A-5691A3C207BC}"/>
              </a:ext>
            </a:extLst>
          </p:cNvPr>
          <p:cNvSpPr txBox="1">
            <a:spLocks/>
          </p:cNvSpPr>
          <p:nvPr/>
        </p:nvSpPr>
        <p:spPr>
          <a:xfrm>
            <a:off x="323557" y="19497"/>
            <a:ext cx="11521440" cy="1029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A601D7-7D67-422E-BB8A-EB3E3E83D4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D91BE5-5D12-44B3-9F92-B8324A8294BA}"/>
              </a:ext>
            </a:extLst>
          </p:cNvPr>
          <p:cNvSpPr txBox="1">
            <a:spLocks/>
          </p:cNvSpPr>
          <p:nvPr/>
        </p:nvSpPr>
        <p:spPr>
          <a:xfrm>
            <a:off x="838199" y="2767913"/>
            <a:ext cx="8925233" cy="35024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4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88155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IT WORKS  Possible layouts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Deck</dc:title>
  <dc:creator>arijit sen</dc:creator>
  <cp:lastModifiedBy>Smriti Tripathi</cp:lastModifiedBy>
  <cp:revision>370</cp:revision>
  <dcterms:created xsi:type="dcterms:W3CDTF">2021-08-29T14:28:01Z</dcterms:created>
  <dcterms:modified xsi:type="dcterms:W3CDTF">2022-04-26T06:47:05Z</dcterms:modified>
</cp:coreProperties>
</file>