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6" r:id="rId2"/>
    <p:sldId id="387" r:id="rId3"/>
    <p:sldId id="365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39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99F9A-773C-4F32-99B3-F70ACD2DF5C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05491-B79D-41D1-9C00-303050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022A-CBF1-4E45-927D-636A07AE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0668-771F-49D4-AFAB-3DD8CC894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2735-C4C2-4858-809A-7E145376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09B-C598-4EE7-8B63-B27BBC27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540B-74CD-43D8-A1E4-B4EF13B0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EA50-A361-4F75-863F-FACA90E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258E3-24E6-497D-BA65-9B6E6E84A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2546-867E-48FF-A455-98D24082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1511-D41A-433D-A1C2-B22C4B56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256BD-B375-42DC-AE1A-EBFA0103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6465B-455D-4452-B2EA-D361B506A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4C77-5304-4AC2-BD5A-9E0913C0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6EED-76B8-470F-B6D1-C17E0957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9BF6-467E-45B1-9E45-91562334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5DF7-5E79-4A45-8F77-1988EFF9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08A-9630-4704-A1D7-931C7FF1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E3DB-47E1-432F-A01D-ADFD887C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9CB5-8D63-440E-98AE-0B762A65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29F2-C10F-458C-939F-5279FC8A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DF54-3ED5-4734-9AF7-E66D341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F778-9D46-4CAF-A4C4-C179255A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BD749-9807-48AC-B5FA-29971DDC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17CE-C635-48DE-8BF9-75B60780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E11A-1C1E-4944-BD28-A605AB52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8535-35F8-4E2F-9ACB-4E01BA9C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06C2-9174-4EA7-97CB-01F4856B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2916-640B-4D4D-AF9B-4AFA3A4E4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D11A-493B-4F65-94C5-E350A32E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D7EC-406C-4648-AE3D-C648F353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73EF-DE43-4EBE-87AE-94C436BB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02491-E9D8-43DD-A6FF-BA7874E3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1F21-7E85-4A61-9685-8D61D22A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86D4-2377-4F72-8ED2-5B6B7153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67DFD-DFEB-4EE3-9697-912D44A4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08718-47F4-42B6-8527-42ECE2944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84139-9800-4EBB-9C35-377638AE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3F511-88A9-425B-AFAF-0F6641F0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2CB62-5D54-4807-95F7-9B9D49EE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98E9-40F8-4FF5-A228-801D9039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3FEF-2DEF-49BD-8487-544BA63E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D4F49-1AB3-4177-9DB9-6636524C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6AB9C-66CE-4D23-9424-97C7499B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D02A6-9068-455C-9C02-37072D0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D2EEA-829A-4212-92BE-4A50948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FD58-D3B7-480A-9CA8-C3C9E31A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92ED-519B-48FE-9A34-26431282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198E-C221-487F-A927-BB9A0593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9D89-1936-4D83-B473-586AC463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835B-35D2-4DDC-9DC2-C562B868A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B5D6-8276-4DF0-B42B-5241A59B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1B2CF-7103-4E48-AA69-5A9FE93C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074A-9B71-49FC-8626-8E28FFE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153C-D8C8-43D1-9522-1AC1DF80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5DF71-2F7C-4676-93CB-A9B680EF1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1E8D8-988E-441C-A3B0-E8E8F8B9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BD3B-DB57-4F30-96ED-AC85140A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0479D-557E-42D7-93A2-D92078BB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492DC-31A4-4A3F-9CE2-2F63A7D3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E89F7-850F-40CD-8B67-3299FE5F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EC410-9995-47B6-A96E-137F2244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7DF2-186E-456D-84DA-8663A3B7A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502F-D780-4BDA-98EE-F0A78F5F2F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524A-9F1A-4674-A0E4-4CD209DAA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E71E-D116-4B8D-89D5-09C229646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6CF8-F8E2-480B-B877-04DA583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B1F-608F-4066-BDD6-0EEA709F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	Header Bar</a:t>
            </a:r>
          </a:p>
          <a:p>
            <a:pPr marL="0" indent="0">
              <a:buNone/>
            </a:pPr>
            <a:r>
              <a:rPr lang="en-US" dirty="0"/>
              <a:t>2.	Banner+ Search Bar</a:t>
            </a:r>
          </a:p>
          <a:p>
            <a:pPr marL="0" indent="0">
              <a:buNone/>
            </a:pPr>
            <a:r>
              <a:rPr lang="en-US" dirty="0"/>
              <a:t>3.	Benefits</a:t>
            </a:r>
          </a:p>
          <a:p>
            <a:pPr marL="0" indent="0">
              <a:buNone/>
            </a:pPr>
            <a:r>
              <a:rPr lang="en-US" dirty="0"/>
              <a:t>4.	How BFH works</a:t>
            </a:r>
          </a:p>
          <a:p>
            <a:pPr marL="0" indent="0">
              <a:buNone/>
            </a:pPr>
            <a:r>
              <a:rPr lang="en-US" dirty="0"/>
              <a:t>5.	BFH Savings calculator</a:t>
            </a:r>
          </a:p>
          <a:p>
            <a:pPr marL="0" indent="0">
              <a:buNone/>
            </a:pPr>
            <a:r>
              <a:rPr lang="en-US" dirty="0"/>
              <a:t>6.	Featured Properties</a:t>
            </a:r>
          </a:p>
          <a:p>
            <a:pPr marL="0" indent="0">
              <a:buNone/>
            </a:pPr>
            <a:r>
              <a:rPr lang="en-US" dirty="0"/>
              <a:t>7.	Mortgage Assist</a:t>
            </a:r>
          </a:p>
          <a:p>
            <a:pPr marL="0" indent="0">
              <a:buNone/>
            </a:pPr>
            <a:r>
              <a:rPr lang="en-US" dirty="0"/>
              <a:t>8.	Help Desk/ Tools section</a:t>
            </a:r>
          </a:p>
          <a:p>
            <a:pPr marL="0" indent="0">
              <a:buNone/>
            </a:pPr>
            <a:r>
              <a:rPr lang="en-US" dirty="0"/>
              <a:t>9.	Upload your requirements… get contacted by owner</a:t>
            </a:r>
          </a:p>
          <a:p>
            <a:pPr marL="0" indent="0">
              <a:buNone/>
            </a:pPr>
            <a:r>
              <a:rPr lang="en-US" dirty="0"/>
              <a:t>10.	Blog Feed</a:t>
            </a:r>
          </a:p>
          <a:p>
            <a:pPr marL="0" indent="0">
              <a:buNone/>
            </a:pPr>
            <a:r>
              <a:rPr lang="en-US" dirty="0"/>
              <a:t>11.	Footer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4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9. Upload your Requirements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3867665"/>
            <a:ext cx="8925233" cy="24026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 Get contacted by Property-owner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Sub-title: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us what you’re looking for, and get contacted directly by property owners.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Drop Down field: Purpose [buy/rent]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Drop down field: Property-type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Started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1AEF7-6E17-4196-8AD8-2D3FA15C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20" r="1283" b="22162"/>
          <a:stretch/>
        </p:blipFill>
        <p:spPr>
          <a:xfrm>
            <a:off x="951471" y="1331318"/>
            <a:ext cx="9683134" cy="20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1394621"/>
            <a:ext cx="8925233" cy="48756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 “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Looking for Buyers/Tenants for your property?? has been dropped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 and footer sections are fine.</a:t>
            </a:r>
          </a:p>
        </p:txBody>
      </p:sp>
    </p:spTree>
    <p:extLst>
      <p:ext uri="{BB962C8B-B14F-4D97-AF65-F5344CB8AC3E}">
        <p14:creationId xmlns:p14="http://schemas.microsoft.com/office/powerpoint/2010/main" val="27232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2767913"/>
            <a:ext cx="8925233" cy="35024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6CF8-F8E2-480B-B877-04DA583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1-2-3 HEADER, BANNER AND SEARCH BAR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B1F-608F-4066-BDD6-0EEA709F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LcPeriod"/>
            </a:pPr>
            <a:r>
              <a:rPr lang="en-US" dirty="0"/>
              <a:t>Banner design will change. I’ll provide you in a couple of days.</a:t>
            </a:r>
          </a:p>
          <a:p>
            <a:pPr marL="514350" indent="-514350">
              <a:buAutoNum type="alphaLcPeriod"/>
            </a:pPr>
            <a:r>
              <a:rPr lang="en-US" dirty="0"/>
              <a:t>Search Bar : The fields needed are…</a:t>
            </a:r>
            <a:br>
              <a:rPr lang="en-US" dirty="0"/>
            </a:br>
            <a:r>
              <a:rPr lang="en-US" dirty="0"/>
              <a:t>City, Location, Property Type, Beds, Budget</a:t>
            </a:r>
          </a:p>
          <a:p>
            <a:pPr marL="0" indent="0">
              <a:buNone/>
            </a:pPr>
            <a:r>
              <a:rPr lang="en-US" dirty="0"/>
              <a:t>c.  If these are too many to be fitted in this space, City can be moved to   the header bar.</a:t>
            </a:r>
          </a:p>
          <a:p>
            <a:pPr marL="514350" indent="-514350">
              <a:buAutoNum type="alphaLcPeriod" startAt="4"/>
            </a:pPr>
            <a:r>
              <a:rPr lang="en-US" dirty="0"/>
              <a:t>Budget currency is Dirham (AED) and not dollar. In fact throughout the website the currency is AED.</a:t>
            </a:r>
          </a:p>
          <a:p>
            <a:pPr marL="514350" indent="-514350">
              <a:buAutoNum type="alphaLcPeriod" startAt="4"/>
            </a:pPr>
            <a:r>
              <a:rPr lang="en-US" dirty="0"/>
              <a:t>Links for Hamburger Menu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Mortgage Assist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Useful Links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Useful Forms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Ask BFH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7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999F2-F81F-4230-8691-D5FD418A9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61" r="1291" b="12831"/>
          <a:stretch/>
        </p:blipFill>
        <p:spPr>
          <a:xfrm>
            <a:off x="1037718" y="1183929"/>
            <a:ext cx="7939133" cy="31717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 BENEFITS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200" y="4719483"/>
            <a:ext cx="10515600" cy="145747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Title to be changed to : Savings all the way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Subtitle : Enjoy a host of benefits on choosing properties through Broker Free Homes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Icons to be updated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Increase font size of benefits tiles to 18px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Running matter of all 4 benefits will be provided soon.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4. How BFH Works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6351638" y="4286865"/>
            <a:ext cx="5002161" cy="22060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400" dirty="0"/>
              <a:t>Look of this section needs to be improved. Please refer the design on the left… Let us add an image in background and make the boxes a set of 2 x 2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 startAt="2"/>
            </a:pPr>
            <a:r>
              <a:rPr lang="en-US" sz="2400" dirty="0"/>
              <a:t>Title text is “How to use Broker Free Homes”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 startAt="2"/>
            </a:pPr>
            <a:r>
              <a:rPr lang="en-US" sz="2400" dirty="0"/>
              <a:t>Subtitle is “and save on commission”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 startAt="2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 image resources separately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lphaL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lphaLcPeriod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F9953-56EA-47D6-A9BD-354005317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7" r="807" b="28029"/>
          <a:stretch/>
        </p:blipFill>
        <p:spPr>
          <a:xfrm>
            <a:off x="838200" y="1263532"/>
            <a:ext cx="9930581" cy="2599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F0E745-EEF3-4E1C-AA98-726045F1F4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2" b="48358"/>
          <a:stretch/>
        </p:blipFill>
        <p:spPr>
          <a:xfrm>
            <a:off x="838200" y="4077786"/>
            <a:ext cx="4962602" cy="241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5. BFH Savings Calculator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4064307"/>
            <a:ext cx="8925233" cy="22060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400" dirty="0"/>
              <a:t>Title “Savings Calculator”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400" dirty="0"/>
              <a:t>Text/Sub-title: “Find out how much you’ll save if you transact using Broker Free Homes”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400" dirty="0"/>
              <a:t>Fields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You are… [drop down with 4 roles… Buyer, Seller, Tenant, Landlord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Property Value / Rental Value (AED) [input field]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Commission % [will display 2% if role is Buyer or Seller. Will display 5% is role if Tenant or Landlord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On ‘Calculate’…. It displays ‘Hurray! You’ll save AED XXXX’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This section will have to be redesigned accordingly.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E7AF3-7D21-4B13-88CD-D8398A737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9" t="24057" r="1129" b="18408"/>
          <a:stretch/>
        </p:blipFill>
        <p:spPr>
          <a:xfrm>
            <a:off x="757084" y="1027906"/>
            <a:ext cx="7846142" cy="25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3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6A. Featured Property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4562167"/>
            <a:ext cx="8925233" cy="1708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1800" dirty="0"/>
              <a:t>Sub-Title “BROWSE PROPERTIES”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1800" dirty="0"/>
              <a:t>Title: Apartments for Sale, below AED 1 </a:t>
            </a:r>
            <a:r>
              <a:rPr lang="en-US" sz="1800" dirty="0" err="1" smtClean="0"/>
              <a:t>Mn</a:t>
            </a:r>
            <a:endParaRPr lang="en-US" sz="1800" dirty="0" smtClean="0"/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1800" dirty="0" smtClean="0">
                <a:solidFill>
                  <a:srgbClr val="FF0000"/>
                </a:solidFill>
              </a:rPr>
              <a:t>Query : Will the text like ‘Gorgeous House for Sale’ be input by the seller?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1800" dirty="0" smtClean="0"/>
              <a:t>Point </a:t>
            </a:r>
            <a:r>
              <a:rPr lang="en-US" sz="1800" dirty="0"/>
              <a:t>to be noted: The Address displayed with maps link will not have specific house number, but the general locality or Building name.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E3F55-059E-4345-B7A3-1AC081F87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" t="22397" r="1275" b="7239"/>
          <a:stretch/>
        </p:blipFill>
        <p:spPr>
          <a:xfrm>
            <a:off x="838199" y="1027906"/>
            <a:ext cx="8279670" cy="33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6B. Featured Property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4562167"/>
            <a:ext cx="8925233" cy="1708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1800" dirty="0">
                <a:solidFill>
                  <a:srgbClr val="FF0000"/>
                </a:solidFill>
              </a:rPr>
              <a:t>Sub-Title “BROWSE PROPERTIES”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1800" dirty="0">
                <a:solidFill>
                  <a:srgbClr val="FF0000"/>
                </a:solidFill>
              </a:rPr>
              <a:t>Title: Villas for Sale, below AED 2 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A5812-EA28-4FC8-A7F8-12A563D81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4652" r="712" b="13256"/>
          <a:stretch/>
        </p:blipFill>
        <p:spPr>
          <a:xfrm>
            <a:off x="964277" y="1128476"/>
            <a:ext cx="9676014" cy="34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6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7. Mortgage Assist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4562167"/>
            <a:ext cx="8925233" cy="1708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This Section will have to be redesigned completely. Instead for 4 parts, there will be 3.</a:t>
            </a:r>
          </a:p>
          <a:p>
            <a:pPr marL="0" indent="0">
              <a:buNone/>
            </a:pPr>
            <a:r>
              <a:rPr lang="en-US" sz="1800" dirty="0"/>
              <a:t>First one ‘Mortgage Calculator’ will be open for use on the home page. </a:t>
            </a:r>
          </a:p>
          <a:p>
            <a:pPr marL="0" indent="0">
              <a:buNone/>
            </a:pPr>
            <a:r>
              <a:rPr lang="en-US" sz="1800" dirty="0"/>
              <a:t>Second One ‘Mortgage Compare’ will have a title and short writeup. On clicking it will open to a page.</a:t>
            </a:r>
          </a:p>
          <a:p>
            <a:pPr marL="0" indent="0">
              <a:buNone/>
            </a:pPr>
            <a:r>
              <a:rPr lang="en-US" sz="1800" dirty="0"/>
              <a:t>Third one ‘Apply for Mortgage’ will have a title and a one liner writeup. . On clicking it will open to a form.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E5A5D-5A17-4EFF-9736-1864F7F90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13" r="1068" b="20625"/>
          <a:stretch/>
        </p:blipFill>
        <p:spPr>
          <a:xfrm>
            <a:off x="976184" y="1173892"/>
            <a:ext cx="9588843" cy="29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8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8. Useful Information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1394621"/>
            <a:ext cx="8925233" cy="48756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New section added with following heads</a:t>
            </a:r>
          </a:p>
          <a:p>
            <a:endParaRPr lang="en-US" sz="1800" dirty="0"/>
          </a:p>
          <a:p>
            <a:r>
              <a:rPr lang="en-US" sz="1800" dirty="0"/>
              <a:t>Useful Links</a:t>
            </a:r>
          </a:p>
          <a:p>
            <a:r>
              <a:rPr lang="en-US" sz="1800" dirty="0"/>
              <a:t>DIY Tutorials </a:t>
            </a:r>
          </a:p>
          <a:p>
            <a:r>
              <a:rPr lang="en-US" sz="1800" dirty="0"/>
              <a:t>Templates &amp; Forms</a:t>
            </a:r>
          </a:p>
          <a:p>
            <a:r>
              <a:rPr lang="en-US" sz="1800" dirty="0"/>
              <a:t>FAQs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All will lead to a page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178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88220</TotalTime>
  <Words>644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WEBSITE FLOW</vt:lpstr>
      <vt:lpstr>1-2-3 HEADER, BANNER AND SEARCH 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Deck</dc:title>
  <dc:creator>arijit sen</dc:creator>
  <cp:lastModifiedBy>user</cp:lastModifiedBy>
  <cp:revision>370</cp:revision>
  <dcterms:created xsi:type="dcterms:W3CDTF">2021-08-29T14:28:01Z</dcterms:created>
  <dcterms:modified xsi:type="dcterms:W3CDTF">2022-04-27T07:35:09Z</dcterms:modified>
</cp:coreProperties>
</file>