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0B854"/>
                </a:solidFill>
                <a:latin typeface="Calibri"/>
              </a:rPr>
              <a:t>Melt House – Smart Restaurant Menu Chooser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Kartik Mutneja (2401730248)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Aryan Yadav (2401730245)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0B854"/>
                </a:solidFill>
                <a:latin typeface="Calibri"/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Traditional menus are static and overwhelming.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Users lack an interactive platform to customize meals.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Restaurants struggle to personalize menu experiences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0B854"/>
                </a:solidFill>
                <a:latin typeface="Calibri"/>
              </a:rPr>
              <a:t>Project Motivation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Rising demand for digital and dynamic menu experiences.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Desire for user-driven customization before ordering.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Improving customer satisfaction and restaurant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0B854"/>
                </a:solidFill>
                <a:latin typeface="Calibri"/>
              </a:rPr>
              <a:t>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Simplify the restaurant menu selection process.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Build a responsive and attractive menu interface.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Enable real-time total pricing calculation.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Enhance overall user interaction and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0B854"/>
                </a:solidFill>
                <a:latin typeface="Calibri"/>
              </a:rPr>
              <a:t>Tech Stack &amp;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HTML5 – For structured page content.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Tailwind CSS – For a modern, responsive UI.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JavaScript – Logic for dropdowns and pricing.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VS Code &amp; Browser Developer Tools – For development and debugging.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0B854"/>
                </a:solidFill>
                <a:latin typeface="Calibri"/>
              </a:rP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Dynamic dropdown menus for food categories.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Live total bill updates based on selections.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Clean, responsive interface with visual feedback.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Reset option to clear and start over easily.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0B854"/>
                </a:solidFill>
                <a:latin typeface="Calibri"/>
              </a:rPr>
              <a:t>Project Screenshot</a:t>
            </a:r>
          </a:p>
        </p:txBody>
      </p:sp>
      <p:pic>
        <p:nvPicPr>
          <p:cNvPr id="3" name="Picture 2" descr="mock_menu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0B854"/>
                </a:solidFill>
                <a:latin typeface="Calibri"/>
              </a:rPr>
              <a:t>Conclusion &amp; 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Project successfully delivers a smart, engaging menu experience.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Future Enhancements: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- Backend integration with database.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- User login and order history system.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- Accessibility features and multi-language support.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64008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0B854"/>
                </a:solidFill>
                <a:latin typeface="Calibri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We appreciate your time and attention!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Open to questions and suggestions.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  <a:latin typeface="Calibri"/>
              </a:defRPr>
            </a:pPr>
            <a:r>
              <a:t>Presented by: Kartik Mutneja &amp; Aryan Yadav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