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850-6DD8-24B1-BF99-E848586F6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7AB68-F087-09B8-BE80-93F7D5376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04D5-B482-28F9-825A-2CC11F6D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B574-D966-E4F2-8EB0-407450B2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CFEC-DD7F-29A5-545E-81E3F94C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2FF5-156B-896F-6E68-C10A8184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C9E6C-AE91-08D8-2009-07F46738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BDC7-65F4-38FC-4ED8-9BD6ED35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0FA0-ED73-F866-1BE5-1E906616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B474-7E69-6D78-6775-ACCAE79A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9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0F1BC-920B-E6E6-3B9B-B8EA5529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C9F18-6F01-DB84-3020-92E0336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963D-F299-2802-8E7D-7910AA67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616A-0EF3-F392-682C-4B0F8EE9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7469-7FC8-D12A-8D54-4D3A0884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75BC-D81E-E423-538A-277A5BCD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228B-0C04-1A47-33E0-F6EE00B7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AC50-3A99-AD53-509F-F0F1172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0592-B966-7DEC-788F-0FA7AB6B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672F-8F4C-9B9A-B83A-EC83E18A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2A6-08A6-5126-911F-D928C35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0994-022D-BA5A-5055-43616B84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9EE5-F827-FC02-260F-E6284D4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EC25-4281-4945-4DBD-024ADF6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2CD2-9238-776C-523E-89A80D27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1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111C-D2B1-023F-E578-B4FBF7A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CFD4-76B0-97DB-10ED-40C0125F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E2A3-5FCB-7E54-3F43-B45CC70A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1825-5260-1B45-7CFD-E3AD8CB2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B8922-D588-C78C-64E4-3A3398F7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77C75-8B53-1536-82D7-3D430ACA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4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FB1C-F3BF-DF53-9AAA-03CB51A6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0D85-C2C7-80F5-BD0A-7CC858D6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0F3DF-586F-A247-F591-DB92A31C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45D70-C705-80CC-7CA8-BE8BA8DE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4D762-8822-5D8B-50DB-13EE623F2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4BF69-5AA4-1817-FB2B-28EF6EED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9B6B-3808-B8A0-FA11-22D46174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4B008-B855-C53F-AC4F-9271577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3AAE-7EB9-38AE-23B4-834D2ACF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6FC58-C3FB-FBDD-DA12-BD348650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C948-C52B-960D-6309-D9F3A324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28DA6-67CF-F022-CDA6-B69C203F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3F509-E42D-1299-9AA2-EC0B8658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076EF-C8D6-75F5-3443-7597FD68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7CD67-650B-4AB4-BFC6-5E90C5C4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99F8-821E-4DB0-7EB5-1687E681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CD6F-107B-5C4A-CAF5-A1E15F48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D0314-A03F-8E76-83F8-02A1DC6C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1181-75E4-245B-8CD0-8E6F6D12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708C-405A-BAD9-3A3D-99AE9BEC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B5B1-1C6F-8BE8-6114-11A937E6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9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C62-8580-14C6-F6A5-C54442B2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0812B-2219-E571-1A27-66F6900AD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81CD-F448-F1FE-1DA3-50FACD80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9CDFB-BE55-7B23-6D01-5F68AD6D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279F-BEB2-D5F9-E389-41825501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4885-483F-698D-C205-D08A7993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4C500-5031-0E23-A81B-4A0BB078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7F57D-D607-0C34-5280-F5CBF0D3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B444-C3C3-2869-4CF7-A9D3A06CC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6F3D-79D6-479D-A856-B8CDF076317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94E7-6B16-38EC-9048-F5DECE81E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EA79-C185-072C-6963-B8C37FA5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F594-B717-4D8C-80EF-2AA509DFB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B3DC6-BDAB-87C9-A1D8-ED007A02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082"/>
            <a:ext cx="10515600" cy="1325563"/>
          </a:xfrm>
        </p:spPr>
        <p:txBody>
          <a:bodyPr/>
          <a:lstStyle/>
          <a:p>
            <a:r>
              <a:rPr lang="en-US" dirty="0"/>
              <a:t>11. Write a shell script to accept a word and perform pattern matching in a given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5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336-6048-9387-1054-32AEFC5E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accept a word and perform pattern matching in a given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FCD4-21AD-828E-22D1-0B479CBF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5"/>
            <a:ext cx="1180235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-p "Enter a word to search for: " </a:t>
            </a:r>
            <a:r>
              <a:rPr lang="en-US" dirty="0" err="1"/>
              <a:t>search_word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 -p "Enter the filename to search in: "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[[ ! -f "$filename" ]] &amp;&amp; { echo "Error: File '$filename' does not exist."; exit 1;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"Searching for '$</a:t>
            </a:r>
            <a:r>
              <a:rPr lang="en-US" dirty="0" err="1"/>
              <a:t>search_word</a:t>
            </a:r>
            <a:r>
              <a:rPr lang="en-US" dirty="0"/>
              <a:t>' in '$filename':"</a:t>
            </a:r>
          </a:p>
          <a:p>
            <a:pPr marL="0" indent="0">
              <a:buNone/>
            </a:pPr>
            <a:r>
              <a:rPr lang="en-US" dirty="0"/>
              <a:t>grep -n "$</a:t>
            </a:r>
            <a:r>
              <a:rPr lang="en-US" dirty="0" err="1"/>
              <a:t>search_word</a:t>
            </a:r>
            <a:r>
              <a:rPr lang="en-US" dirty="0"/>
              <a:t>" "$filename" || echo "No matches found for '$</a:t>
            </a:r>
            <a:r>
              <a:rPr lang="en-US" dirty="0" err="1"/>
              <a:t>search_word</a:t>
            </a:r>
            <a:r>
              <a:rPr lang="en-US" dirty="0"/>
              <a:t>'."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CBD7B-A22D-EEBB-6D76-2F34C080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B4BD-46D9-C423-336B-39B3D9E7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accept a word and perform pattern matching in a given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4728-CBF7-6EAA-8F9F-9066B2CC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5"/>
            <a:ext cx="118023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-p "Enter a word to search for: " </a:t>
            </a:r>
            <a:r>
              <a:rPr lang="en-US" dirty="0" err="1"/>
              <a:t>search_word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Prompt for Search Word: The read command captures user input. The -p option allows you to provide a prompt message. The input from the user is stored in the variable </a:t>
            </a:r>
            <a:r>
              <a:rPr lang="en-US" dirty="0" err="1"/>
              <a:t>search_word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-p "Enter the filename to search in: " filename</a:t>
            </a:r>
          </a:p>
          <a:p>
            <a:pPr marL="0" indent="0">
              <a:buNone/>
            </a:pPr>
            <a:r>
              <a:rPr lang="en-US" dirty="0"/>
              <a:t>Prompt for Filename: Similar to the previous line, this line prompts the user to enter the name of the file to search in, and the input is stored in the variable filename.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3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D4882-C3BF-5FE8-DC5D-F03E83697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109C-0798-583B-3140-F5AB0A16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accept a word and perform pattern matching in a given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09E-1297-C238-DF63-1601DBDC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5"/>
            <a:ext cx="1180235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[[ ! -f "$filename" ]] &amp;&amp; { echo "Error: File '$filename' does not exist."; exit 1; }</a:t>
            </a:r>
          </a:p>
          <a:p>
            <a:pPr marL="0" indent="0">
              <a:buNone/>
            </a:pPr>
            <a:r>
              <a:rPr lang="en-US" dirty="0"/>
              <a:t>    File Existence Check: This line checks if the specified file ($filename) does not exist (! -f checks for the absence of a regular file).</a:t>
            </a:r>
          </a:p>
          <a:p>
            <a:pPr marL="0" indent="0">
              <a:buNone/>
            </a:pPr>
            <a:r>
              <a:rPr lang="en-US" dirty="0"/>
              <a:t>        If the file does not exist, it prints an error message to the console and exits the script with a status code of 1, indicating an error occurred.</a:t>
            </a:r>
          </a:p>
          <a:p>
            <a:pPr marL="0" indent="0">
              <a:buNone/>
            </a:pPr>
            <a:r>
              <a:rPr lang="en-US" dirty="0"/>
              <a:t>        The &amp;&amp; operator ensures that the commands in braces { ... } are only executed if the condition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"Searching for '$</a:t>
            </a:r>
            <a:r>
              <a:rPr lang="en-US" dirty="0" err="1"/>
              <a:t>search_word</a:t>
            </a:r>
            <a:r>
              <a:rPr lang="en-US" dirty="0"/>
              <a:t>' in '$filename':"</a:t>
            </a:r>
          </a:p>
          <a:p>
            <a:pPr marL="0" indent="0">
              <a:buNone/>
            </a:pPr>
            <a:r>
              <a:rPr lang="en-US" dirty="0"/>
              <a:t>    Display Search Information: This line prints a message to indicate what the script is doing—specifically, that it's searching for the specified word in the specified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4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8D816-566E-4DD3-824D-B6074C9D5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54D7-BBCD-FBCC-F974-74C453B0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shell script to accept a word and perform pattern matching in a given file.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76D4-4758-A327-9DC3-2CE5507F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1" y="1825625"/>
            <a:ext cx="118023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grep -n "$</a:t>
            </a:r>
            <a:r>
              <a:rPr lang="en-US" dirty="0" err="1"/>
              <a:t>search_word</a:t>
            </a:r>
            <a:r>
              <a:rPr lang="en-US" dirty="0"/>
              <a:t>" "$filename" || echo "No matches found for '$</a:t>
            </a:r>
            <a:r>
              <a:rPr lang="en-US" dirty="0" err="1"/>
              <a:t>search_word</a:t>
            </a:r>
            <a:r>
              <a:rPr lang="en-US" dirty="0"/>
              <a:t>'."</a:t>
            </a:r>
          </a:p>
          <a:p>
            <a:pPr marL="0" indent="0">
              <a:buNone/>
            </a:pPr>
            <a:r>
              <a:rPr lang="en-US" dirty="0"/>
              <a:t>Search with grep: The grep command searches for the word stored in </a:t>
            </a:r>
            <a:r>
              <a:rPr lang="en-US" dirty="0" err="1"/>
              <a:t>search_word</a:t>
            </a:r>
            <a:r>
              <a:rPr lang="en-US" dirty="0"/>
              <a:t> within the file named filename. The -n option tells grep to include the line numbers of matches in the output.</a:t>
            </a:r>
          </a:p>
          <a:p>
            <a:pPr marL="0" indent="0">
              <a:buNone/>
            </a:pPr>
            <a:r>
              <a:rPr lang="en-US" dirty="0"/>
              <a:t>        If grep finds matches, it prints them to the console.</a:t>
            </a:r>
          </a:p>
          <a:p>
            <a:pPr marL="0" indent="0">
              <a:buNone/>
            </a:pPr>
            <a:r>
              <a:rPr lang="en-US" dirty="0"/>
              <a:t>        The || operator is used as a logical OR. If grep fails to find any matches (which means it exits with a non-zero status), the command following || is executed, printing the message "No matches found for '$</a:t>
            </a:r>
            <a:r>
              <a:rPr lang="en-US" dirty="0" err="1"/>
              <a:t>search_word</a:t>
            </a:r>
            <a:r>
              <a:rPr lang="en-US" dirty="0"/>
              <a:t>'."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9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11. Write a shell script to accept a word and perform pattern matching in a given file.</vt:lpstr>
      <vt:lpstr>Write a shell script to accept a word and perform pattern matching in a given file.</vt:lpstr>
      <vt:lpstr>Write a shell script to accept a word and perform pattern matching in a given file.</vt:lpstr>
      <vt:lpstr>Write a shell script to accept a word and perform pattern matching in a given file.</vt:lpstr>
      <vt:lpstr>Write a shell script to accept a word and perform pattern matching in a given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5</cp:revision>
  <dcterms:created xsi:type="dcterms:W3CDTF">2025-04-21T15:26:31Z</dcterms:created>
  <dcterms:modified xsi:type="dcterms:W3CDTF">2025-04-21T15:29:50Z</dcterms:modified>
</cp:coreProperties>
</file>