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2937-654F-1EC3-D956-FC488DEE8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7F38C-0678-BCD5-59A3-F569DD44A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A8B88-3D09-B9BE-ABAD-6C9C2514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6906-E674-4BBD-94F8-A64BAF6B82B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55D4-CA5C-6C17-BA13-1CE24ED7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C4111-5D84-5610-7EEF-8375E825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080-A58A-4BF7-ABB7-41923E41C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08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7F1D-4DA7-B42A-7986-01F8CCA8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F9420-D7A9-809E-DD34-5934177D5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68E69-36CA-D34D-F6F9-B943E3B6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6906-E674-4BBD-94F8-A64BAF6B82B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B08D2-46C4-58FB-7A65-E9BBCBA1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C43B2-E3AB-B228-3F0F-8F1FCDB1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080-A58A-4BF7-ABB7-41923E41C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55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0F714-8540-15EC-3956-42F281A78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F3C2A-D184-4CBC-385C-6E526DE7F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7C18-F211-F85D-4622-FC2619AD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6906-E674-4BBD-94F8-A64BAF6B82B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2F51B-3FC6-B831-58F0-D758680D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1C4EC-8EF6-0128-F623-451035B9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080-A58A-4BF7-ABB7-41923E41C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0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02C0-166C-207B-11D6-D7C270D4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ADDA4-B798-A4B3-4446-AFF8656BE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D32F3-7C66-CC3D-5F6C-04344121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6906-E674-4BBD-94F8-A64BAF6B82B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4F4B0-3A92-C208-A2F4-8AFA188C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AB0C-CA92-72B5-FC75-C297B47A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080-A58A-4BF7-ABB7-41923E41C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72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A18C-6870-7870-1971-731ABFC7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92354-9346-C3EE-5E50-7BDF8714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F810-CA7E-0653-D56B-67FEB0F2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6906-E674-4BBD-94F8-A64BAF6B82B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7B83A-28A7-9B19-D3EA-80EDF59D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5BD06-CF29-68B4-F7F7-4903C09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080-A58A-4BF7-ABB7-41923E41C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94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6E65-67AF-62AF-D4FB-388D4169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B41B-8256-951B-C722-90ABD9F9F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0E7B0-C89F-293D-AA02-F329E8A03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C6E93-AE24-F5FE-E437-3F583DB2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6906-E674-4BBD-94F8-A64BAF6B82B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7BAB3-4A82-A705-2DC7-633CC6C1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8944-1D23-208B-FD0D-2292E544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080-A58A-4BF7-ABB7-41923E41C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94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6D22-CBC1-89A4-99DB-05309525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369DA-611B-3D29-D0F7-77CEA033C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DD52A-F799-C248-042F-81AE73FF0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42B0D-323E-A65B-5074-3F9AD9E7C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2C39A-A167-E7D9-AF25-E3BEB511E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C90B7-18E5-C8BE-C048-4334D328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6906-E674-4BBD-94F8-A64BAF6B82B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46A1-A10E-65EE-FB11-1BCB7210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8A64C-499D-CF3A-B5D6-931B478D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080-A58A-4BF7-ABB7-41923E41C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396A-2A98-E742-8A3F-A99F2E86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C2E14-7252-5298-8311-7C216CA6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6906-E674-4BBD-94F8-A64BAF6B82B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20C94-8C11-66E2-9072-65486F93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FDBB4-D30D-3F8E-3795-FFD137FD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080-A58A-4BF7-ABB7-41923E41C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94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C9AFD-D238-2651-73E6-5699CE4F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6906-E674-4BBD-94F8-A64BAF6B82B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C9E4C-3EE7-6792-E536-3F8BEBE3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B44BA-41F8-9741-66AB-1EB4FFD2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080-A58A-4BF7-ABB7-41923E41C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62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B09F-70A1-7245-6EFB-4E909BC1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475B2-73A2-AA9D-8311-E6847BDA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8067C-2860-55D8-D141-748F03B2C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A60CC-7481-A15D-AF5D-E70C582C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6906-E674-4BBD-94F8-A64BAF6B82B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5582B-0A54-1B7D-03FA-1040B71F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CFAB-0EAD-8081-D41C-774C62BF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080-A58A-4BF7-ABB7-41923E41C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0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F03-4175-267C-FB36-40AEDD45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77DF9-4D16-9301-0A50-FC0518C37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ED7C6-4CC0-FD45-4FDE-FDD1701C7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F34FC-D33F-7977-1B39-3BCD39EF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6906-E674-4BBD-94F8-A64BAF6B82B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5CDF4-3A4C-3E6A-48C7-D8FED46A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245F0-50B3-1BD3-60D3-F2883B1F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080-A58A-4BF7-ABB7-41923E41C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29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A331E-C814-7E8A-9382-FF21F933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390BB-8404-C28B-0D34-D7411220B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736B6-239C-9D71-CC61-6550AE8C8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C6906-E674-4BBD-94F8-A64BAF6B82B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C2720-E887-414A-EA31-4309DF78E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2E95E-F338-F46D-DFDF-96ECED5F2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77080-A58A-4BF7-ABB7-41923E41C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54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390C-BB85-C5A5-3AC3-A5AE7A64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12.Write a shell script to find factorial of a 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14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014E-851D-72CF-8894-7F6D214C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shell script to find factorial of a number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6338-607F-18BF-2E76-515F0DDA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825625"/>
            <a:ext cx="1126503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read -p "Enter a number: " num</a:t>
            </a:r>
          </a:p>
          <a:p>
            <a:pPr marL="0" indent="0">
              <a:buNone/>
            </a:pPr>
            <a:r>
              <a:rPr lang="en-US" dirty="0"/>
              <a:t>fact=1; for ((</a:t>
            </a:r>
            <a:r>
              <a:rPr lang="en-US" dirty="0" err="1"/>
              <a:t>i</a:t>
            </a:r>
            <a:r>
              <a:rPr lang="en-US" dirty="0"/>
              <a:t>=2; </a:t>
            </a:r>
            <a:r>
              <a:rPr lang="en-US" dirty="0" err="1"/>
              <a:t>i</a:t>
            </a:r>
            <a:r>
              <a:rPr lang="en-US" dirty="0"/>
              <a:t>&lt;=num; </a:t>
            </a:r>
            <a:r>
              <a:rPr lang="en-US" dirty="0" err="1"/>
              <a:t>i</a:t>
            </a:r>
            <a:r>
              <a:rPr lang="en-US" dirty="0"/>
              <a:t>++)); do ((fact*=</a:t>
            </a:r>
            <a:r>
              <a:rPr lang="en-US" dirty="0" err="1"/>
              <a:t>i</a:t>
            </a:r>
            <a:r>
              <a:rPr lang="en-US" dirty="0"/>
              <a:t>)); done</a:t>
            </a:r>
          </a:p>
          <a:p>
            <a:pPr marL="0" indent="0">
              <a:buNone/>
            </a:pPr>
            <a:r>
              <a:rPr lang="en-US" dirty="0"/>
              <a:t>echo "Factorial of $num is: $fact"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48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5534C-6262-4D81-C559-E61F64503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5625-6C4C-3DF2-7309-F7DB126E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shell script to find factorial of a number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972E-FE66-FB21-28CD-31917240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825625"/>
            <a:ext cx="1126503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read -p "Enter a number: " num</a:t>
            </a:r>
          </a:p>
          <a:p>
            <a:pPr marL="0" indent="0">
              <a:buNone/>
            </a:pPr>
            <a:r>
              <a:rPr lang="en-US" dirty="0"/>
              <a:t>    Prompt for Input: This line uses read with the -p option to prompt the user to enter a number. The input is stored in the variable num.</a:t>
            </a:r>
          </a:p>
          <a:p>
            <a:pPr marL="0" indent="0">
              <a:buNone/>
            </a:pPr>
            <a:r>
              <a:rPr lang="en-US" dirty="0"/>
              <a:t>fact=1; for ((</a:t>
            </a:r>
            <a:r>
              <a:rPr lang="en-US" dirty="0" err="1"/>
              <a:t>i</a:t>
            </a:r>
            <a:r>
              <a:rPr lang="en-US" dirty="0"/>
              <a:t>=2; </a:t>
            </a:r>
            <a:r>
              <a:rPr lang="en-US" dirty="0" err="1"/>
              <a:t>i</a:t>
            </a:r>
            <a:r>
              <a:rPr lang="en-US" dirty="0"/>
              <a:t>&lt;=num; </a:t>
            </a:r>
            <a:r>
              <a:rPr lang="en-US" dirty="0" err="1"/>
              <a:t>i</a:t>
            </a:r>
            <a:r>
              <a:rPr lang="en-US" dirty="0"/>
              <a:t>++)); do ((fact*=</a:t>
            </a:r>
            <a:r>
              <a:rPr lang="en-US" dirty="0" err="1"/>
              <a:t>i</a:t>
            </a:r>
            <a:r>
              <a:rPr lang="en-US" dirty="0"/>
              <a:t>)); done</a:t>
            </a:r>
          </a:p>
          <a:p>
            <a:pPr marL="0" indent="0">
              <a:buNone/>
            </a:pPr>
            <a:r>
              <a:rPr lang="en-US" dirty="0"/>
              <a:t>    Initialize fact: fact=1 initializes the variable fact to 1, which will be used to calculate the factorial.</a:t>
            </a:r>
          </a:p>
          <a:p>
            <a:pPr marL="0" indent="0">
              <a:buNone/>
            </a:pPr>
            <a:r>
              <a:rPr lang="en-US" dirty="0"/>
              <a:t>    For Loop: The for loop begins:</a:t>
            </a:r>
          </a:p>
          <a:p>
            <a:pPr marL="0" indent="0">
              <a:buNone/>
            </a:pPr>
            <a:r>
              <a:rPr lang="en-US" dirty="0"/>
              <a:t>        ((</a:t>
            </a:r>
            <a:r>
              <a:rPr lang="en-US" dirty="0" err="1"/>
              <a:t>i</a:t>
            </a:r>
            <a:r>
              <a:rPr lang="en-US" dirty="0"/>
              <a:t>=2; </a:t>
            </a:r>
            <a:r>
              <a:rPr lang="en-US" dirty="0" err="1"/>
              <a:t>i</a:t>
            </a:r>
            <a:r>
              <a:rPr lang="en-US" dirty="0"/>
              <a:t>&lt;=num; </a:t>
            </a:r>
            <a:r>
              <a:rPr lang="en-US" dirty="0" err="1"/>
              <a:t>i</a:t>
            </a:r>
            <a:r>
              <a:rPr lang="en-US" dirty="0"/>
              <a:t>++)): This initializes </a:t>
            </a:r>
            <a:r>
              <a:rPr lang="en-US" dirty="0" err="1"/>
              <a:t>i</a:t>
            </a:r>
            <a:r>
              <a:rPr lang="en-US" dirty="0"/>
              <a:t> to 2 and will run the loop as long as </a:t>
            </a:r>
            <a:r>
              <a:rPr lang="en-US" dirty="0" err="1"/>
              <a:t>i</a:t>
            </a:r>
            <a:r>
              <a:rPr lang="en-US" dirty="0"/>
              <a:t> is less than or equal to num, incrementing </a:t>
            </a:r>
            <a:r>
              <a:rPr lang="en-US" dirty="0" err="1"/>
              <a:t>i</a:t>
            </a:r>
            <a:r>
              <a:rPr lang="en-US" dirty="0"/>
              <a:t> by 1 in each iteration.</a:t>
            </a:r>
          </a:p>
          <a:p>
            <a:pPr marL="0" indent="0">
              <a:buNone/>
            </a:pPr>
            <a:r>
              <a:rPr lang="en-US" dirty="0"/>
              <a:t>        do: Marks the beginning of the loop's body.</a:t>
            </a:r>
          </a:p>
          <a:p>
            <a:pPr marL="0" indent="0">
              <a:buNone/>
            </a:pPr>
            <a:r>
              <a:rPr lang="en-US" dirty="0"/>
              <a:t>        ((fact*=</a:t>
            </a:r>
            <a:r>
              <a:rPr lang="en-US" dirty="0" err="1"/>
              <a:t>i</a:t>
            </a:r>
            <a:r>
              <a:rPr lang="en-US" dirty="0"/>
              <a:t>)): This line updates fact by multiplying it with </a:t>
            </a:r>
            <a:r>
              <a:rPr lang="en-US" dirty="0" err="1"/>
              <a:t>i</a:t>
            </a:r>
            <a:r>
              <a:rPr lang="en-US" dirty="0"/>
              <a:t> (this is equivalent to fact = fact * </a:t>
            </a:r>
            <a:r>
              <a:rPr lang="en-US" dirty="0" err="1"/>
              <a:t>i</a:t>
            </a:r>
            <a:r>
              <a:rPr lang="en-US" dirty="0"/>
              <a:t>). The ((...)) is a Bash arithmetic expression which allows performing arithmetic operations.</a:t>
            </a:r>
          </a:p>
          <a:p>
            <a:pPr marL="0" indent="0">
              <a:buNone/>
            </a:pPr>
            <a:r>
              <a:rPr lang="en-US" dirty="0"/>
              <a:t>        done: This marks the end of the loop.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46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AC047-2F4D-5623-A858-C9BC59E02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EA4E-4991-2E7D-3CEB-4779FCF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shell script to find factorial of a number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131E-C7FE-C70C-6907-175EF217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825625"/>
            <a:ext cx="112650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echo "Factorial of $num is: $fact"</a:t>
            </a:r>
          </a:p>
          <a:p>
            <a:pPr marL="0" indent="0">
              <a:buNone/>
            </a:pPr>
            <a:r>
              <a:rPr lang="en-US" dirty="0"/>
              <a:t>Output Result: Finally, this line uses echo to display the result. It prints the message along with the value of num and the computed fact.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00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12.Write a shell script to find factorial of a number</vt:lpstr>
      <vt:lpstr>Write a shell script to find factorial of a number</vt:lpstr>
      <vt:lpstr>Write a shell script to find factorial of a number</vt:lpstr>
      <vt:lpstr>Write a shell script to find factorial of a number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BADARINARAYANA</dc:creator>
  <cp:lastModifiedBy>KARTIK BADARINARAYANA</cp:lastModifiedBy>
  <cp:revision>4</cp:revision>
  <dcterms:created xsi:type="dcterms:W3CDTF">2025-04-21T15:32:43Z</dcterms:created>
  <dcterms:modified xsi:type="dcterms:W3CDTF">2025-04-21T15:35:05Z</dcterms:modified>
</cp:coreProperties>
</file>