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585C-15FA-7FA6-A17A-941E2B1E7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2BE94-D667-D3F6-2341-F133DA067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76FBE-647D-6DE6-59DA-25075EE2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3E17-D816-45C7-9466-CEBCCAB56178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D69CC-58EA-C926-D38D-FC96C08A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E5BB-057C-9AFB-9BD6-FF100F747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B98-95EC-48A8-80B8-B8381ACA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456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E8773-C751-BD4E-D92C-832EE7864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3F337-A4AD-F58E-195B-D9C4F903E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12F9-9C52-4730-A849-5066995F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3E17-D816-45C7-9466-CEBCCAB56178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A251-3DD3-B6B4-D5C2-0351F515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B5BC6-9E2F-72ED-CD3A-89555171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B98-95EC-48A8-80B8-B8381ACA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8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1848B-0E88-8A99-5C8C-2361FC4A4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D5AD8-3C8B-288B-8602-C5FA1A621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50D2A-7706-7632-20C3-D1B5B19D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3E17-D816-45C7-9466-CEBCCAB56178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9B4B-72A5-5A1D-5967-8EBFF181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FA69-C0E7-704E-7A4A-D0EC4269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B98-95EC-48A8-80B8-B8381ACA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11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EF59-EBA2-2D72-3DFD-D8C32DC7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F324-8F82-9761-1965-DC4AE1F0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1E85-2BA4-D814-A1B3-66956591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3E17-D816-45C7-9466-CEBCCAB56178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FF579-8731-AAC2-A7FF-176895BB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BDD84-EEF9-A9FB-B13D-54A7F026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B98-95EC-48A8-80B8-B8381ACA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02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F5D0-47A2-0C7F-A59B-22F6703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C9CBE-CD2A-1D39-4518-9D75C86BD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D7F1-8D2E-C6AD-7256-A61C0661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3E17-D816-45C7-9466-CEBCCAB56178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32B78-7C82-3AE7-DB0C-06BD75AD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0859-9D3B-F536-56F7-FB4692E5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B98-95EC-48A8-80B8-B8381ACA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11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55F4-6CEB-25AF-7D17-6F54D1D1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20A8B-0EFF-F111-FE6B-083A1D2E93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05053B-EDEF-9AEA-9652-C33C5FC5E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4D559-E2E1-AEAD-7E9C-5BAB249F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3E17-D816-45C7-9466-CEBCCAB56178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39025-7873-13A6-4B97-3D715749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92637-97A6-4682-7814-03B62720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B98-95EC-48A8-80B8-B8381ACA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64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F6F2-1297-8428-02E0-3BBB0D98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8BF5F-D9BD-06D5-3221-58D7AFA6A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C5536-E2F2-C29B-3848-B8DAD5B5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806AA-D504-3C8B-6856-792276855E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AF6620-8AD1-3AC4-7550-43E8859AD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64252-D72C-8F6B-3B84-C8D34050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3E17-D816-45C7-9466-CEBCCAB56178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BE986D-CA7E-B3CD-BF15-00045EA7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FB6FE8-1441-88E5-5C14-ADFD9E1B1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B98-95EC-48A8-80B8-B8381ACA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19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BA51-D1CB-8FB4-EE1E-F00DF4B1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0EE75-1367-79BA-26BD-FC571A02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3E17-D816-45C7-9466-CEBCCAB56178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97DAD-27C9-8A36-140B-1B7BB807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3B808-5428-1B60-739B-AFC5572A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B98-95EC-48A8-80B8-B8381ACA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11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18DC5-3C17-C4E4-3FF6-59A0F0C6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3E17-D816-45C7-9466-CEBCCAB56178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6D9A4-24A0-8B56-D0D3-3C530BA7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B94A4-476A-93B1-5EEE-061743AF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B98-95EC-48A8-80B8-B8381ACA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17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3FAF-CA78-64C8-D825-DF88FD93F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FF9C-F89D-D88E-B49C-1F002E098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78E44-E986-E101-6709-F25D3AF31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8A703-4ECB-CBD6-E31F-B6D7C25F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3E17-D816-45C7-9466-CEBCCAB56178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B7318-A3FF-5D61-4801-189AAA94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F4687-8468-5446-4C39-4BB6E215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B98-95EC-48A8-80B8-B8381ACA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38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DCD5-86A3-EF02-05D0-3D8BDF10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89920-9071-B112-64BC-0B70DC83D8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D0596-88DA-04C2-6862-4D9EB89C1B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7EFC-4916-28C3-58CF-F35E2E97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3E17-D816-45C7-9466-CEBCCAB56178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16714-4984-BEF5-3A0F-96733529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2DBAF-34CF-AA19-34A0-6EA49387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2B98-95EC-48A8-80B8-B8381ACA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60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AD8AC-0942-9E96-F21B-E690022C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A35C9-A375-695C-6E4B-89A201294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8A30-E698-C227-26EF-207225091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3E17-D816-45C7-9466-CEBCCAB56178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597A-F8D2-9278-674E-16C40368F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19336-A0D0-A101-4888-29B62A990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2B98-95EC-48A8-80B8-B8381ACA4C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62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BD5B-CF2D-2627-1646-9E268680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75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LINUX Lab Program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0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63DEB-8A3A-4501-75FD-E82293C1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sum of digits using a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29FA-408E-3CAB-5BF6-6AC87B30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 Prompt the user to enter a number</a:t>
            </a:r>
          </a:p>
          <a:p>
            <a:pPr marL="0" indent="0">
              <a:buNone/>
            </a:pPr>
            <a:r>
              <a:rPr lang="en-US" dirty="0"/>
              <a:t>read -p "Enter a number: " number</a:t>
            </a:r>
          </a:p>
          <a:p>
            <a:pPr marL="0" indent="0">
              <a:buNone/>
            </a:pPr>
            <a:r>
              <a:rPr lang="en-US" dirty="0"/>
              <a:t># Initialize the sum variable</a:t>
            </a:r>
          </a:p>
          <a:p>
            <a:pPr marL="0" indent="0">
              <a:buNone/>
            </a:pPr>
            <a:r>
              <a:rPr lang="en-US" dirty="0"/>
              <a:t>sum=0</a:t>
            </a:r>
          </a:p>
          <a:p>
            <a:pPr marL="0" indent="0">
              <a:buNone/>
            </a:pPr>
            <a:r>
              <a:rPr lang="en-US" dirty="0"/>
              <a:t># Calculate the sum of digits using a loop</a:t>
            </a:r>
          </a:p>
          <a:p>
            <a:pPr marL="0" indent="0">
              <a:buNone/>
            </a:pPr>
            <a:r>
              <a:rPr lang="en-US" dirty="0"/>
              <a:t>while (( number &gt; 0 )); do</a:t>
            </a:r>
          </a:p>
          <a:p>
            <a:pPr marL="0" indent="0">
              <a:buNone/>
            </a:pPr>
            <a:r>
              <a:rPr lang="en-US" dirty="0"/>
              <a:t>    sum=$(( sum + number % 10 ))  # Add last digit to sum</a:t>
            </a:r>
          </a:p>
          <a:p>
            <a:pPr marL="0" indent="0">
              <a:buNone/>
            </a:pPr>
            <a:r>
              <a:rPr lang="en-US" dirty="0"/>
              <a:t>    number=$(( number / 10 ))      # Remove last digit</a:t>
            </a:r>
          </a:p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echo "Sum of digits (using loops) is: $sum"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302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EC0B-D358-B23D-31B3-6A2CFC3D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sum of digits using a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75AEE-A05E-EE10-A8A8-C3303D96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break down the provided Bash script line by line to understand what each part does:</a:t>
            </a:r>
          </a:p>
          <a:p>
            <a:pPr marL="0" indent="0">
              <a:buNone/>
            </a:pPr>
            <a:r>
              <a:rPr lang="en-US" dirty="0"/>
              <a:t># Prompt the user to enter a number</a:t>
            </a:r>
          </a:p>
          <a:p>
            <a:pPr marL="0" indent="0">
              <a:buNone/>
            </a:pPr>
            <a:r>
              <a:rPr lang="en-US" dirty="0"/>
              <a:t>read -p "Enter a number: " number</a:t>
            </a:r>
          </a:p>
          <a:p>
            <a:pPr marL="0" indent="0">
              <a:buNone/>
            </a:pPr>
            <a:r>
              <a:rPr lang="en-US" dirty="0"/>
              <a:t>    This line uses the read command to prompt the user to enter a number.</a:t>
            </a:r>
          </a:p>
          <a:p>
            <a:pPr marL="0" indent="0">
              <a:buNone/>
            </a:pPr>
            <a:r>
              <a:rPr lang="en-US" dirty="0"/>
              <a:t>    The -p option allows you to specify a prompt string. Here, it prompts "Enter a number: ".</a:t>
            </a:r>
          </a:p>
          <a:p>
            <a:pPr marL="0" indent="0">
              <a:buNone/>
            </a:pPr>
            <a:r>
              <a:rPr lang="en-US" dirty="0"/>
              <a:t>    The user's input is stored in the variable number.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45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BB535-5988-D3E8-A6E6-1840FC6D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B8C1-B794-45E0-CF75-920C5193D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sum of digits using a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D08A-83F4-D14C-E384-B363F6006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Initialize the sum variable</a:t>
            </a:r>
          </a:p>
          <a:p>
            <a:pPr marL="0" indent="0">
              <a:buNone/>
            </a:pPr>
            <a:r>
              <a:rPr lang="en-US" dirty="0"/>
              <a:t>sum=0</a:t>
            </a:r>
          </a:p>
          <a:p>
            <a:pPr marL="0" indent="0">
              <a:buNone/>
            </a:pPr>
            <a:r>
              <a:rPr lang="en-US" dirty="0"/>
              <a:t>Here, a variable named sum is initialized to 0. This variable will be used to accumulate the sum of the digits of the number entered by the user.</a:t>
            </a:r>
          </a:p>
          <a:p>
            <a:pPr marL="0" indent="0">
              <a:buNone/>
            </a:pPr>
            <a:r>
              <a:rPr lang="en-US" dirty="0"/>
              <a:t># Calculate the sum of digits using a loop</a:t>
            </a:r>
          </a:p>
          <a:p>
            <a:pPr marL="0" indent="0">
              <a:buNone/>
            </a:pPr>
            <a:r>
              <a:rPr lang="en-US" dirty="0"/>
              <a:t>while (( number &gt; 0 )); do</a:t>
            </a:r>
          </a:p>
          <a:p>
            <a:pPr marL="0" indent="0">
              <a:buNone/>
            </a:pPr>
            <a:r>
              <a:rPr lang="en-US" dirty="0"/>
              <a:t>This line starts a while loop that will continue to execute as long as the number variable is greater than 0.</a:t>
            </a:r>
          </a:p>
          <a:p>
            <a:pPr marL="0" indent="0">
              <a:buNone/>
            </a:pPr>
            <a:r>
              <a:rPr lang="en-US" dirty="0"/>
              <a:t>    The (( ... )) syntax is used for arithmetic evaluation, serving as a condition for the loop.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60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EE305-1015-B313-4E6A-077C02A7D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C2D7-B5C6-1B21-F83C-4E08B6DB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sum of digits using a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4BF63-B26F-0EA2-5819-7CAABD1A9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sum=$(( sum + number % 10 ))  # Add last digit to sum</a:t>
            </a:r>
          </a:p>
          <a:p>
            <a:pPr marL="0" indent="0">
              <a:buNone/>
            </a:pPr>
            <a:r>
              <a:rPr lang="en-US" dirty="0"/>
              <a:t>  Within the loop, this line calculates the last digit of the number using number % 10 (the modulus operator gives the remainder of dividing number by 10).</a:t>
            </a:r>
          </a:p>
          <a:p>
            <a:pPr marL="0" indent="0">
              <a:buNone/>
            </a:pPr>
            <a:r>
              <a:rPr lang="en-US" dirty="0"/>
              <a:t>    This last digit is then added to sum using the (( ... )) syntax, which performs arithmetic operations and updates the sum variable.</a:t>
            </a:r>
          </a:p>
          <a:p>
            <a:pPr marL="0" indent="0">
              <a:buNone/>
            </a:pPr>
            <a:r>
              <a:rPr lang="en-US" dirty="0"/>
              <a:t>number=$(( number / 10 ))      # Remove last digit</a:t>
            </a:r>
          </a:p>
          <a:p>
            <a:pPr marL="0" indent="0">
              <a:buNone/>
            </a:pPr>
            <a:r>
              <a:rPr lang="en-US" dirty="0"/>
              <a:t>After extracting the last digit, this line updates the number variable by dividing it by 10 (using integer division).</a:t>
            </a:r>
          </a:p>
          <a:p>
            <a:pPr marL="0" indent="0">
              <a:buNone/>
            </a:pPr>
            <a:r>
              <a:rPr lang="en-US" dirty="0"/>
              <a:t>    This effectively removes the last digit from number, allowing the loop to process the next digit in the next iteration.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2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3E626-5D71-2981-AE38-2D84E8D9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Calculate the sum of digits using a loop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799D-9126-3AFB-F418-AD2E051C0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done</a:t>
            </a:r>
          </a:p>
          <a:p>
            <a:pPr marL="0" indent="0">
              <a:buNone/>
            </a:pPr>
            <a:r>
              <a:rPr lang="en-US" dirty="0"/>
              <a:t>This marks the end of the while loop.</a:t>
            </a:r>
          </a:p>
          <a:p>
            <a:pPr marL="0" indent="0">
              <a:buNone/>
            </a:pPr>
            <a:r>
              <a:rPr lang="en-US" dirty="0"/>
              <a:t>The loop will repeat until number is no longer greater than 0.</a:t>
            </a:r>
          </a:p>
          <a:p>
            <a:pPr marL="0" indent="0">
              <a:buNone/>
            </a:pPr>
            <a:r>
              <a:rPr lang="en-US" dirty="0"/>
              <a:t>echo "Sum of digits (using loops) is: $sum"</a:t>
            </a:r>
          </a:p>
          <a:p>
            <a:pPr marL="0" indent="0">
              <a:buNone/>
            </a:pPr>
            <a:r>
              <a:rPr lang="en-US" dirty="0"/>
              <a:t>Finally, this line prints the result to the terminal.</a:t>
            </a:r>
          </a:p>
          <a:p>
            <a:pPr marL="0" indent="0">
              <a:buNone/>
            </a:pPr>
            <a:r>
              <a:rPr lang="en-US" dirty="0"/>
              <a:t>It outputs the string "Sum of digits (using loops) is: " followed by the value of the sum variable, which now holds the total of the digits from the original number input by the user.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3183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525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LINUX Lab Program 3</vt:lpstr>
      <vt:lpstr>Calculate the sum of digits using a loop</vt:lpstr>
      <vt:lpstr>Calculate the sum of digits using a loop</vt:lpstr>
      <vt:lpstr>Calculate the sum of digits using a loop</vt:lpstr>
      <vt:lpstr>Calculate the sum of digits using a loop</vt:lpstr>
      <vt:lpstr>Calculate the sum of digits using a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BADARINARAYANA</dc:creator>
  <cp:lastModifiedBy>KARTIK BADARINARAYANA</cp:lastModifiedBy>
  <cp:revision>3</cp:revision>
  <dcterms:created xsi:type="dcterms:W3CDTF">2025-03-10T02:51:29Z</dcterms:created>
  <dcterms:modified xsi:type="dcterms:W3CDTF">2025-03-10T02:57:54Z</dcterms:modified>
</cp:coreProperties>
</file>