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D5415-7626-B02D-93B9-66F4EA3662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55C663-1CF4-7793-0D4D-B53B926995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AA245D2-D47B-2E5F-A9F1-E7CAA2FFD250}"/>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5" name="Footer Placeholder 4">
            <a:extLst>
              <a:ext uri="{FF2B5EF4-FFF2-40B4-BE49-F238E27FC236}">
                <a16:creationId xmlns:a16="http://schemas.microsoft.com/office/drawing/2014/main" id="{227BA2A4-C69D-5E28-65B9-A5F5FCD5F7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B4B12F-F56E-B21F-2A1C-BED9470F47CD}"/>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75935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5F98C-D32A-27C0-033B-551F554868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CC2D2D-8B97-98F4-F534-B586469CFE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83B64A-9700-9214-20B9-82B4C70D7352}"/>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5" name="Footer Placeholder 4">
            <a:extLst>
              <a:ext uri="{FF2B5EF4-FFF2-40B4-BE49-F238E27FC236}">
                <a16:creationId xmlns:a16="http://schemas.microsoft.com/office/drawing/2014/main" id="{7A9E6D8D-0999-1489-0EA6-F8B89A1E48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FF2F39-61BE-221C-66D4-4451DDD6B73F}"/>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837947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1737A7-B55E-420D-A00A-0F504EC16B2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57D9CAE-C1FA-2F4B-5D56-EB275A8768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AFEDCE-4BB9-C3A2-B3C2-E25D494D3EC2}"/>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5" name="Footer Placeholder 4">
            <a:extLst>
              <a:ext uri="{FF2B5EF4-FFF2-40B4-BE49-F238E27FC236}">
                <a16:creationId xmlns:a16="http://schemas.microsoft.com/office/drawing/2014/main" id="{8C6B424E-F35A-B986-84DF-1F6E8BD9C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7BEE1-1C72-A18F-5778-9ED9B841BB0B}"/>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26560777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33CE8-351B-0438-C9E8-B6FB2AF3C7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FC918-AB70-E564-4459-7E8575BF6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91AF0-5DCF-4EAC-2607-87CCD89EDA21}"/>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5" name="Footer Placeholder 4">
            <a:extLst>
              <a:ext uri="{FF2B5EF4-FFF2-40B4-BE49-F238E27FC236}">
                <a16:creationId xmlns:a16="http://schemas.microsoft.com/office/drawing/2014/main" id="{083649F4-B124-18B2-19DA-77150F822D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305C7-07DE-63C1-4CBA-29BCA9674412}"/>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118998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191D9-5E3E-D300-E8BD-084B56819A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75BCD5-41DC-D9C7-9764-58ACE813C2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53F011-6317-27C0-761C-916DB4A7B824}"/>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5" name="Footer Placeholder 4">
            <a:extLst>
              <a:ext uri="{FF2B5EF4-FFF2-40B4-BE49-F238E27FC236}">
                <a16:creationId xmlns:a16="http://schemas.microsoft.com/office/drawing/2014/main" id="{93C7E5B2-7C7E-B0E5-C521-25E61D6015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AF5BA-2C7E-B02D-F2A0-F365655FEF2A}"/>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372331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742C8-5134-0A51-2461-DC750D9362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0205BE-9552-042B-E157-22C7B9C3DC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A5E953-2CD6-73AB-E537-56EB7C0D30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1CAB44-8CC3-4B06-2317-72F40B41544F}"/>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6" name="Footer Placeholder 5">
            <a:extLst>
              <a:ext uri="{FF2B5EF4-FFF2-40B4-BE49-F238E27FC236}">
                <a16:creationId xmlns:a16="http://schemas.microsoft.com/office/drawing/2014/main" id="{25BF01FF-2007-1DBD-7199-44DF4B79F7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46B2A5-4360-B81C-954C-EB8553F7C109}"/>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2615671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9BD0F-16CC-1C1E-C372-C428F304C3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28E11D-9633-82ED-E976-0CBA245815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A63A4F7-E033-5258-7186-015FA45862B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0166A3-2D96-3730-8A10-B9D0FF1B23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0B55EF-8162-7E28-74BF-7AF0D4FCA0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80FCCA-4E95-11D6-F30E-37EC0D84F862}"/>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8" name="Footer Placeholder 7">
            <a:extLst>
              <a:ext uri="{FF2B5EF4-FFF2-40B4-BE49-F238E27FC236}">
                <a16:creationId xmlns:a16="http://schemas.microsoft.com/office/drawing/2014/main" id="{CA83C7A3-881D-2FE0-0B1E-12B324C4D6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F96BF98-7ADD-D782-AA1A-B8F5D0E1A854}"/>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864892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7757B-F2B1-C802-038C-8668A6D7FF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F048621-6555-C043-3D51-778F45A5E0C4}"/>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4" name="Footer Placeholder 3">
            <a:extLst>
              <a:ext uri="{FF2B5EF4-FFF2-40B4-BE49-F238E27FC236}">
                <a16:creationId xmlns:a16="http://schemas.microsoft.com/office/drawing/2014/main" id="{3019E16B-F44F-3838-988D-4841236228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D32BD8D-F684-B4A7-557B-6F4CB0CF74E1}"/>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3837786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F8CB2E-195C-3A72-4FD6-DFE6F5F58F99}"/>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3" name="Footer Placeholder 2">
            <a:extLst>
              <a:ext uri="{FF2B5EF4-FFF2-40B4-BE49-F238E27FC236}">
                <a16:creationId xmlns:a16="http://schemas.microsoft.com/office/drawing/2014/main" id="{07E0A624-0983-2DAB-1723-A364CAEB07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C4F9504-5F63-C74D-2599-7FBA63FC7C54}"/>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2547276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F7430-F4BE-0678-5ABC-D14D8EEBBC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734D1C6-3487-CC91-9773-B6A6C6249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29A4C6-6651-C50E-CAF9-0F36DA2829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D0320F-3303-1553-93D6-9F8025C81185}"/>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6" name="Footer Placeholder 5">
            <a:extLst>
              <a:ext uri="{FF2B5EF4-FFF2-40B4-BE49-F238E27FC236}">
                <a16:creationId xmlns:a16="http://schemas.microsoft.com/office/drawing/2014/main" id="{C2A83A8E-134F-9AD4-7E97-B4110B043D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96F3F7-E3B5-E84B-E1F5-1FDB358C8547}"/>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3520373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32BFB-7B10-6E57-C2FF-5ADBE17EB4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FC6CBD1-FB7D-B1B4-D03D-80CB36E569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054DD87-57E2-8601-3E0D-7AD4282BF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48911-02DD-1474-4FA6-249826F82375}"/>
              </a:ext>
            </a:extLst>
          </p:cNvPr>
          <p:cNvSpPr>
            <a:spLocks noGrp="1"/>
          </p:cNvSpPr>
          <p:nvPr>
            <p:ph type="dt" sz="half" idx="10"/>
          </p:nvPr>
        </p:nvSpPr>
        <p:spPr/>
        <p:txBody>
          <a:bodyPr/>
          <a:lstStyle/>
          <a:p>
            <a:fld id="{C426D700-2E1E-4DE2-904F-C4EF62FB74D0}" type="datetimeFigureOut">
              <a:rPr lang="en-IN" smtClean="0"/>
              <a:t>17-03-2025</a:t>
            </a:fld>
            <a:endParaRPr lang="en-IN"/>
          </a:p>
        </p:txBody>
      </p:sp>
      <p:sp>
        <p:nvSpPr>
          <p:cNvPr id="6" name="Footer Placeholder 5">
            <a:extLst>
              <a:ext uri="{FF2B5EF4-FFF2-40B4-BE49-F238E27FC236}">
                <a16:creationId xmlns:a16="http://schemas.microsoft.com/office/drawing/2014/main" id="{3920BA77-CF3A-1FE5-0EF2-5F195E3773A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BF74B5-103A-2BF0-00EB-6DE97567B753}"/>
              </a:ext>
            </a:extLst>
          </p:cNvPr>
          <p:cNvSpPr>
            <a:spLocks noGrp="1"/>
          </p:cNvSpPr>
          <p:nvPr>
            <p:ph type="sldNum" sz="quarter" idx="12"/>
          </p:nvPr>
        </p:nvSpPr>
        <p:spPr/>
        <p:txBody>
          <a:bodyPr/>
          <a:lstStyle/>
          <a:p>
            <a:fld id="{AFA5A4E4-9E87-4893-9F01-8D2B4E309E91}" type="slidenum">
              <a:rPr lang="en-IN" smtClean="0"/>
              <a:t>‹#›</a:t>
            </a:fld>
            <a:endParaRPr lang="en-IN"/>
          </a:p>
        </p:txBody>
      </p:sp>
    </p:spTree>
    <p:extLst>
      <p:ext uri="{BB962C8B-B14F-4D97-AF65-F5344CB8AC3E}">
        <p14:creationId xmlns:p14="http://schemas.microsoft.com/office/powerpoint/2010/main" val="344121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FA57E6-7E6B-9A51-F53C-F177CBE5E4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07C325D-D994-7FA8-70EB-B141DADCF3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2386EE-055E-A5DD-E42A-981BEC66E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6D700-2E1E-4DE2-904F-C4EF62FB74D0}" type="datetimeFigureOut">
              <a:rPr lang="en-IN" smtClean="0"/>
              <a:t>17-03-2025</a:t>
            </a:fld>
            <a:endParaRPr lang="en-IN"/>
          </a:p>
        </p:txBody>
      </p:sp>
      <p:sp>
        <p:nvSpPr>
          <p:cNvPr id="5" name="Footer Placeholder 4">
            <a:extLst>
              <a:ext uri="{FF2B5EF4-FFF2-40B4-BE49-F238E27FC236}">
                <a16:creationId xmlns:a16="http://schemas.microsoft.com/office/drawing/2014/main" id="{57E6828D-FE32-156A-CA3C-31BFC7433B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89AA101-9B74-8652-ED8B-9A2F6DCAA6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A5A4E4-9E87-4893-9F01-8D2B4E309E91}" type="slidenum">
              <a:rPr lang="en-IN" smtClean="0"/>
              <a:t>‹#›</a:t>
            </a:fld>
            <a:endParaRPr lang="en-IN"/>
          </a:p>
        </p:txBody>
      </p:sp>
    </p:spTree>
    <p:extLst>
      <p:ext uri="{BB962C8B-B14F-4D97-AF65-F5344CB8AC3E}">
        <p14:creationId xmlns:p14="http://schemas.microsoft.com/office/powerpoint/2010/main" val="2944531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DC994-8243-E85D-6568-11EFC005BA58}"/>
              </a:ext>
            </a:extLst>
          </p:cNvPr>
          <p:cNvSpPr>
            <a:spLocks noGrp="1"/>
          </p:cNvSpPr>
          <p:nvPr>
            <p:ph type="title"/>
          </p:nvPr>
        </p:nvSpPr>
        <p:spPr>
          <a:xfrm>
            <a:off x="838200" y="2766218"/>
            <a:ext cx="10515600" cy="1325563"/>
          </a:xfrm>
        </p:spPr>
        <p:txBody>
          <a:bodyPr>
            <a:normAutofit fontScale="90000"/>
          </a:bodyPr>
          <a:lstStyle/>
          <a:p>
            <a:r>
              <a:rPr lang="en-US" dirty="0"/>
              <a:t>5. Write a Shell script that displays list of all the files in the current directory to which the user</a:t>
            </a:r>
            <a:br>
              <a:rPr lang="en-US" dirty="0"/>
            </a:br>
            <a:r>
              <a:rPr lang="en-US" dirty="0"/>
              <a:t>has read, write and execute permissions?</a:t>
            </a:r>
            <a:br>
              <a:rPr lang="en-US" dirty="0"/>
            </a:br>
            <a:endParaRPr lang="en-IN" dirty="0"/>
          </a:p>
        </p:txBody>
      </p:sp>
    </p:spTree>
    <p:extLst>
      <p:ext uri="{BB962C8B-B14F-4D97-AF65-F5344CB8AC3E}">
        <p14:creationId xmlns:p14="http://schemas.microsoft.com/office/powerpoint/2010/main" val="349604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E03E-276C-AC49-76F2-584BE656A53A}"/>
              </a:ext>
            </a:extLst>
          </p:cNvPr>
          <p:cNvSpPr>
            <a:spLocks noGrp="1"/>
          </p:cNvSpPr>
          <p:nvPr>
            <p:ph type="title"/>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Write a Shell script that displays list of all the files in the current directory to which the user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has read, write and execute permissions?</a:t>
            </a:r>
            <a:endParaRPr lang="en-IN" dirty="0"/>
          </a:p>
        </p:txBody>
      </p:sp>
      <p:sp>
        <p:nvSpPr>
          <p:cNvPr id="3" name="Content Placeholder 2">
            <a:extLst>
              <a:ext uri="{FF2B5EF4-FFF2-40B4-BE49-F238E27FC236}">
                <a16:creationId xmlns:a16="http://schemas.microsoft.com/office/drawing/2014/main" id="{F266D082-795F-B0FC-CFB5-CF713C8A157E}"/>
              </a:ext>
            </a:extLst>
          </p:cNvPr>
          <p:cNvSpPr>
            <a:spLocks noGrp="1"/>
          </p:cNvSpPr>
          <p:nvPr>
            <p:ph idx="1"/>
          </p:nvPr>
        </p:nvSpPr>
        <p:spPr/>
        <p:txBody>
          <a:bodyPr>
            <a:normAutofit fontScale="92500" lnSpcReduction="20000"/>
          </a:bodyPr>
          <a:lstStyle/>
          <a:p>
            <a:pPr marL="0" indent="0">
              <a:buNone/>
            </a:pPr>
            <a:r>
              <a:rPr lang="en-US" dirty="0"/>
              <a:t>#!/bin/bash</a:t>
            </a:r>
          </a:p>
          <a:p>
            <a:pPr marL="0" indent="0">
              <a:buNone/>
            </a:pPr>
            <a:r>
              <a:rPr lang="en-US" dirty="0"/>
              <a:t># Display a message indicating the start of the process</a:t>
            </a:r>
          </a:p>
          <a:p>
            <a:pPr marL="0" indent="0">
              <a:buNone/>
            </a:pPr>
            <a:r>
              <a:rPr lang="en-US" dirty="0"/>
              <a:t>echo "Files with read, write, and execute permissions:"</a:t>
            </a:r>
          </a:p>
          <a:p>
            <a:pPr marL="0" indent="0">
              <a:buNone/>
            </a:pPr>
            <a:endParaRPr lang="en-US" dirty="0"/>
          </a:p>
          <a:p>
            <a:pPr marL="0" indent="0">
              <a:buNone/>
            </a:pPr>
            <a:r>
              <a:rPr lang="en-US" dirty="0"/>
              <a:t># Loop through all files I n the current directory and check for permissions</a:t>
            </a:r>
          </a:p>
          <a:p>
            <a:pPr marL="0" indent="0">
              <a:buNone/>
            </a:pPr>
            <a:r>
              <a:rPr lang="en-US" dirty="0"/>
              <a:t>for file in *; do</a:t>
            </a:r>
          </a:p>
          <a:p>
            <a:pPr marL="0" indent="0">
              <a:buNone/>
            </a:pPr>
            <a:r>
              <a:rPr lang="en-US" dirty="0"/>
              <a:t>    if [ -f "$file" ] &amp;&amp; [ -r "$file" ] &amp;&amp; [ -w "$file" ] &amp;&amp; [ -x "$file" ]; then</a:t>
            </a:r>
          </a:p>
          <a:p>
            <a:pPr marL="0" indent="0">
              <a:buNone/>
            </a:pPr>
            <a:r>
              <a:rPr lang="en-US" dirty="0"/>
              <a:t>        echo "$file"</a:t>
            </a:r>
          </a:p>
          <a:p>
            <a:pPr marL="0" indent="0">
              <a:buNone/>
            </a:pPr>
            <a:r>
              <a:rPr lang="en-US" dirty="0"/>
              <a:t>    fi</a:t>
            </a:r>
          </a:p>
          <a:p>
            <a:pPr marL="0" indent="0">
              <a:buNone/>
            </a:pPr>
            <a:r>
              <a:rPr lang="en-US" dirty="0"/>
              <a:t>done</a:t>
            </a:r>
            <a:endParaRPr lang="en-IN" dirty="0"/>
          </a:p>
        </p:txBody>
      </p:sp>
    </p:spTree>
    <p:extLst>
      <p:ext uri="{BB962C8B-B14F-4D97-AF65-F5344CB8AC3E}">
        <p14:creationId xmlns:p14="http://schemas.microsoft.com/office/powerpoint/2010/main" val="733730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5716A-7EEC-6135-60F5-0121A9AF7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8F135C-6C12-8570-6D34-AD29C904D62D}"/>
              </a:ext>
            </a:extLst>
          </p:cNvPr>
          <p:cNvSpPr>
            <a:spLocks noGrp="1"/>
          </p:cNvSpPr>
          <p:nvPr>
            <p:ph type="title"/>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Write a Shell script that displays list of all the files in the current directory to which the user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has read, write and execute permissions?</a:t>
            </a:r>
            <a:endParaRPr lang="en-IN" dirty="0"/>
          </a:p>
        </p:txBody>
      </p:sp>
      <p:sp>
        <p:nvSpPr>
          <p:cNvPr id="3" name="Content Placeholder 2">
            <a:extLst>
              <a:ext uri="{FF2B5EF4-FFF2-40B4-BE49-F238E27FC236}">
                <a16:creationId xmlns:a16="http://schemas.microsoft.com/office/drawing/2014/main" id="{07235F3E-6B30-D170-7B82-65C1FA541486}"/>
              </a:ext>
            </a:extLst>
          </p:cNvPr>
          <p:cNvSpPr>
            <a:spLocks noGrp="1"/>
          </p:cNvSpPr>
          <p:nvPr>
            <p:ph idx="1"/>
          </p:nvPr>
        </p:nvSpPr>
        <p:spPr/>
        <p:txBody>
          <a:bodyPr>
            <a:normAutofit fontScale="92500" lnSpcReduction="20000"/>
          </a:bodyPr>
          <a:lstStyle/>
          <a:p>
            <a:pPr marL="0" indent="0">
              <a:buNone/>
            </a:pPr>
            <a:r>
              <a:rPr lang="en-US" dirty="0"/>
              <a:t>echo "Files with read, write, and execute permissions:"</a:t>
            </a:r>
          </a:p>
          <a:p>
            <a:pPr marL="0" indent="0">
              <a:buNone/>
            </a:pPr>
            <a:r>
              <a:rPr lang="en-US" dirty="0"/>
              <a:t>This line is a comment (indicated by the #), which is not executed but serves to explain the purpose of the next command. The following line uses the echo command to output the message "Files with read, write, and execute permissions:" to the terminal. This lets the user know what to expect from the output that follows.</a:t>
            </a:r>
          </a:p>
          <a:p>
            <a:pPr marL="0" indent="0">
              <a:buNone/>
            </a:pPr>
            <a:endParaRPr lang="en-US" dirty="0"/>
          </a:p>
          <a:p>
            <a:pPr marL="0" indent="0">
              <a:buNone/>
            </a:pPr>
            <a:r>
              <a:rPr lang="en-US" dirty="0"/>
              <a:t># Loop through all files in the current directory and check for permissions</a:t>
            </a:r>
          </a:p>
          <a:p>
            <a:pPr marL="0" indent="0">
              <a:buNone/>
            </a:pPr>
            <a:r>
              <a:rPr lang="en-US" dirty="0"/>
              <a:t>for file in *; do</a:t>
            </a:r>
          </a:p>
          <a:p>
            <a:pPr marL="0" indent="0">
              <a:buNone/>
            </a:pPr>
            <a:r>
              <a:rPr lang="en-US" dirty="0"/>
              <a:t>    This line begins a for loop that iterates over each item (file or directory) in the current directory, represented by the * wildcard. Each item is temporarily stored in the variable file during each iteration of the loop.</a:t>
            </a:r>
          </a:p>
          <a:p>
            <a:pPr marL="0" indent="0">
              <a:buNone/>
            </a:pPr>
            <a:endParaRPr lang="en-IN" dirty="0"/>
          </a:p>
        </p:txBody>
      </p:sp>
    </p:spTree>
    <p:extLst>
      <p:ext uri="{BB962C8B-B14F-4D97-AF65-F5344CB8AC3E}">
        <p14:creationId xmlns:p14="http://schemas.microsoft.com/office/powerpoint/2010/main" val="3560995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F26C-771D-A723-3202-AFA79BD60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CB6679-B20E-2D4F-A9C0-6A863B6F6E39}"/>
              </a:ext>
            </a:extLst>
          </p:cNvPr>
          <p:cNvSpPr>
            <a:spLocks noGrp="1"/>
          </p:cNvSpPr>
          <p:nvPr>
            <p:ph type="title"/>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Write a Shell script that displays list of all the files in the current directory to which the user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has read, write and execute permissions?</a:t>
            </a:r>
            <a:endParaRPr lang="en-IN" dirty="0"/>
          </a:p>
        </p:txBody>
      </p:sp>
      <p:sp>
        <p:nvSpPr>
          <p:cNvPr id="3" name="Content Placeholder 2">
            <a:extLst>
              <a:ext uri="{FF2B5EF4-FFF2-40B4-BE49-F238E27FC236}">
                <a16:creationId xmlns:a16="http://schemas.microsoft.com/office/drawing/2014/main" id="{E292AF27-49B9-AA7D-5823-9DA92503A16B}"/>
              </a:ext>
            </a:extLst>
          </p:cNvPr>
          <p:cNvSpPr>
            <a:spLocks noGrp="1"/>
          </p:cNvSpPr>
          <p:nvPr>
            <p:ph idx="1"/>
          </p:nvPr>
        </p:nvSpPr>
        <p:spPr/>
        <p:txBody>
          <a:bodyPr>
            <a:normAutofit fontScale="92500" lnSpcReduction="20000"/>
          </a:bodyPr>
          <a:lstStyle/>
          <a:p>
            <a:pPr marL="0" indent="0">
              <a:buNone/>
            </a:pPr>
            <a:r>
              <a:rPr lang="en-US" dirty="0"/>
              <a:t>if [ -f "$file" ] &amp;&amp; [ -r "$file" ] &amp;&amp; [ -w "$file" ] &amp;&amp; [ -x "$file" ]; then</a:t>
            </a:r>
          </a:p>
          <a:p>
            <a:pPr marL="0" indent="0">
              <a:buNone/>
            </a:pPr>
            <a:endParaRPr lang="en-US" dirty="0"/>
          </a:p>
          <a:p>
            <a:pPr marL="0" indent="0">
              <a:buNone/>
            </a:pPr>
            <a:r>
              <a:rPr lang="en-US" dirty="0"/>
              <a:t>Within the loop, this line starts an if statement that checks multiple conditions using the &amp;&amp; operator (which requires that all conditions be true):</a:t>
            </a:r>
          </a:p>
          <a:p>
            <a:pPr marL="0" indent="0">
              <a:buNone/>
            </a:pPr>
            <a:r>
              <a:rPr lang="en-US" dirty="0"/>
              <a:t>        -f "$file" checks if the item is a regular file (not a directory, symbolic link, etc.).</a:t>
            </a:r>
          </a:p>
          <a:p>
            <a:pPr marL="0" indent="0">
              <a:buNone/>
            </a:pPr>
            <a:r>
              <a:rPr lang="en-US" dirty="0"/>
              <a:t>        -r "$file" checks if the file is readable (the script can read its contents).</a:t>
            </a:r>
          </a:p>
          <a:p>
            <a:pPr marL="0" indent="0">
              <a:buNone/>
            </a:pPr>
            <a:r>
              <a:rPr lang="en-US" dirty="0"/>
              <a:t>        -w "$file" checks if the file is writable (the script can modify its contents).</a:t>
            </a:r>
          </a:p>
          <a:p>
            <a:pPr marL="0" indent="0">
              <a:buNone/>
            </a:pPr>
            <a:r>
              <a:rPr lang="en-US" dirty="0"/>
              <a:t>        -x "$file" checks if the file is executable (the script can run it as a program).</a:t>
            </a:r>
          </a:p>
          <a:p>
            <a:pPr marL="0" indent="0">
              <a:buNone/>
            </a:pPr>
            <a:endParaRPr lang="en-IN" dirty="0"/>
          </a:p>
        </p:txBody>
      </p:sp>
    </p:spTree>
    <p:extLst>
      <p:ext uri="{BB962C8B-B14F-4D97-AF65-F5344CB8AC3E}">
        <p14:creationId xmlns:p14="http://schemas.microsoft.com/office/powerpoint/2010/main" val="69286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5907C-FF44-CEF5-4293-89BFA0C955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15A77-51B5-ED99-3054-409C95FF142D}"/>
              </a:ext>
            </a:extLst>
          </p:cNvPr>
          <p:cNvSpPr>
            <a:spLocks noGrp="1"/>
          </p:cNvSpPr>
          <p:nvPr>
            <p:ph type="title"/>
          </p:nvPr>
        </p:nvSpPr>
        <p:spPr/>
        <p:txBody>
          <a:bodyPr>
            <a:normAutofit/>
          </a:bodyPr>
          <a:lstStyle/>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5. Write a Shell script that displays list of all the files in the current directory to which the user</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has read, write and execute permissions?</a:t>
            </a:r>
            <a:endParaRPr lang="en-IN" dirty="0"/>
          </a:p>
        </p:txBody>
      </p:sp>
      <p:sp>
        <p:nvSpPr>
          <p:cNvPr id="3" name="Content Placeholder 2">
            <a:extLst>
              <a:ext uri="{FF2B5EF4-FFF2-40B4-BE49-F238E27FC236}">
                <a16:creationId xmlns:a16="http://schemas.microsoft.com/office/drawing/2014/main" id="{A12998A3-538E-74D2-6780-C7E8962E25EC}"/>
              </a:ext>
            </a:extLst>
          </p:cNvPr>
          <p:cNvSpPr>
            <a:spLocks noGrp="1"/>
          </p:cNvSpPr>
          <p:nvPr>
            <p:ph idx="1"/>
          </p:nvPr>
        </p:nvSpPr>
        <p:spPr/>
        <p:txBody>
          <a:bodyPr>
            <a:normAutofit fontScale="92500" lnSpcReduction="20000"/>
          </a:bodyPr>
          <a:lstStyle/>
          <a:p>
            <a:pPr marL="0" indent="0">
              <a:buNone/>
            </a:pPr>
            <a:r>
              <a:rPr lang="en-US" dirty="0"/>
              <a:t> f all these conditions are met (the item is a file and has read, write, and execute permissions), then the code inside the if block will be executed.</a:t>
            </a:r>
          </a:p>
          <a:p>
            <a:pPr marL="0" indent="0">
              <a:buNone/>
            </a:pPr>
            <a:endParaRPr lang="en-US" dirty="0"/>
          </a:p>
          <a:p>
            <a:pPr marL="0" indent="0">
              <a:buNone/>
            </a:pPr>
            <a:r>
              <a:rPr lang="en-US" dirty="0"/>
              <a:t>        echo "$file"</a:t>
            </a:r>
          </a:p>
          <a:p>
            <a:pPr marL="0" indent="0">
              <a:buNone/>
            </a:pPr>
            <a:r>
              <a:rPr lang="en-US" dirty="0"/>
              <a:t>    This line is executed if the conditions of the if statement are true. It outputs the name of the file that met all the permission criteria to the terminal.</a:t>
            </a:r>
          </a:p>
          <a:p>
            <a:pPr marL="0" indent="0">
              <a:buNone/>
            </a:pPr>
            <a:endParaRPr lang="en-US" dirty="0"/>
          </a:p>
          <a:p>
            <a:pPr marL="0" indent="0">
              <a:buNone/>
            </a:pPr>
            <a:r>
              <a:rPr lang="en-US" dirty="0"/>
              <a:t>    fi</a:t>
            </a:r>
          </a:p>
          <a:p>
            <a:pPr marL="0" indent="0">
              <a:buNone/>
            </a:pPr>
            <a:r>
              <a:rPr lang="en-US" dirty="0"/>
              <a:t>done</a:t>
            </a:r>
          </a:p>
          <a:p>
            <a:pPr marL="0" indent="0">
              <a:buNone/>
            </a:pPr>
            <a:r>
              <a:rPr lang="en-US" dirty="0"/>
              <a:t>    This marks the end of the if statement and the for loop, respectively. After evaluating all items in the current directory, the loop completes.</a:t>
            </a:r>
            <a:endParaRPr lang="en-IN" dirty="0"/>
          </a:p>
        </p:txBody>
      </p:sp>
    </p:spTree>
    <p:extLst>
      <p:ext uri="{BB962C8B-B14F-4D97-AF65-F5344CB8AC3E}">
        <p14:creationId xmlns:p14="http://schemas.microsoft.com/office/powerpoint/2010/main" val="13541336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626</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5. Write a Shell script that displays list of all the files in the current directory to which the user has read, write and execute permissions? </vt:lpstr>
      <vt:lpstr>5. Write a Shell script that displays list of all the files in the current directory to which the user has read, write and execute permissions?</vt:lpstr>
      <vt:lpstr>5. Write a Shell script that displays list of all the files in the current directory to which the user has read, write and execute permissions?</vt:lpstr>
      <vt:lpstr>5. Write a Shell script that displays list of all the files in the current directory to which the user has read, write and execute permissions?</vt:lpstr>
      <vt:lpstr>5. Write a Shell script that displays list of all the files in the current directory to which the user has read, write and execute permissions?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BADARINARAYANA</dc:creator>
  <cp:lastModifiedBy>KARTIK BADARINARAYANA</cp:lastModifiedBy>
  <cp:revision>5</cp:revision>
  <dcterms:created xsi:type="dcterms:W3CDTF">2025-03-17T03:07:39Z</dcterms:created>
  <dcterms:modified xsi:type="dcterms:W3CDTF">2025-03-17T05:21:49Z</dcterms:modified>
</cp:coreProperties>
</file>