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FA263-09C9-8F5E-4101-62396E998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AAF9A-206B-D507-283E-2A9FDB9839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284BC-260C-36CE-A30E-9CB4109F8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A331-8D4E-4CD3-8B43-02C6F229E21B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C508E-FC38-EDC6-88BE-8E0B10891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E601B-317D-A623-41DC-3555C0899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E8D5C-2363-493C-9E59-C39EA19C0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88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69013-487B-004A-34DB-68BEC1E4F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AE8C1-3875-9762-6E7E-303FABCD70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17271-13C3-CBD8-7158-B074EFF15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A331-8D4E-4CD3-8B43-02C6F229E21B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27FA1-CDEE-1D03-2E02-18DAE65B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E1146-DA87-80DA-8FC9-916C4EA4F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E8D5C-2363-493C-9E59-C39EA19C0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841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92C208-BA78-B21B-3CE1-7DD0F5470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809AD-56C3-EB53-DF0D-5E381A893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15AD4-41A1-A496-469B-2FB09AE83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A331-8D4E-4CD3-8B43-02C6F229E21B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1697A-E79B-1C40-353C-99C7FAD33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43027-5F4A-2598-E61A-877C39C6C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E8D5C-2363-493C-9E59-C39EA19C0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478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D587E-2865-650C-8CE6-6D731FFC0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484F4-AA21-DDAF-604C-6D88A51B6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63AF9-90D6-209C-527E-DFC4E82BE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A331-8D4E-4CD3-8B43-02C6F229E21B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DFA14-C08C-76C8-3E17-1AFAB3AFC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AB771-5560-5EDA-7838-2C113543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E8D5C-2363-493C-9E59-C39EA19C0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59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052E2-BB8C-6C6F-1DCD-6BBB8B49A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5F62F-DEDF-EDEF-47FE-3667D3794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57B14-13A3-C252-0067-06033B41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A331-8D4E-4CD3-8B43-02C6F229E21B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EC8E9-7E23-C82C-76AE-8514AE89F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A6A2B-EEB6-416B-34C1-E9E2BE1F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E8D5C-2363-493C-9E59-C39EA19C0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22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10AD1-605D-43A4-DECE-BC7A79083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92A16-EA4A-92E0-818C-80230540DE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372FD9-FABC-E40B-F5BC-596D8D8CD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1EE3E4-5D81-D015-77F3-B62F031C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A331-8D4E-4CD3-8B43-02C6F229E21B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F0C1C-C9B2-178A-44CE-48F9E5B5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FDD53-9B8F-CFA0-B5BA-646B8C32F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E8D5C-2363-493C-9E59-C39EA19C0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54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E64C-2BE2-6FD8-62F1-119B48386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250393-10AF-D0C2-77A7-E70897589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10EB32-98F3-78C6-20DD-AC33E15CB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A0818-53D6-946A-14E4-45B51798C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B77801-8CA1-760C-1F62-04C1D57E93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37292-43A0-6571-B71D-8ACD9BC9A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A331-8D4E-4CD3-8B43-02C6F229E21B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DBA420-F7F4-A048-384E-85BBED47D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BD4C7-8AD5-F01D-7F37-AAF78E7E5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E8D5C-2363-493C-9E59-C39EA19C0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093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CAFA-A25F-DA08-D41D-EBDD978B1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F6EAF0-464A-55D0-95AA-A47AF809F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A331-8D4E-4CD3-8B43-02C6F229E21B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D0DC8-11DB-5F70-F8FC-502C2CAC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9E4A1-25EF-1A1E-B9DE-C8DBD4E7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E8D5C-2363-493C-9E59-C39EA19C0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17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7D4BA-0C41-967D-F498-625C263B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A331-8D4E-4CD3-8B43-02C6F229E21B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45CCF9-4C66-B4FA-435E-667677E79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41053-6B3B-5843-C48E-BAC39430C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E8D5C-2363-493C-9E59-C39EA19C0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379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1DC7-64FF-D048-8D98-9C90E7A4C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002A2-ECE2-A2F6-0100-15246EBC2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3A4192-CD05-19AC-29DF-CF3E2CD63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19FEA-7D33-00B1-D2DA-938F20357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A331-8D4E-4CD3-8B43-02C6F229E21B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EF366-FCEB-5279-AD64-6D5C350F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8753B-A525-A415-9437-DB0732A49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E8D5C-2363-493C-9E59-C39EA19C0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C6267-07B2-C088-4C27-E1DDD43E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CF9834-D9A1-A453-A189-0FF777E613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87DB3-F44A-3565-CA36-3F8959558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6DE0D-0E26-2F9D-DBC9-2847D20F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3A331-8D4E-4CD3-8B43-02C6F229E21B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48A8E-73E2-8362-17AF-5EB37DA96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B71DF6-1DB2-D3B0-5BF6-281BA114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E8D5C-2363-493C-9E59-C39EA19C0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128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49BB31-027E-26F6-51ED-330A302DD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6D5EC-2744-AA66-50E5-1B4323872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039F8-9746-4068-3BD4-6E1E9B5C7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3A331-8D4E-4CD3-8B43-02C6F229E21B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A8A0B-CD1A-219F-3D77-595B0F373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86BF1-7C58-2174-E31F-0BF7CBC07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E8D5C-2363-493C-9E59-C39EA19C0B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57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8C15-7A73-8DE2-191D-B6E6F408D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6. Write a shell script to copy a file within current directory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619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6D9EA-844E-7592-D56B-36F65626D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6. Write a shell script to copy a file within current directory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97676-2C68-E99D-67B1-A2E0422D2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87" y="1825625"/>
            <a:ext cx="115478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Prompt for the source file and check existence</a:t>
            </a:r>
          </a:p>
          <a:p>
            <a:pPr marL="0" indent="0">
              <a:buNone/>
            </a:pPr>
            <a:r>
              <a:rPr lang="en-US" dirty="0"/>
              <a:t>read -p "Enter the name of the file to copy: " </a:t>
            </a:r>
            <a:r>
              <a:rPr lang="en-US" dirty="0" err="1"/>
              <a:t>source_file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 -f "$</a:t>
            </a:r>
            <a:r>
              <a:rPr lang="en-US" dirty="0" err="1"/>
              <a:t>source_file</a:t>
            </a:r>
            <a:r>
              <a:rPr lang="en-US" dirty="0"/>
              <a:t>" ] || { echo "File '$</a:t>
            </a:r>
            <a:r>
              <a:rPr lang="en-US" dirty="0" err="1"/>
              <a:t>source_file</a:t>
            </a:r>
            <a:r>
              <a:rPr lang="en-US" dirty="0"/>
              <a:t>' does not exist."; exit 1;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Prompt for the destination file and copy</a:t>
            </a:r>
          </a:p>
          <a:p>
            <a:pPr marL="0" indent="0">
              <a:buNone/>
            </a:pPr>
            <a:r>
              <a:rPr lang="en-US" dirty="0"/>
              <a:t>read -p "Enter the name for the new copy: " </a:t>
            </a:r>
            <a:r>
              <a:rPr lang="en-US" dirty="0" err="1"/>
              <a:t>destination_file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cp "$</a:t>
            </a:r>
            <a:r>
              <a:rPr lang="en-US" dirty="0" err="1"/>
              <a:t>source_file</a:t>
            </a:r>
            <a:r>
              <a:rPr lang="en-US" dirty="0"/>
              <a:t>" "$</a:t>
            </a:r>
            <a:r>
              <a:rPr lang="en-US" dirty="0" err="1"/>
              <a:t>destination_file</a:t>
            </a:r>
            <a:r>
              <a:rPr lang="en-US" dirty="0"/>
              <a:t>" &amp;&amp; echo "File '$</a:t>
            </a:r>
            <a:r>
              <a:rPr lang="en-US" dirty="0" err="1"/>
              <a:t>source_file</a:t>
            </a:r>
            <a:r>
              <a:rPr lang="en-US" dirty="0"/>
              <a:t>' has been copied to '$</a:t>
            </a:r>
            <a:r>
              <a:rPr lang="en-US" dirty="0" err="1"/>
              <a:t>destination_file</a:t>
            </a:r>
            <a:r>
              <a:rPr lang="en-US" dirty="0"/>
              <a:t>'." || echo "Failed to copy '$</a:t>
            </a:r>
            <a:r>
              <a:rPr lang="en-US" dirty="0" err="1"/>
              <a:t>source_file</a:t>
            </a:r>
            <a:r>
              <a:rPr lang="en-US" dirty="0"/>
              <a:t>'."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6093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E989D-0F1F-EEA7-7081-5E5E1B0BD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B7F0E-20CA-528F-298B-F61A2CA5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6. Write a shell script to copy a file within current directory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DEEE8-F638-2C3E-4436-C313178FD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87" y="1825625"/>
            <a:ext cx="115478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read -p "Enter the name of the file to copy: " </a:t>
            </a:r>
            <a:r>
              <a:rPr lang="en-US" dirty="0" err="1"/>
              <a:t>source_file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line uses the read command to collect user input.</a:t>
            </a:r>
          </a:p>
          <a:p>
            <a:pPr marL="0" indent="0">
              <a:buNone/>
            </a:pPr>
            <a:r>
              <a:rPr lang="en-US" dirty="0"/>
              <a:t>The -p option allows you to provide a prompt message. Here, the prompt message is "Enter the name of the file to copy: ".</a:t>
            </a:r>
          </a:p>
          <a:p>
            <a:pPr marL="0" indent="0">
              <a:buNone/>
            </a:pPr>
            <a:r>
              <a:rPr lang="en-US" dirty="0"/>
              <a:t>The user input is stored in the variable </a:t>
            </a:r>
            <a:r>
              <a:rPr lang="en-US" dirty="0" err="1"/>
              <a:t>source_file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67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600DB-DA58-1E64-FDD0-DBED2F1D7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725F4-AAB3-46F9-3E08-07F21B2FF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6. Write a shell script to copy a file within current directory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20816-8F91-886D-2B56-77E891C7E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87" y="1825625"/>
            <a:ext cx="11547835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[ -f "$</a:t>
            </a:r>
            <a:r>
              <a:rPr lang="en-US" dirty="0" err="1"/>
              <a:t>source_file</a:t>
            </a:r>
            <a:r>
              <a:rPr lang="en-US" dirty="0"/>
              <a:t>" ] || { echo "File '$</a:t>
            </a:r>
            <a:r>
              <a:rPr lang="en-US" dirty="0" err="1"/>
              <a:t>source_file</a:t>
            </a:r>
            <a:r>
              <a:rPr lang="en-US" dirty="0"/>
              <a:t>' does not exist."; exit 1;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This line checks if the file specified by </a:t>
            </a:r>
            <a:r>
              <a:rPr lang="en-US" dirty="0" err="1"/>
              <a:t>source_file</a:t>
            </a:r>
            <a:r>
              <a:rPr lang="en-US" dirty="0"/>
              <a:t> exists and is a regular file.</a:t>
            </a:r>
          </a:p>
          <a:p>
            <a:pPr marL="0" indent="0">
              <a:buNone/>
            </a:pPr>
            <a:r>
              <a:rPr lang="en-US" dirty="0"/>
              <a:t> -f "$</a:t>
            </a:r>
            <a:r>
              <a:rPr lang="en-US" dirty="0" err="1"/>
              <a:t>source_file</a:t>
            </a:r>
            <a:r>
              <a:rPr lang="en-US" dirty="0"/>
              <a:t>" returns true if the specified file exists and is a regular file.</a:t>
            </a:r>
          </a:p>
          <a:p>
            <a:pPr marL="0" indent="0">
              <a:buNone/>
            </a:pPr>
            <a:r>
              <a:rPr lang="en-US" dirty="0"/>
              <a:t> The square brackets [ ... ] are a test command. If the test returns false (i.e., the file does not exist), the command after || (logical OR) is executed.</a:t>
            </a:r>
          </a:p>
          <a:p>
            <a:pPr marL="0" indent="0">
              <a:buNone/>
            </a:pPr>
            <a:r>
              <a:rPr lang="en-US" dirty="0"/>
              <a:t>The command inside the braces { ... } is executed if the file does not exist:</a:t>
            </a:r>
          </a:p>
          <a:p>
            <a:pPr marL="0" indent="0">
              <a:buNone/>
            </a:pPr>
            <a:r>
              <a:rPr lang="en-US" dirty="0"/>
              <a:t>It prints an error message indicating that the file does not exist.</a:t>
            </a:r>
          </a:p>
          <a:p>
            <a:pPr marL="0" indent="0">
              <a:buNone/>
            </a:pPr>
            <a:r>
              <a:rPr lang="en-US" dirty="0"/>
              <a:t>exit 1 then terminates the script with an exit status of 1, indicating an error.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016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FCF2A-965B-B1CF-9164-6C863C2AD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2AEE-2507-5182-B9C6-A2C08A620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6. Write a shell script to copy a file within current directory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1FC0D-0865-EE0F-01CD-E5AB5AF8A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87" y="1825625"/>
            <a:ext cx="115478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read -p "Enter the name for the new copy: " </a:t>
            </a:r>
            <a:r>
              <a:rPr lang="en-US" dirty="0" err="1"/>
              <a:t>destination_file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Similar to the previous read command, this line prompts the user to enter a destination file name.</a:t>
            </a:r>
          </a:p>
          <a:p>
            <a:pPr marL="0" indent="0">
              <a:buNone/>
            </a:pPr>
            <a:r>
              <a:rPr lang="en-US" dirty="0"/>
              <a:t>The input is stored in the variable </a:t>
            </a:r>
            <a:r>
              <a:rPr lang="en-US" dirty="0" err="1"/>
              <a:t>destination_file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6945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BFBE0-2066-5A9B-81B5-A59877810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86522-7E42-2F6C-9625-3E88A9677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6. Write a shell script to copy a file within current directory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F2533-13C5-13BB-104F-3B7B989CF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87" y="1825625"/>
            <a:ext cx="1154783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cp "$</a:t>
            </a:r>
            <a:r>
              <a:rPr lang="en-US" dirty="0" err="1"/>
              <a:t>source_file</a:t>
            </a:r>
            <a:r>
              <a:rPr lang="en-US" dirty="0"/>
              <a:t>" "$</a:t>
            </a:r>
            <a:r>
              <a:rPr lang="en-US" dirty="0" err="1"/>
              <a:t>destination_file</a:t>
            </a:r>
            <a:r>
              <a:rPr lang="en-US" dirty="0"/>
              <a:t>" &amp;&amp; echo "File '$</a:t>
            </a:r>
            <a:r>
              <a:rPr lang="en-US" dirty="0" err="1"/>
              <a:t>source_file</a:t>
            </a:r>
            <a:r>
              <a:rPr lang="en-US" dirty="0"/>
              <a:t>' has been copied to '$</a:t>
            </a:r>
            <a:r>
              <a:rPr lang="en-US" dirty="0" err="1"/>
              <a:t>destination_file</a:t>
            </a:r>
            <a:r>
              <a:rPr lang="en-US" dirty="0"/>
              <a:t>'." || echo "Failed to copy '$</a:t>
            </a:r>
            <a:r>
              <a:rPr lang="en-US" dirty="0" err="1"/>
              <a:t>source_file</a:t>
            </a:r>
            <a:r>
              <a:rPr lang="en-US"/>
              <a:t>'."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This line attempts to copy the file from </a:t>
            </a:r>
            <a:r>
              <a:rPr lang="en-US" dirty="0" err="1"/>
              <a:t>source_file</a:t>
            </a:r>
            <a:r>
              <a:rPr lang="en-US" dirty="0"/>
              <a:t> to </a:t>
            </a:r>
            <a:r>
              <a:rPr lang="en-US" dirty="0" err="1"/>
              <a:t>destination_file</a:t>
            </a:r>
            <a:r>
              <a:rPr lang="en-US" dirty="0"/>
              <a:t> using the cp command.</a:t>
            </a:r>
          </a:p>
          <a:p>
            <a:pPr marL="0" indent="0">
              <a:buNone/>
            </a:pPr>
            <a:r>
              <a:rPr lang="en-US" dirty="0"/>
              <a:t>    If the copy is successful, meaning cp returns a success status (exit status 0), the command after &amp;&amp; is executed, which prints a confirmation message.</a:t>
            </a:r>
          </a:p>
          <a:p>
            <a:pPr marL="0" indent="0">
              <a:buNone/>
            </a:pPr>
            <a:r>
              <a:rPr lang="en-US" dirty="0"/>
              <a:t>    If the copy operation fails (e.g., due to permission issues or other errors), the command after || is executed, which prints an error message indicating that the copy failed.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154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592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6. Write a shell script to copy a file within current directory</vt:lpstr>
      <vt:lpstr>6. Write a shell script to copy a file within current directory</vt:lpstr>
      <vt:lpstr>6. Write a shell script to copy a file within current directory</vt:lpstr>
      <vt:lpstr>6. Write a shell script to copy a file within current directory</vt:lpstr>
      <vt:lpstr>6. Write a shell script to copy a file within current directory</vt:lpstr>
      <vt:lpstr>6. Write a shell script to copy a file within current directory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KARTIK BADARINARAYANA</dc:creator>
  <cp:lastModifiedBy>KARTIK BADARINARAYANA</cp:lastModifiedBy>
  <cp:revision>4</cp:revision>
  <dcterms:created xsi:type="dcterms:W3CDTF">2025-03-17T02:56:05Z</dcterms:created>
  <dcterms:modified xsi:type="dcterms:W3CDTF">2025-03-17T03:06:10Z</dcterms:modified>
</cp:coreProperties>
</file>