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59C8-CA26-2F38-5AA7-A7E60C773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9C145-87F1-6457-B840-DFC9834D3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DC09-5223-151C-D241-5AC63F92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47CD-4ED3-67CB-F586-9549CFD5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1E92-5797-360F-4E99-CEF689CF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9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6188-FC1F-8662-7A7C-5FF28BE1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9069D-AD2B-7A82-1919-F53F4BF0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46CB-AD22-5441-96EA-3A028230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359D3-13CE-61D7-965B-BE4DFAD4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ACAD-360A-9533-F10D-A2525B98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95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30E67-741E-DD68-15E6-50427F66F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235A0-2349-6A77-C828-42BBB4DCB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46A4-9792-A71C-A1AD-115CDBC6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11097-A9EC-1746-FEC2-614FCD55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ABD8-F9E6-792B-57A5-B38F47A8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1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2F7F-2D62-6D76-4268-141505F8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09F2D-E535-6CC7-0878-899C6920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71EF1-F133-48D2-DC8B-93F11BC0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43DB-5741-2171-C6C2-C0A0CDD3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154FC-DD39-5A84-00F6-B2CED847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7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29B6-EF12-9F9B-DA07-AD1FF662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07614-E4DB-86DC-4BC7-59CB0F80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CFCD0-549A-F01C-EF33-EDA275A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1E27-DFB7-787E-EA63-553C43A9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D90D-8229-471A-2F88-88A3D4D3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2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5C8D-606F-C0D4-AFD2-298CF026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F468-3BF1-8A89-4AA4-D07BC483F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46F29-983D-0C17-D22B-33DC6D1BD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9063F-2A57-51B7-D6C4-37DA8830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93CB-4FD3-8DFF-B9A0-2D15E536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632D1-01A5-141F-3C10-AE794BDE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6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5F5DA-C23A-36A4-6A2E-043A34B9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CF902-15DB-7612-99C6-96FBCD856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27BEA-E5B0-04D9-AD2D-8A6D937BA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6BD4F-E561-5A0D-600A-486A6DAF5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6993E-1173-3DA9-84AA-17308B05E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7389C-6DF2-BA6C-8736-E627C5F9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27F9D-165C-92E6-70A5-E9499436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81489-4189-74E2-0475-03DE6560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331C-6A29-3E8E-E6E8-50F42D4A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80676-E1C9-9F32-FA11-301B8A2F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BC189-6F46-1B3D-9698-79CA6C0E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F5580-A550-6118-879C-02C595FE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89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9B280-F4C4-88A3-65D1-845F0988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D066E-D380-ECEA-0DFB-5D883F34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B54A-3D02-CF34-7B62-ABD725A3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4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DFEB-7EE5-D220-D3E8-15A3CD71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BD3C-C2A6-8A8C-24CE-88DE32B0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0219-21A8-7493-5CA3-A21981669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0750E-E2B7-A6A7-5013-636C3AB6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EF995-C517-C46D-7D45-63170ED2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29172-67C1-8AEE-CC32-5A18AC61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1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7288-35D1-8AD5-DC9F-0CA4B6F9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18622-CA1B-D155-B955-26096E323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DBAC8-BC38-90FA-D9CE-9BA4400C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00AF0-5754-93B1-32F5-5CB03A87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A7398-2C75-12EA-B2C5-B68B5460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95CF3-E7C3-AC0E-7AB3-930409D2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0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3537F-0407-1C3A-11A6-A719030C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56817-03D9-9EA5-5A1E-03611492C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A8DC-0BE9-E5FB-8732-478BF4E45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4AC8-5E0C-499C-9922-6AC50D549FC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A5FC8-88E8-F583-C8B8-57E278D2A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E06A-3328-0964-48DD-8A8DB9B4E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B4237-EC88-4DE0-AF90-A389A1328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4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8EC6-A999-0168-079B-513409502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Write a shell script to copy file between two directories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32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7662-40D5-4A98-B853-12E3DC28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65125"/>
            <a:ext cx="11946902" cy="1325563"/>
          </a:xfrm>
        </p:spPr>
        <p:txBody>
          <a:bodyPr/>
          <a:lstStyle/>
          <a:p>
            <a:r>
              <a:rPr lang="en-US" dirty="0"/>
              <a:t>Write a shell script to copy file between two directories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188D-54DE-47BA-2BE6-0F13822D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894788"/>
            <a:ext cx="11946903" cy="48666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Prompt for the source file and destination directory</a:t>
            </a:r>
          </a:p>
          <a:p>
            <a:pPr marL="0" indent="0">
              <a:buNone/>
            </a:pPr>
            <a:r>
              <a:rPr lang="en-US" dirty="0"/>
              <a:t>read -p "Enter the path of the file to copy: " </a:t>
            </a:r>
            <a:r>
              <a:rPr lang="en-US" dirty="0" err="1"/>
              <a:t>source_file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read -p "Enter the destination directory: " </a:t>
            </a:r>
            <a:r>
              <a:rPr lang="en-US" dirty="0" err="1"/>
              <a:t>destination_dir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Check for file and directory existence, then copy</a:t>
            </a:r>
          </a:p>
          <a:p>
            <a:pPr marL="0" indent="0">
              <a:buNone/>
            </a:pPr>
            <a:r>
              <a:rPr lang="en-US" dirty="0"/>
              <a:t>if [[ -f "$</a:t>
            </a:r>
            <a:r>
              <a:rPr lang="en-US" dirty="0" err="1"/>
              <a:t>source_file</a:t>
            </a:r>
            <a:r>
              <a:rPr lang="en-US" dirty="0"/>
              <a:t>" &amp;&amp; -d "$</a:t>
            </a:r>
            <a:r>
              <a:rPr lang="en-US" dirty="0" err="1"/>
              <a:t>destination_dir</a:t>
            </a:r>
            <a:r>
              <a:rPr lang="en-US" dirty="0"/>
              <a:t>" ]]; then</a:t>
            </a:r>
          </a:p>
          <a:p>
            <a:pPr marL="0" indent="0">
              <a:buNone/>
            </a:pPr>
            <a:r>
              <a:rPr lang="en-US" dirty="0"/>
              <a:t>    cp "$</a:t>
            </a:r>
            <a:r>
              <a:rPr lang="en-US" dirty="0" err="1"/>
              <a:t>source_file</a:t>
            </a:r>
            <a:r>
              <a:rPr lang="en-US" dirty="0"/>
              <a:t>" "$</a:t>
            </a:r>
            <a:r>
              <a:rPr lang="en-US" dirty="0" err="1"/>
              <a:t>destination_dir</a:t>
            </a:r>
            <a:r>
              <a:rPr lang="en-US" dirty="0"/>
              <a:t>" &amp;&amp; echo "File copied to '$</a:t>
            </a:r>
            <a:r>
              <a:rPr lang="en-US" dirty="0" err="1"/>
              <a:t>destination_dir</a:t>
            </a:r>
            <a:r>
              <a:rPr lang="en-US" dirty="0"/>
              <a:t>'." || echo "Failed to copy."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 [[ ! -f "$</a:t>
            </a:r>
            <a:r>
              <a:rPr lang="en-US" dirty="0" err="1"/>
              <a:t>source_file</a:t>
            </a:r>
            <a:r>
              <a:rPr lang="en-US" dirty="0"/>
              <a:t>" ]] &amp;&amp; echo "Error: File '$</a:t>
            </a:r>
            <a:r>
              <a:rPr lang="en-US" dirty="0" err="1"/>
              <a:t>source_file</a:t>
            </a:r>
            <a:r>
              <a:rPr lang="en-US" dirty="0"/>
              <a:t>' does not exist."</a:t>
            </a:r>
          </a:p>
          <a:p>
            <a:pPr marL="0" indent="0">
              <a:buNone/>
            </a:pPr>
            <a:r>
              <a:rPr lang="en-US" dirty="0"/>
              <a:t>    [[ ! -d "$</a:t>
            </a:r>
            <a:r>
              <a:rPr lang="en-US" dirty="0" err="1"/>
              <a:t>destination_dir</a:t>
            </a:r>
            <a:r>
              <a:rPr lang="en-US" dirty="0"/>
              <a:t>" ]] &amp;&amp; echo "Error: Directory '$</a:t>
            </a:r>
            <a:r>
              <a:rPr lang="en-US" dirty="0" err="1"/>
              <a:t>destination_dir</a:t>
            </a:r>
            <a:r>
              <a:rPr lang="en-US" dirty="0"/>
              <a:t>' does not exist."</a:t>
            </a:r>
          </a:p>
          <a:p>
            <a:pPr marL="0" indent="0">
              <a:buNone/>
            </a:pPr>
            <a:r>
              <a:rPr lang="en-US" dirty="0"/>
              <a:t>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43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30E1-ADA1-AFAC-8730-3B4931FD7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CBB8-208B-DDED-AAB1-C85C855E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65125"/>
            <a:ext cx="11946902" cy="1325563"/>
          </a:xfrm>
        </p:spPr>
        <p:txBody>
          <a:bodyPr/>
          <a:lstStyle/>
          <a:p>
            <a:r>
              <a:rPr lang="en-US" dirty="0"/>
              <a:t>Write a shell script to copy file between two directories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FA589-9A24-933D-908F-0ACCF12E5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894788"/>
            <a:ext cx="11946903" cy="486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-p "Enter the path of the file to copy: " </a:t>
            </a:r>
            <a:r>
              <a:rPr lang="en-US" dirty="0" err="1"/>
              <a:t>source_file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Here, the read command is used with the -p option to print a prompt message. It waits for the user to input the path of the source file and stores it in the variable </a:t>
            </a:r>
            <a:r>
              <a:rPr lang="en-US" dirty="0" err="1"/>
              <a:t>source_file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-p "Enter the destination directory: " </a:t>
            </a:r>
            <a:r>
              <a:rPr lang="en-US" dirty="0" err="1"/>
              <a:t>destination_dir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Similarly, this line prompts the user for the destination directory and stores the input in the variable </a:t>
            </a:r>
            <a:r>
              <a:rPr lang="en-US" dirty="0" err="1"/>
              <a:t>destination_dir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93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745D0-5217-3FC7-ADB7-C9810482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FF5A-030C-5BF4-F4B8-6DA8C073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65125"/>
            <a:ext cx="11946902" cy="1325563"/>
          </a:xfrm>
        </p:spPr>
        <p:txBody>
          <a:bodyPr/>
          <a:lstStyle/>
          <a:p>
            <a:r>
              <a:rPr lang="en-US" dirty="0"/>
              <a:t>Write a shell script to copy file between two directories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EB7B-0E00-A47E-FF64-97E54E6DC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894788"/>
            <a:ext cx="11946903" cy="486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[[ -f "$</a:t>
            </a:r>
            <a:r>
              <a:rPr lang="en-US" dirty="0" err="1"/>
              <a:t>source_file</a:t>
            </a:r>
            <a:r>
              <a:rPr lang="en-US" dirty="0"/>
              <a:t>" &amp;&amp; -d "$</a:t>
            </a:r>
            <a:r>
              <a:rPr lang="en-US" dirty="0" err="1"/>
              <a:t>destination_dir</a:t>
            </a:r>
            <a:r>
              <a:rPr lang="en-US" dirty="0"/>
              <a:t>" ]]; 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line starts an if statement that checks two conditions: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-f "$</a:t>
            </a:r>
            <a:r>
              <a:rPr lang="en-US" dirty="0" err="1"/>
              <a:t>source_file</a:t>
            </a:r>
            <a:r>
              <a:rPr lang="en-US" dirty="0"/>
              <a:t>" checks if the specified source file exists and is a regular file.</a:t>
            </a:r>
          </a:p>
          <a:p>
            <a:pPr marL="0" indent="0">
              <a:buNone/>
            </a:pPr>
            <a:r>
              <a:rPr lang="en-US" dirty="0"/>
              <a:t>    -d "$</a:t>
            </a:r>
            <a:r>
              <a:rPr lang="en-US" dirty="0" err="1"/>
              <a:t>destination_dir</a:t>
            </a:r>
            <a:r>
              <a:rPr lang="en-US" dirty="0"/>
              <a:t>" checks if the specified destination is a directory.</a:t>
            </a:r>
          </a:p>
          <a:p>
            <a:pPr marL="0" indent="0">
              <a:buNone/>
            </a:pPr>
            <a:r>
              <a:rPr lang="en-US" dirty="0"/>
              <a:t>    The double square brackets [[ ... ]] allow for more complex conditional expressions.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07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D1AA1-8DB4-7862-CB86-F2B853C2D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A8F8-166E-71E1-872F-70CF466C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65125"/>
            <a:ext cx="11946902" cy="1325563"/>
          </a:xfrm>
        </p:spPr>
        <p:txBody>
          <a:bodyPr/>
          <a:lstStyle/>
          <a:p>
            <a:r>
              <a:rPr lang="en-US" dirty="0"/>
              <a:t>Write a shell script to copy file between two directories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C23B-409D-E0E8-5B8D-4055D819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894788"/>
            <a:ext cx="11946903" cy="4866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cp "$</a:t>
            </a:r>
            <a:r>
              <a:rPr lang="en-US" dirty="0" err="1"/>
              <a:t>source_file</a:t>
            </a:r>
            <a:r>
              <a:rPr lang="en-US" dirty="0"/>
              <a:t>" "$</a:t>
            </a:r>
            <a:r>
              <a:rPr lang="en-US" dirty="0" err="1"/>
              <a:t>destination_dir</a:t>
            </a:r>
            <a:r>
              <a:rPr lang="en-US" dirty="0"/>
              <a:t>" &amp;&amp; echo "File copied to '$</a:t>
            </a:r>
            <a:r>
              <a:rPr lang="en-US" dirty="0" err="1"/>
              <a:t>destination_dir</a:t>
            </a:r>
            <a:r>
              <a:rPr lang="en-US" dirty="0"/>
              <a:t>'."</a:t>
            </a:r>
          </a:p>
          <a:p>
            <a:pPr marL="0" indent="0">
              <a:buNone/>
            </a:pPr>
            <a:r>
              <a:rPr lang="en-US" dirty="0"/>
              <a:t>This line attempts to copy the file from </a:t>
            </a:r>
            <a:r>
              <a:rPr lang="en-US" dirty="0" err="1"/>
              <a:t>source_file</a:t>
            </a:r>
            <a:r>
              <a:rPr lang="en-US" dirty="0"/>
              <a:t> to </a:t>
            </a:r>
            <a:r>
              <a:rPr lang="en-US" dirty="0" err="1"/>
              <a:t>destination_dir</a:t>
            </a:r>
            <a:r>
              <a:rPr lang="en-US" dirty="0"/>
              <a:t>. If the cp command is successful (returns a status code of 0), the second part &amp;&amp; echo "File copied to '$</a:t>
            </a:r>
            <a:r>
              <a:rPr lang="en-US" dirty="0" err="1"/>
              <a:t>destination_dir</a:t>
            </a:r>
            <a:r>
              <a:rPr lang="en-US" dirty="0"/>
              <a:t>'." executes, printing a success message.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|| echo "Failed to copy.“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part of the same line as the previous one due to the logical operators. If the cp command fails (returns a non-zero status code), it executes echo "Failed to copy.", printing an error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86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B0671-5A22-4448-5E2A-2C8E139C6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295-920E-7D5B-E53D-01E00C95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22" y="365125"/>
            <a:ext cx="11946902" cy="1325563"/>
          </a:xfrm>
        </p:spPr>
        <p:txBody>
          <a:bodyPr/>
          <a:lstStyle/>
          <a:p>
            <a:r>
              <a:rPr lang="en-US" dirty="0"/>
              <a:t>Write a shell script to copy file between two directories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CD59-E3E9-BA53-7B72-DC6B6977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97" y="1894788"/>
            <a:ext cx="11946903" cy="4866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This begins the else block that gets executed if the conditions in the if statement are false.</a:t>
            </a:r>
          </a:p>
          <a:p>
            <a:pPr marL="0" indent="0">
              <a:buNone/>
            </a:pPr>
            <a:r>
              <a:rPr lang="en-US" dirty="0"/>
              <a:t>[[ ! -f "$</a:t>
            </a:r>
            <a:r>
              <a:rPr lang="en-US" dirty="0" err="1"/>
              <a:t>source_file</a:t>
            </a:r>
            <a:r>
              <a:rPr lang="en-US" dirty="0"/>
              <a:t>" ]] &amp;&amp; echo "Error: File '$</a:t>
            </a:r>
            <a:r>
              <a:rPr lang="en-US" dirty="0" err="1"/>
              <a:t>source_file</a:t>
            </a:r>
            <a:r>
              <a:rPr lang="en-US" dirty="0"/>
              <a:t>' does not exist."</a:t>
            </a:r>
          </a:p>
          <a:p>
            <a:pPr marL="0" indent="0">
              <a:buNone/>
            </a:pPr>
            <a:r>
              <a:rPr lang="en-US" dirty="0"/>
              <a:t>This line checks if the source file does not exist (! -f). If that is the case, it prints an error message indicating that the file does not exist. The use of &amp;&amp; ensures the error message only displays if the condition is true.</a:t>
            </a:r>
          </a:p>
          <a:p>
            <a:pPr marL="0" indent="0">
              <a:buNone/>
            </a:pPr>
            <a:r>
              <a:rPr lang="en-US" dirty="0"/>
              <a:t>[[ ! -d "$</a:t>
            </a:r>
            <a:r>
              <a:rPr lang="en-US" dirty="0" err="1"/>
              <a:t>destination_dir</a:t>
            </a:r>
            <a:r>
              <a:rPr lang="en-US" dirty="0"/>
              <a:t>" ]] &amp;&amp; echo "Error: Directory '$</a:t>
            </a:r>
            <a:r>
              <a:rPr lang="en-US" dirty="0" err="1"/>
              <a:t>destination_dir</a:t>
            </a:r>
            <a:r>
              <a:rPr lang="en-US" dirty="0"/>
              <a:t>' does not exist."</a:t>
            </a:r>
          </a:p>
          <a:p>
            <a:pPr marL="0" indent="0">
              <a:buNone/>
            </a:pPr>
            <a:r>
              <a:rPr lang="en-US" dirty="0"/>
              <a:t>This line checks if the destination directory does not exist. If true, it prints an error message indicating that the directory does not exist, similar to the previous line.</a:t>
            </a:r>
          </a:p>
          <a:p>
            <a:pPr marL="0" indent="0">
              <a:buNone/>
            </a:pPr>
            <a:r>
              <a:rPr lang="en-US"/>
              <a:t>fi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marks the end of the if statement and its associated else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62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Write a shell script to copy file between two directories</vt:lpstr>
      <vt:lpstr>Write a shell script to copy file between two directories</vt:lpstr>
      <vt:lpstr>Write a shell script to copy file between two directories</vt:lpstr>
      <vt:lpstr>Write a shell script to copy file between two directories</vt:lpstr>
      <vt:lpstr>Write a shell script to copy file between two directories</vt:lpstr>
      <vt:lpstr>Write a shell script to copy file between two directories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BADARINARAYANA</dc:creator>
  <cp:lastModifiedBy>KARTIK BADARINARAYANA</cp:lastModifiedBy>
  <cp:revision>5</cp:revision>
  <dcterms:created xsi:type="dcterms:W3CDTF">2025-03-31T07:39:53Z</dcterms:created>
  <dcterms:modified xsi:type="dcterms:W3CDTF">2025-03-31T07:46:37Z</dcterms:modified>
</cp:coreProperties>
</file>