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CBF3-2673-6550-EF39-3AE5BA258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55CC6-F4F1-85D5-0886-764206F47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48848-DDCC-CC1A-6F2E-D7635D0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4DAB-35BE-B7FB-C0EB-DDEF0916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7EED-BE8D-6567-AADB-9DB12BD7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70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A465-C2B9-A2FC-D9EA-ACA40686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E9391-8CAF-E2A7-9765-E1B59D411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96C8-4221-41C4-A65C-025C8B25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16D4A-818B-8B04-6238-66BE5C33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80FB-E573-EC69-FC1F-B72C254B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7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8FD52-52F6-C0B1-8D4C-91604F9EB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186F-C431-F264-80BB-F16461D75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FAB0-E3AE-8ED7-B9E3-4F2B35E4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DA73-CEB7-B084-3555-F33B7A1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F0B6-7FC5-5708-D060-018D0E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1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36CC-58F7-40EF-1E1C-FBE36435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59C8-D345-0D7C-0D38-B751DA3B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CE928-B957-DD5B-1392-27ABA057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FE38-FD24-9C71-5A72-CD468C7F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A068-B1E1-7DF7-CD05-28D8BFBC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D336-4506-74F7-45B4-2C326BE3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D18-AA48-F19C-BE45-F0252B2A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027F-5370-F57F-5808-946F0CE6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4912-148C-9D73-88F2-FFB281D2B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897EF-D563-1688-A49B-8293F62B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5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43C3-096B-C844-E3FD-917ADF5D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E83D0-F1BA-E339-478D-17FAEA62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9A6C5-8A56-7323-C0D2-52EAB2F9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0EC6-CD7F-B915-195E-D1DE6CB1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D36E-792B-A3B6-9501-C4FDDDA1C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DBB1A-C5B0-5967-679A-3170C99E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5F12-2ABA-15FC-A7AE-1469DA74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424B-E37F-4406-D328-31B88AFA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0A3A5-D2B8-AF42-C7AE-A77249985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959B5-9983-978E-EEA2-909A2EF82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8C5B0-2EDD-191D-9B99-8D1E56B5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61A7A-3F15-5130-9164-2032096C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159120-611C-829D-16F2-FE488A0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CDC38-C0B2-147B-9393-9EC31D17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1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A99F-329C-53C4-4645-03969316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9DA8-0120-EA3E-4FA6-DDE1CCC2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E2C26-23A0-A96D-4F33-E0B6FD34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62DDF-3BD4-FCA9-1FFC-4A556ABA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B23A-9ABF-C7BA-F7D0-474C7041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1CB7D-F56C-AF9C-120C-46221E1A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CF0F-5128-8F4F-6E68-176CC8E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41BD-692B-548C-C243-326AB939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1E02-69CD-8FB3-A3E6-E49051A3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0E624-D47E-DCFC-CA77-01B81D9B6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86ACC-979C-1227-CCA2-201A9DEB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D5D0B-6431-D3DF-CBC7-AA135A84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97DA1-EA30-9D6F-4C0E-CB9F3D9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3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62CA-17BC-4C4C-C0F8-CF41D07F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492ED-BA97-A2DF-DA88-5B095A900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E5A43-C56C-2AAD-C5FA-949DA6E6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70AFA-E017-D3DB-9E75-C531AFED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AAC8F-B025-E0D8-32D0-3508F92A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701D-9FB3-674D-EE6A-E8FF93E9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2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1A547-6210-B6E2-0769-97AF3611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D947A-C7A0-372E-246F-C604C6AF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008A-1C87-AC5D-719A-5B2EF977E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7EF97-9206-442E-B322-D00775A2A334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9E7E-E337-685D-760F-79805DD66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3696A-108C-A91C-5C11-94E3E74A6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FC989-8516-486B-BA3C-0A8EF4254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0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6FC2-2383-AD9E-6284-1C785191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 Shell script to create two data files and compare them to display unique and common</a:t>
            </a:r>
            <a:br>
              <a:rPr lang="en-US" dirty="0"/>
            </a:br>
            <a:r>
              <a:rPr lang="en-US" dirty="0"/>
              <a:t>entries.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69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BA3F2-C6BF-19D9-77F0-3C6B0216756F}"/>
              </a:ext>
            </a:extLst>
          </p:cNvPr>
          <p:cNvSpPr txBox="1"/>
          <p:nvPr/>
        </p:nvSpPr>
        <p:spPr>
          <a:xfrm>
            <a:off x="122548" y="199702"/>
            <a:ext cx="1183063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#!/bin/bash</a:t>
            </a:r>
          </a:p>
          <a:p>
            <a:endParaRPr lang="en-IN" dirty="0"/>
          </a:p>
          <a:p>
            <a:r>
              <a:rPr lang="en-IN" dirty="0"/>
              <a:t># Create data files with sample entries</a:t>
            </a:r>
          </a:p>
          <a:p>
            <a:r>
              <a:rPr lang="en-IN" dirty="0"/>
              <a:t>cat &lt;&lt;EOL &gt; file1.txt</a:t>
            </a:r>
          </a:p>
          <a:p>
            <a:r>
              <a:rPr lang="en-IN" dirty="0"/>
              <a:t>apple</a:t>
            </a:r>
          </a:p>
          <a:p>
            <a:r>
              <a:rPr lang="en-IN" dirty="0"/>
              <a:t>banana</a:t>
            </a:r>
          </a:p>
          <a:p>
            <a:r>
              <a:rPr lang="en-IN" dirty="0"/>
              <a:t>cherry</a:t>
            </a:r>
          </a:p>
          <a:p>
            <a:r>
              <a:rPr lang="en-IN" dirty="0"/>
              <a:t>date</a:t>
            </a:r>
          </a:p>
          <a:p>
            <a:r>
              <a:rPr lang="en-IN" dirty="0"/>
              <a:t>fig</a:t>
            </a:r>
          </a:p>
          <a:p>
            <a:r>
              <a:rPr lang="en-IN" dirty="0"/>
              <a:t>grape</a:t>
            </a:r>
          </a:p>
          <a:p>
            <a:r>
              <a:rPr lang="en-IN" dirty="0"/>
              <a:t>EOL</a:t>
            </a:r>
          </a:p>
          <a:p>
            <a:endParaRPr lang="en-IN" dirty="0"/>
          </a:p>
          <a:p>
            <a:r>
              <a:rPr lang="en-IN" dirty="0"/>
              <a:t>cat &lt;&lt;EOL &gt; file2.txt</a:t>
            </a:r>
          </a:p>
          <a:p>
            <a:r>
              <a:rPr lang="en-IN" dirty="0"/>
              <a:t>banana</a:t>
            </a:r>
          </a:p>
          <a:p>
            <a:r>
              <a:rPr lang="en-IN" dirty="0"/>
              <a:t>cherry</a:t>
            </a:r>
          </a:p>
          <a:p>
            <a:r>
              <a:rPr lang="en-IN" dirty="0"/>
              <a:t>date</a:t>
            </a:r>
          </a:p>
          <a:p>
            <a:r>
              <a:rPr lang="en-IN" dirty="0"/>
              <a:t>kiwi</a:t>
            </a:r>
          </a:p>
          <a:p>
            <a:r>
              <a:rPr lang="en-IN" dirty="0"/>
              <a:t>lemon</a:t>
            </a:r>
          </a:p>
          <a:p>
            <a:r>
              <a:rPr lang="en-IN" dirty="0"/>
              <a:t>mango</a:t>
            </a:r>
          </a:p>
          <a:p>
            <a:r>
              <a:rPr lang="en-IN" dirty="0"/>
              <a:t>EOL</a:t>
            </a:r>
          </a:p>
          <a:p>
            <a:endParaRPr lang="en-IN" dirty="0"/>
          </a:p>
          <a:p>
            <a:r>
              <a:rPr lang="en-IN" dirty="0"/>
              <a:t># Sort and compare the files</a:t>
            </a:r>
          </a:p>
          <a:p>
            <a:r>
              <a:rPr lang="en-IN" dirty="0"/>
              <a:t>comm -3 &lt;(sort file1.txt) &lt;(sort file2.txt)</a:t>
            </a:r>
          </a:p>
        </p:txBody>
      </p:sp>
    </p:spTree>
    <p:extLst>
      <p:ext uri="{BB962C8B-B14F-4D97-AF65-F5344CB8AC3E}">
        <p14:creationId xmlns:p14="http://schemas.microsoft.com/office/powerpoint/2010/main" val="70086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F820A-7F0B-5EFE-1A5C-2A37C1A1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B23FF65-FB62-6F75-C4DA-18B3A89F4C82}"/>
              </a:ext>
            </a:extLst>
          </p:cNvPr>
          <p:cNvSpPr txBox="1"/>
          <p:nvPr/>
        </p:nvSpPr>
        <p:spPr>
          <a:xfrm>
            <a:off x="282804" y="391860"/>
            <a:ext cx="113404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 &lt;&lt;EOL &gt; file1.txt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cherry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fig</a:t>
            </a:r>
          </a:p>
          <a:p>
            <a:r>
              <a:rPr lang="en-US" dirty="0"/>
              <a:t>grape</a:t>
            </a:r>
          </a:p>
          <a:p>
            <a:r>
              <a:rPr lang="en-US" dirty="0"/>
              <a:t>EOL</a:t>
            </a:r>
          </a:p>
          <a:p>
            <a:r>
              <a:rPr lang="en-US" dirty="0"/>
              <a:t>This block uses a "here document" (cat &lt;&lt;EOL ... EOL) to create a file named file1.txt. The lines between &lt;&lt;EOL and the ending EOL are written into file1.txt. The cat command is used to concatenate the provided text into the specified file. The text includes a list of fruits.</a:t>
            </a:r>
          </a:p>
          <a:p>
            <a:r>
              <a:rPr lang="en-US" dirty="0"/>
              <a:t>cat &lt;&lt;EOL &gt; file2.txt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cherry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kiwi</a:t>
            </a:r>
          </a:p>
          <a:p>
            <a:r>
              <a:rPr lang="en-US" dirty="0"/>
              <a:t>lemon</a:t>
            </a:r>
          </a:p>
          <a:p>
            <a:r>
              <a:rPr lang="en-US" dirty="0"/>
              <a:t>mango</a:t>
            </a:r>
          </a:p>
          <a:p>
            <a:r>
              <a:rPr lang="en-US" dirty="0"/>
              <a:t>EOL</a:t>
            </a:r>
          </a:p>
          <a:p>
            <a:r>
              <a:rPr lang="en-US" dirty="0"/>
              <a:t>Similarly, this block creates a second file named file2.txt, containing another list of fruits. It includes some overlapping fruits with file1.txt as well as some unique entries.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68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C66A-4393-5098-243F-7FACDBE8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1E43D-73FA-CCBE-8F1D-EB6C687122F8}"/>
              </a:ext>
            </a:extLst>
          </p:cNvPr>
          <p:cNvSpPr txBox="1"/>
          <p:nvPr/>
        </p:nvSpPr>
        <p:spPr>
          <a:xfrm>
            <a:off x="329939" y="786321"/>
            <a:ext cx="1219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 -3 &lt;(sort file1.txt) &lt;(sort file2.txt)</a:t>
            </a:r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endParaRPr lang="en-US" dirty="0"/>
          </a:p>
          <a:p>
            <a:r>
              <a:rPr lang="en-US" dirty="0"/>
              <a:t>This line does several things:</a:t>
            </a:r>
          </a:p>
          <a:p>
            <a:endParaRPr lang="en-US" dirty="0"/>
          </a:p>
          <a:p>
            <a:r>
              <a:rPr lang="en-US" dirty="0"/>
              <a:t>    sort file1.txt sorts the contents of file1.txt in memory.</a:t>
            </a:r>
          </a:p>
          <a:p>
            <a:r>
              <a:rPr lang="en-US" dirty="0"/>
              <a:t>    &lt;( ... ) is known as process substitution, which allows the sorted output to be used as a temporary file.</a:t>
            </a:r>
          </a:p>
          <a:p>
            <a:r>
              <a:rPr lang="en-US" dirty="0"/>
              <a:t>    comm -3 compares the sorted contents of the two files. The -3 option suppresses the output of lines common to both files,   showing only the unique lines from each file:</a:t>
            </a:r>
          </a:p>
          <a:p>
            <a:r>
              <a:rPr lang="en-US" dirty="0"/>
              <a:t>        Lines that are only in the first file</a:t>
            </a:r>
          </a:p>
          <a:p>
            <a:r>
              <a:rPr lang="en-US" dirty="0"/>
              <a:t>        Lines that are only in the second file</a:t>
            </a:r>
          </a:p>
        </p:txBody>
      </p:sp>
    </p:spTree>
    <p:extLst>
      <p:ext uri="{BB962C8B-B14F-4D97-AF65-F5344CB8AC3E}">
        <p14:creationId xmlns:p14="http://schemas.microsoft.com/office/powerpoint/2010/main" val="144989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320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Write a Shell script to create two data files and compare them to display unique and common entries.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4</cp:revision>
  <dcterms:created xsi:type="dcterms:W3CDTF">2025-03-31T08:01:22Z</dcterms:created>
  <dcterms:modified xsi:type="dcterms:W3CDTF">2025-03-31T08:06:40Z</dcterms:modified>
</cp:coreProperties>
</file>