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3C6D7-5464-EC57-637B-31716AF77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B7C21E-4E20-4826-4B9C-307BEC98C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71F0DE-7ED3-5B2E-21A6-86FB311F8C2C}"/>
              </a:ext>
            </a:extLst>
          </p:cNvPr>
          <p:cNvSpPr>
            <a:spLocks noGrp="1"/>
          </p:cNvSpPr>
          <p:nvPr>
            <p:ph type="dt" sz="half" idx="10"/>
          </p:nvPr>
        </p:nvSpPr>
        <p:spPr/>
        <p:txBody>
          <a:bodyPr/>
          <a:lstStyle/>
          <a:p>
            <a:fld id="{AC9E57F9-EAAF-42B7-8A7F-5411EC0E5CB9}" type="datetimeFigureOut">
              <a:rPr lang="en-IN" smtClean="0"/>
              <a:t>15-04-2025</a:t>
            </a:fld>
            <a:endParaRPr lang="en-IN"/>
          </a:p>
        </p:txBody>
      </p:sp>
      <p:sp>
        <p:nvSpPr>
          <p:cNvPr id="5" name="Footer Placeholder 4">
            <a:extLst>
              <a:ext uri="{FF2B5EF4-FFF2-40B4-BE49-F238E27FC236}">
                <a16:creationId xmlns:a16="http://schemas.microsoft.com/office/drawing/2014/main" id="{227C377A-7BFB-0FD2-D769-4472058662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3DFDFF-87F6-4C21-5103-AFFB2F37C365}"/>
              </a:ext>
            </a:extLst>
          </p:cNvPr>
          <p:cNvSpPr>
            <a:spLocks noGrp="1"/>
          </p:cNvSpPr>
          <p:nvPr>
            <p:ph type="sldNum" sz="quarter" idx="12"/>
          </p:nvPr>
        </p:nvSpPr>
        <p:spPr/>
        <p:txBody>
          <a:bodyPr/>
          <a:lstStyle/>
          <a:p>
            <a:fld id="{D8EBF11A-AD56-49FF-A4CC-DC1C51414FC2}" type="slidenum">
              <a:rPr lang="en-IN" smtClean="0"/>
              <a:t>‹#›</a:t>
            </a:fld>
            <a:endParaRPr lang="en-IN"/>
          </a:p>
        </p:txBody>
      </p:sp>
    </p:spTree>
    <p:extLst>
      <p:ext uri="{BB962C8B-B14F-4D97-AF65-F5344CB8AC3E}">
        <p14:creationId xmlns:p14="http://schemas.microsoft.com/office/powerpoint/2010/main" val="330919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6C93-E076-E162-61DB-D3AB930F7E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CF2350-EBF1-F7A3-5F92-5C3D79215B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8FC338-2393-98EE-0004-99C852668C72}"/>
              </a:ext>
            </a:extLst>
          </p:cNvPr>
          <p:cNvSpPr>
            <a:spLocks noGrp="1"/>
          </p:cNvSpPr>
          <p:nvPr>
            <p:ph type="dt" sz="half" idx="10"/>
          </p:nvPr>
        </p:nvSpPr>
        <p:spPr/>
        <p:txBody>
          <a:bodyPr/>
          <a:lstStyle/>
          <a:p>
            <a:fld id="{AC9E57F9-EAAF-42B7-8A7F-5411EC0E5CB9}" type="datetimeFigureOut">
              <a:rPr lang="en-IN" smtClean="0"/>
              <a:t>15-04-2025</a:t>
            </a:fld>
            <a:endParaRPr lang="en-IN"/>
          </a:p>
        </p:txBody>
      </p:sp>
      <p:sp>
        <p:nvSpPr>
          <p:cNvPr id="5" name="Footer Placeholder 4">
            <a:extLst>
              <a:ext uri="{FF2B5EF4-FFF2-40B4-BE49-F238E27FC236}">
                <a16:creationId xmlns:a16="http://schemas.microsoft.com/office/drawing/2014/main" id="{7DF00F5A-4238-6E46-FC01-FF8C16A2F9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026E8-D049-1589-724F-634DF40198C9}"/>
              </a:ext>
            </a:extLst>
          </p:cNvPr>
          <p:cNvSpPr>
            <a:spLocks noGrp="1"/>
          </p:cNvSpPr>
          <p:nvPr>
            <p:ph type="sldNum" sz="quarter" idx="12"/>
          </p:nvPr>
        </p:nvSpPr>
        <p:spPr/>
        <p:txBody>
          <a:bodyPr/>
          <a:lstStyle/>
          <a:p>
            <a:fld id="{D8EBF11A-AD56-49FF-A4CC-DC1C51414FC2}" type="slidenum">
              <a:rPr lang="en-IN" smtClean="0"/>
              <a:t>‹#›</a:t>
            </a:fld>
            <a:endParaRPr lang="en-IN"/>
          </a:p>
        </p:txBody>
      </p:sp>
    </p:spTree>
    <p:extLst>
      <p:ext uri="{BB962C8B-B14F-4D97-AF65-F5344CB8AC3E}">
        <p14:creationId xmlns:p14="http://schemas.microsoft.com/office/powerpoint/2010/main" val="1733980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51FA76-01E9-1161-D1CA-DBE7A79E76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6D0B8E-B728-A101-EB5A-037E764E0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37F8D1-311D-F001-9E92-AFB9C38C1139}"/>
              </a:ext>
            </a:extLst>
          </p:cNvPr>
          <p:cNvSpPr>
            <a:spLocks noGrp="1"/>
          </p:cNvSpPr>
          <p:nvPr>
            <p:ph type="dt" sz="half" idx="10"/>
          </p:nvPr>
        </p:nvSpPr>
        <p:spPr/>
        <p:txBody>
          <a:bodyPr/>
          <a:lstStyle/>
          <a:p>
            <a:fld id="{AC9E57F9-EAAF-42B7-8A7F-5411EC0E5CB9}" type="datetimeFigureOut">
              <a:rPr lang="en-IN" smtClean="0"/>
              <a:t>15-04-2025</a:t>
            </a:fld>
            <a:endParaRPr lang="en-IN"/>
          </a:p>
        </p:txBody>
      </p:sp>
      <p:sp>
        <p:nvSpPr>
          <p:cNvPr id="5" name="Footer Placeholder 4">
            <a:extLst>
              <a:ext uri="{FF2B5EF4-FFF2-40B4-BE49-F238E27FC236}">
                <a16:creationId xmlns:a16="http://schemas.microsoft.com/office/drawing/2014/main" id="{D338D477-CA3E-08BA-5EFE-ED03A9F4E7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488463-EA8D-8B0F-B5D5-2233E6ADB87F}"/>
              </a:ext>
            </a:extLst>
          </p:cNvPr>
          <p:cNvSpPr>
            <a:spLocks noGrp="1"/>
          </p:cNvSpPr>
          <p:nvPr>
            <p:ph type="sldNum" sz="quarter" idx="12"/>
          </p:nvPr>
        </p:nvSpPr>
        <p:spPr/>
        <p:txBody>
          <a:bodyPr/>
          <a:lstStyle/>
          <a:p>
            <a:fld id="{D8EBF11A-AD56-49FF-A4CC-DC1C51414FC2}" type="slidenum">
              <a:rPr lang="en-IN" smtClean="0"/>
              <a:t>‹#›</a:t>
            </a:fld>
            <a:endParaRPr lang="en-IN"/>
          </a:p>
        </p:txBody>
      </p:sp>
    </p:spTree>
    <p:extLst>
      <p:ext uri="{BB962C8B-B14F-4D97-AF65-F5344CB8AC3E}">
        <p14:creationId xmlns:p14="http://schemas.microsoft.com/office/powerpoint/2010/main" val="388261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F5BAE-08B7-B1DC-466B-3068E1FA55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7C9FE2-DAA4-1F31-AAC2-E003125495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402FE8-C4A0-F939-0265-9A509C6AAF03}"/>
              </a:ext>
            </a:extLst>
          </p:cNvPr>
          <p:cNvSpPr>
            <a:spLocks noGrp="1"/>
          </p:cNvSpPr>
          <p:nvPr>
            <p:ph type="dt" sz="half" idx="10"/>
          </p:nvPr>
        </p:nvSpPr>
        <p:spPr/>
        <p:txBody>
          <a:bodyPr/>
          <a:lstStyle/>
          <a:p>
            <a:fld id="{AC9E57F9-EAAF-42B7-8A7F-5411EC0E5CB9}" type="datetimeFigureOut">
              <a:rPr lang="en-IN" smtClean="0"/>
              <a:t>15-04-2025</a:t>
            </a:fld>
            <a:endParaRPr lang="en-IN"/>
          </a:p>
        </p:txBody>
      </p:sp>
      <p:sp>
        <p:nvSpPr>
          <p:cNvPr id="5" name="Footer Placeholder 4">
            <a:extLst>
              <a:ext uri="{FF2B5EF4-FFF2-40B4-BE49-F238E27FC236}">
                <a16:creationId xmlns:a16="http://schemas.microsoft.com/office/drawing/2014/main" id="{791DE801-6384-9236-393B-EAD1AAD8EF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127182-F6BF-F68F-9982-EFE6A8894EED}"/>
              </a:ext>
            </a:extLst>
          </p:cNvPr>
          <p:cNvSpPr>
            <a:spLocks noGrp="1"/>
          </p:cNvSpPr>
          <p:nvPr>
            <p:ph type="sldNum" sz="quarter" idx="12"/>
          </p:nvPr>
        </p:nvSpPr>
        <p:spPr/>
        <p:txBody>
          <a:bodyPr/>
          <a:lstStyle/>
          <a:p>
            <a:fld id="{D8EBF11A-AD56-49FF-A4CC-DC1C51414FC2}" type="slidenum">
              <a:rPr lang="en-IN" smtClean="0"/>
              <a:t>‹#›</a:t>
            </a:fld>
            <a:endParaRPr lang="en-IN"/>
          </a:p>
        </p:txBody>
      </p:sp>
    </p:spTree>
    <p:extLst>
      <p:ext uri="{BB962C8B-B14F-4D97-AF65-F5344CB8AC3E}">
        <p14:creationId xmlns:p14="http://schemas.microsoft.com/office/powerpoint/2010/main" val="414003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F404-3702-0276-06FD-CB40E03F0F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77DCC1-A82B-CC79-20C5-7158DAF3C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0B4809-2CC9-B687-521A-E83C7D299543}"/>
              </a:ext>
            </a:extLst>
          </p:cNvPr>
          <p:cNvSpPr>
            <a:spLocks noGrp="1"/>
          </p:cNvSpPr>
          <p:nvPr>
            <p:ph type="dt" sz="half" idx="10"/>
          </p:nvPr>
        </p:nvSpPr>
        <p:spPr/>
        <p:txBody>
          <a:bodyPr/>
          <a:lstStyle/>
          <a:p>
            <a:fld id="{AC9E57F9-EAAF-42B7-8A7F-5411EC0E5CB9}" type="datetimeFigureOut">
              <a:rPr lang="en-IN" smtClean="0"/>
              <a:t>15-04-2025</a:t>
            </a:fld>
            <a:endParaRPr lang="en-IN"/>
          </a:p>
        </p:txBody>
      </p:sp>
      <p:sp>
        <p:nvSpPr>
          <p:cNvPr id="5" name="Footer Placeholder 4">
            <a:extLst>
              <a:ext uri="{FF2B5EF4-FFF2-40B4-BE49-F238E27FC236}">
                <a16:creationId xmlns:a16="http://schemas.microsoft.com/office/drawing/2014/main" id="{982A089E-F7F6-0137-288E-2B04B4E869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DB684-01D8-2D14-E6FC-F8FD1BBF6F35}"/>
              </a:ext>
            </a:extLst>
          </p:cNvPr>
          <p:cNvSpPr>
            <a:spLocks noGrp="1"/>
          </p:cNvSpPr>
          <p:nvPr>
            <p:ph type="sldNum" sz="quarter" idx="12"/>
          </p:nvPr>
        </p:nvSpPr>
        <p:spPr/>
        <p:txBody>
          <a:bodyPr/>
          <a:lstStyle/>
          <a:p>
            <a:fld id="{D8EBF11A-AD56-49FF-A4CC-DC1C51414FC2}" type="slidenum">
              <a:rPr lang="en-IN" smtClean="0"/>
              <a:t>‹#›</a:t>
            </a:fld>
            <a:endParaRPr lang="en-IN"/>
          </a:p>
        </p:txBody>
      </p:sp>
    </p:spTree>
    <p:extLst>
      <p:ext uri="{BB962C8B-B14F-4D97-AF65-F5344CB8AC3E}">
        <p14:creationId xmlns:p14="http://schemas.microsoft.com/office/powerpoint/2010/main" val="190770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AFC1-EFBD-067F-E422-19EFA37A4C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56CC9C-03D5-D3DD-C161-182D38FEF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62626E4-A5B9-1882-02D5-7052C764F2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6BE7DD1-B85F-6652-E615-E33596364326}"/>
              </a:ext>
            </a:extLst>
          </p:cNvPr>
          <p:cNvSpPr>
            <a:spLocks noGrp="1"/>
          </p:cNvSpPr>
          <p:nvPr>
            <p:ph type="dt" sz="half" idx="10"/>
          </p:nvPr>
        </p:nvSpPr>
        <p:spPr/>
        <p:txBody>
          <a:bodyPr/>
          <a:lstStyle/>
          <a:p>
            <a:fld id="{AC9E57F9-EAAF-42B7-8A7F-5411EC0E5CB9}" type="datetimeFigureOut">
              <a:rPr lang="en-IN" smtClean="0"/>
              <a:t>15-04-2025</a:t>
            </a:fld>
            <a:endParaRPr lang="en-IN"/>
          </a:p>
        </p:txBody>
      </p:sp>
      <p:sp>
        <p:nvSpPr>
          <p:cNvPr id="6" name="Footer Placeholder 5">
            <a:extLst>
              <a:ext uri="{FF2B5EF4-FFF2-40B4-BE49-F238E27FC236}">
                <a16:creationId xmlns:a16="http://schemas.microsoft.com/office/drawing/2014/main" id="{42E2766F-2288-8D89-0EE2-7CCE7C650F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E98E8E-6590-0BB0-A4AA-86454D7B80F7}"/>
              </a:ext>
            </a:extLst>
          </p:cNvPr>
          <p:cNvSpPr>
            <a:spLocks noGrp="1"/>
          </p:cNvSpPr>
          <p:nvPr>
            <p:ph type="sldNum" sz="quarter" idx="12"/>
          </p:nvPr>
        </p:nvSpPr>
        <p:spPr/>
        <p:txBody>
          <a:bodyPr/>
          <a:lstStyle/>
          <a:p>
            <a:fld id="{D8EBF11A-AD56-49FF-A4CC-DC1C51414FC2}" type="slidenum">
              <a:rPr lang="en-IN" smtClean="0"/>
              <a:t>‹#›</a:t>
            </a:fld>
            <a:endParaRPr lang="en-IN"/>
          </a:p>
        </p:txBody>
      </p:sp>
    </p:spTree>
    <p:extLst>
      <p:ext uri="{BB962C8B-B14F-4D97-AF65-F5344CB8AC3E}">
        <p14:creationId xmlns:p14="http://schemas.microsoft.com/office/powerpoint/2010/main" val="145484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D1DD-8E95-BEA0-052C-1393A298DD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415B61-946F-59AB-8E11-C3352CC4EE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735AF-447A-DDC2-BA18-90A86A132D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A133FB-1257-25FD-4791-504733ECE2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1E930C-42F4-1700-1032-E3995C0F92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579E0B-3037-A03E-1D4F-4417E34C205B}"/>
              </a:ext>
            </a:extLst>
          </p:cNvPr>
          <p:cNvSpPr>
            <a:spLocks noGrp="1"/>
          </p:cNvSpPr>
          <p:nvPr>
            <p:ph type="dt" sz="half" idx="10"/>
          </p:nvPr>
        </p:nvSpPr>
        <p:spPr/>
        <p:txBody>
          <a:bodyPr/>
          <a:lstStyle/>
          <a:p>
            <a:fld id="{AC9E57F9-EAAF-42B7-8A7F-5411EC0E5CB9}" type="datetimeFigureOut">
              <a:rPr lang="en-IN" smtClean="0"/>
              <a:t>15-04-2025</a:t>
            </a:fld>
            <a:endParaRPr lang="en-IN"/>
          </a:p>
        </p:txBody>
      </p:sp>
      <p:sp>
        <p:nvSpPr>
          <p:cNvPr id="8" name="Footer Placeholder 7">
            <a:extLst>
              <a:ext uri="{FF2B5EF4-FFF2-40B4-BE49-F238E27FC236}">
                <a16:creationId xmlns:a16="http://schemas.microsoft.com/office/drawing/2014/main" id="{4AB81AF0-3CF4-89C8-8C3A-486F8319F6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D0DC69-0993-B9B3-B4C5-7E3FB83303A4}"/>
              </a:ext>
            </a:extLst>
          </p:cNvPr>
          <p:cNvSpPr>
            <a:spLocks noGrp="1"/>
          </p:cNvSpPr>
          <p:nvPr>
            <p:ph type="sldNum" sz="quarter" idx="12"/>
          </p:nvPr>
        </p:nvSpPr>
        <p:spPr/>
        <p:txBody>
          <a:bodyPr/>
          <a:lstStyle/>
          <a:p>
            <a:fld id="{D8EBF11A-AD56-49FF-A4CC-DC1C51414FC2}" type="slidenum">
              <a:rPr lang="en-IN" smtClean="0"/>
              <a:t>‹#›</a:t>
            </a:fld>
            <a:endParaRPr lang="en-IN"/>
          </a:p>
        </p:txBody>
      </p:sp>
    </p:spTree>
    <p:extLst>
      <p:ext uri="{BB962C8B-B14F-4D97-AF65-F5344CB8AC3E}">
        <p14:creationId xmlns:p14="http://schemas.microsoft.com/office/powerpoint/2010/main" val="2348302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3153-56E8-DEDB-740D-E671E487E0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042506-2350-B168-187E-2A3E8DF6CD01}"/>
              </a:ext>
            </a:extLst>
          </p:cNvPr>
          <p:cNvSpPr>
            <a:spLocks noGrp="1"/>
          </p:cNvSpPr>
          <p:nvPr>
            <p:ph type="dt" sz="half" idx="10"/>
          </p:nvPr>
        </p:nvSpPr>
        <p:spPr/>
        <p:txBody>
          <a:bodyPr/>
          <a:lstStyle/>
          <a:p>
            <a:fld id="{AC9E57F9-EAAF-42B7-8A7F-5411EC0E5CB9}" type="datetimeFigureOut">
              <a:rPr lang="en-IN" smtClean="0"/>
              <a:t>15-04-2025</a:t>
            </a:fld>
            <a:endParaRPr lang="en-IN"/>
          </a:p>
        </p:txBody>
      </p:sp>
      <p:sp>
        <p:nvSpPr>
          <p:cNvPr id="4" name="Footer Placeholder 3">
            <a:extLst>
              <a:ext uri="{FF2B5EF4-FFF2-40B4-BE49-F238E27FC236}">
                <a16:creationId xmlns:a16="http://schemas.microsoft.com/office/drawing/2014/main" id="{135D0E72-DC1F-4928-4AE8-00521AD978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25BF8E-5F5F-AF95-7919-F969FE9BAE6E}"/>
              </a:ext>
            </a:extLst>
          </p:cNvPr>
          <p:cNvSpPr>
            <a:spLocks noGrp="1"/>
          </p:cNvSpPr>
          <p:nvPr>
            <p:ph type="sldNum" sz="quarter" idx="12"/>
          </p:nvPr>
        </p:nvSpPr>
        <p:spPr/>
        <p:txBody>
          <a:bodyPr/>
          <a:lstStyle/>
          <a:p>
            <a:fld id="{D8EBF11A-AD56-49FF-A4CC-DC1C51414FC2}" type="slidenum">
              <a:rPr lang="en-IN" smtClean="0"/>
              <a:t>‹#›</a:t>
            </a:fld>
            <a:endParaRPr lang="en-IN"/>
          </a:p>
        </p:txBody>
      </p:sp>
    </p:spTree>
    <p:extLst>
      <p:ext uri="{BB962C8B-B14F-4D97-AF65-F5344CB8AC3E}">
        <p14:creationId xmlns:p14="http://schemas.microsoft.com/office/powerpoint/2010/main" val="141756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599219-5647-1751-7817-4178D8502A9F}"/>
              </a:ext>
            </a:extLst>
          </p:cNvPr>
          <p:cNvSpPr>
            <a:spLocks noGrp="1"/>
          </p:cNvSpPr>
          <p:nvPr>
            <p:ph type="dt" sz="half" idx="10"/>
          </p:nvPr>
        </p:nvSpPr>
        <p:spPr/>
        <p:txBody>
          <a:bodyPr/>
          <a:lstStyle/>
          <a:p>
            <a:fld id="{AC9E57F9-EAAF-42B7-8A7F-5411EC0E5CB9}" type="datetimeFigureOut">
              <a:rPr lang="en-IN" smtClean="0"/>
              <a:t>15-04-2025</a:t>
            </a:fld>
            <a:endParaRPr lang="en-IN"/>
          </a:p>
        </p:txBody>
      </p:sp>
      <p:sp>
        <p:nvSpPr>
          <p:cNvPr id="3" name="Footer Placeholder 2">
            <a:extLst>
              <a:ext uri="{FF2B5EF4-FFF2-40B4-BE49-F238E27FC236}">
                <a16:creationId xmlns:a16="http://schemas.microsoft.com/office/drawing/2014/main" id="{0804D81C-731E-3F63-51F5-2C9FC3EF35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309EBB-CE52-FE01-0B81-25B7F7FB5BFD}"/>
              </a:ext>
            </a:extLst>
          </p:cNvPr>
          <p:cNvSpPr>
            <a:spLocks noGrp="1"/>
          </p:cNvSpPr>
          <p:nvPr>
            <p:ph type="sldNum" sz="quarter" idx="12"/>
          </p:nvPr>
        </p:nvSpPr>
        <p:spPr/>
        <p:txBody>
          <a:bodyPr/>
          <a:lstStyle/>
          <a:p>
            <a:fld id="{D8EBF11A-AD56-49FF-A4CC-DC1C51414FC2}" type="slidenum">
              <a:rPr lang="en-IN" smtClean="0"/>
              <a:t>‹#›</a:t>
            </a:fld>
            <a:endParaRPr lang="en-IN"/>
          </a:p>
        </p:txBody>
      </p:sp>
    </p:spTree>
    <p:extLst>
      <p:ext uri="{BB962C8B-B14F-4D97-AF65-F5344CB8AC3E}">
        <p14:creationId xmlns:p14="http://schemas.microsoft.com/office/powerpoint/2010/main" val="3989983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31B5-A046-EA73-FFD9-8198ABA0A6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DB3EEE-C651-56C1-3E1F-F1E3053D6C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14E6FD-488F-1D20-0A99-BBE9FD8A08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DFA4E-7598-E154-E451-EE0A7FDA8608}"/>
              </a:ext>
            </a:extLst>
          </p:cNvPr>
          <p:cNvSpPr>
            <a:spLocks noGrp="1"/>
          </p:cNvSpPr>
          <p:nvPr>
            <p:ph type="dt" sz="half" idx="10"/>
          </p:nvPr>
        </p:nvSpPr>
        <p:spPr/>
        <p:txBody>
          <a:bodyPr/>
          <a:lstStyle/>
          <a:p>
            <a:fld id="{AC9E57F9-EAAF-42B7-8A7F-5411EC0E5CB9}" type="datetimeFigureOut">
              <a:rPr lang="en-IN" smtClean="0"/>
              <a:t>15-04-2025</a:t>
            </a:fld>
            <a:endParaRPr lang="en-IN"/>
          </a:p>
        </p:txBody>
      </p:sp>
      <p:sp>
        <p:nvSpPr>
          <p:cNvPr id="6" name="Footer Placeholder 5">
            <a:extLst>
              <a:ext uri="{FF2B5EF4-FFF2-40B4-BE49-F238E27FC236}">
                <a16:creationId xmlns:a16="http://schemas.microsoft.com/office/drawing/2014/main" id="{39EAFEA9-A836-F901-20CB-2DBE115E53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BEDBD1-92CC-66AF-B1D6-4D76E30F0399}"/>
              </a:ext>
            </a:extLst>
          </p:cNvPr>
          <p:cNvSpPr>
            <a:spLocks noGrp="1"/>
          </p:cNvSpPr>
          <p:nvPr>
            <p:ph type="sldNum" sz="quarter" idx="12"/>
          </p:nvPr>
        </p:nvSpPr>
        <p:spPr/>
        <p:txBody>
          <a:bodyPr/>
          <a:lstStyle/>
          <a:p>
            <a:fld id="{D8EBF11A-AD56-49FF-A4CC-DC1C51414FC2}" type="slidenum">
              <a:rPr lang="en-IN" smtClean="0"/>
              <a:t>‹#›</a:t>
            </a:fld>
            <a:endParaRPr lang="en-IN"/>
          </a:p>
        </p:txBody>
      </p:sp>
    </p:spTree>
    <p:extLst>
      <p:ext uri="{BB962C8B-B14F-4D97-AF65-F5344CB8AC3E}">
        <p14:creationId xmlns:p14="http://schemas.microsoft.com/office/powerpoint/2010/main" val="3718139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A0A2-B6DA-F3AC-40E7-51DB32F0A2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741101-671B-79BF-67A1-F3B401E98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87638E-A91A-13EA-D27A-3BD4FDEFF4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9BE742-A237-5B42-4FB7-B1258D35E605}"/>
              </a:ext>
            </a:extLst>
          </p:cNvPr>
          <p:cNvSpPr>
            <a:spLocks noGrp="1"/>
          </p:cNvSpPr>
          <p:nvPr>
            <p:ph type="dt" sz="half" idx="10"/>
          </p:nvPr>
        </p:nvSpPr>
        <p:spPr/>
        <p:txBody>
          <a:bodyPr/>
          <a:lstStyle/>
          <a:p>
            <a:fld id="{AC9E57F9-EAAF-42B7-8A7F-5411EC0E5CB9}" type="datetimeFigureOut">
              <a:rPr lang="en-IN" smtClean="0"/>
              <a:t>15-04-2025</a:t>
            </a:fld>
            <a:endParaRPr lang="en-IN"/>
          </a:p>
        </p:txBody>
      </p:sp>
      <p:sp>
        <p:nvSpPr>
          <p:cNvPr id="6" name="Footer Placeholder 5">
            <a:extLst>
              <a:ext uri="{FF2B5EF4-FFF2-40B4-BE49-F238E27FC236}">
                <a16:creationId xmlns:a16="http://schemas.microsoft.com/office/drawing/2014/main" id="{B322793D-0BC4-AEBA-A8D4-BB55192090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FED3A3-57A4-3DFC-281A-DEFA1E828C44}"/>
              </a:ext>
            </a:extLst>
          </p:cNvPr>
          <p:cNvSpPr>
            <a:spLocks noGrp="1"/>
          </p:cNvSpPr>
          <p:nvPr>
            <p:ph type="sldNum" sz="quarter" idx="12"/>
          </p:nvPr>
        </p:nvSpPr>
        <p:spPr/>
        <p:txBody>
          <a:bodyPr/>
          <a:lstStyle/>
          <a:p>
            <a:fld id="{D8EBF11A-AD56-49FF-A4CC-DC1C51414FC2}" type="slidenum">
              <a:rPr lang="en-IN" smtClean="0"/>
              <a:t>‹#›</a:t>
            </a:fld>
            <a:endParaRPr lang="en-IN"/>
          </a:p>
        </p:txBody>
      </p:sp>
    </p:spTree>
    <p:extLst>
      <p:ext uri="{BB962C8B-B14F-4D97-AF65-F5344CB8AC3E}">
        <p14:creationId xmlns:p14="http://schemas.microsoft.com/office/powerpoint/2010/main" val="70919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72006-7E29-B175-2093-0F303F81FE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0FBB22-1261-3EFD-5BE3-0503E2AC90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5D9333-3A56-6B86-30C6-382AD3C85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9E57F9-EAAF-42B7-8A7F-5411EC0E5CB9}" type="datetimeFigureOut">
              <a:rPr lang="en-IN" smtClean="0"/>
              <a:t>15-04-2025</a:t>
            </a:fld>
            <a:endParaRPr lang="en-IN"/>
          </a:p>
        </p:txBody>
      </p:sp>
      <p:sp>
        <p:nvSpPr>
          <p:cNvPr id="5" name="Footer Placeholder 4">
            <a:extLst>
              <a:ext uri="{FF2B5EF4-FFF2-40B4-BE49-F238E27FC236}">
                <a16:creationId xmlns:a16="http://schemas.microsoft.com/office/drawing/2014/main" id="{47D94282-9A1D-DDC2-7ACE-95839CF40B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1CCA7AE-BA50-0A43-5EDE-8682739529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BF11A-AD56-49FF-A4CC-DC1C51414FC2}" type="slidenum">
              <a:rPr lang="en-IN" smtClean="0"/>
              <a:t>‹#›</a:t>
            </a:fld>
            <a:endParaRPr lang="en-IN"/>
          </a:p>
        </p:txBody>
      </p:sp>
    </p:spTree>
    <p:extLst>
      <p:ext uri="{BB962C8B-B14F-4D97-AF65-F5344CB8AC3E}">
        <p14:creationId xmlns:p14="http://schemas.microsoft.com/office/powerpoint/2010/main" val="85282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7FAC99-5D19-64C8-B1AC-D1EB5ED16E9E}"/>
              </a:ext>
            </a:extLst>
          </p:cNvPr>
          <p:cNvSpPr>
            <a:spLocks noGrp="1"/>
          </p:cNvSpPr>
          <p:nvPr>
            <p:ph type="title"/>
          </p:nvPr>
        </p:nvSpPr>
        <p:spPr>
          <a:xfrm>
            <a:off x="838200" y="2766218"/>
            <a:ext cx="10515600" cy="1325563"/>
          </a:xfrm>
        </p:spPr>
        <p:txBody>
          <a:bodyPr/>
          <a:lstStyle/>
          <a:p>
            <a:r>
              <a:rPr lang="en-US" dirty="0"/>
              <a:t>Write a shell script to count the number of vowels in a string.</a:t>
            </a:r>
            <a:endParaRPr lang="en-IN" dirty="0"/>
          </a:p>
        </p:txBody>
      </p:sp>
    </p:spTree>
    <p:extLst>
      <p:ext uri="{BB962C8B-B14F-4D97-AF65-F5344CB8AC3E}">
        <p14:creationId xmlns:p14="http://schemas.microsoft.com/office/powerpoint/2010/main" val="190968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D2B3-B62F-42F1-5A11-64BDDA0EA3F7}"/>
              </a:ext>
            </a:extLst>
          </p:cNvPr>
          <p:cNvSpPr>
            <a:spLocks noGrp="1"/>
          </p:cNvSpPr>
          <p:nvPr>
            <p:ph type="title"/>
          </p:nvPr>
        </p:nvSpPr>
        <p:spPr/>
        <p:txBody>
          <a:bodyPr/>
          <a:lstStyle/>
          <a:p>
            <a:r>
              <a:rPr lang="en-US" dirty="0"/>
              <a:t>Write a shell script to count the number of vowels in a string.</a:t>
            </a:r>
            <a:endParaRPr lang="en-IN" dirty="0"/>
          </a:p>
        </p:txBody>
      </p:sp>
      <p:sp>
        <p:nvSpPr>
          <p:cNvPr id="3" name="Content Placeholder 2">
            <a:extLst>
              <a:ext uri="{FF2B5EF4-FFF2-40B4-BE49-F238E27FC236}">
                <a16:creationId xmlns:a16="http://schemas.microsoft.com/office/drawing/2014/main" id="{15F4B53A-8F79-488E-D29D-7297B58A9417}"/>
              </a:ext>
            </a:extLst>
          </p:cNvPr>
          <p:cNvSpPr>
            <a:spLocks noGrp="1"/>
          </p:cNvSpPr>
          <p:nvPr>
            <p:ph idx="1"/>
          </p:nvPr>
        </p:nvSpPr>
        <p:spPr/>
        <p:txBody>
          <a:bodyPr>
            <a:normAutofit lnSpcReduction="10000"/>
          </a:bodyPr>
          <a:lstStyle/>
          <a:p>
            <a:pPr marL="0" indent="0">
              <a:buNone/>
            </a:pPr>
            <a:r>
              <a:rPr lang="en-IN" dirty="0"/>
              <a:t>#!/bin/bash</a:t>
            </a:r>
          </a:p>
          <a:p>
            <a:pPr marL="0" indent="0">
              <a:buNone/>
            </a:pPr>
            <a:r>
              <a:rPr lang="en-IN" dirty="0"/>
              <a:t># Prompt the user for a string input</a:t>
            </a:r>
          </a:p>
          <a:p>
            <a:pPr marL="0" indent="0">
              <a:buNone/>
            </a:pPr>
            <a:r>
              <a:rPr lang="en-IN" dirty="0"/>
              <a:t>read -p "Enter a string: " </a:t>
            </a:r>
            <a:r>
              <a:rPr lang="en-IN" dirty="0" err="1"/>
              <a:t>input_string</a:t>
            </a:r>
            <a:endParaRPr lang="en-IN" dirty="0"/>
          </a:p>
          <a:p>
            <a:pPr marL="0" indent="0">
              <a:buNone/>
            </a:pPr>
            <a:endParaRPr lang="en-IN" dirty="0"/>
          </a:p>
          <a:p>
            <a:pPr marL="0" indent="0">
              <a:buNone/>
            </a:pPr>
            <a:r>
              <a:rPr lang="en-IN" dirty="0"/>
              <a:t># Count vowels using grep and </a:t>
            </a:r>
            <a:r>
              <a:rPr lang="en-IN" dirty="0" err="1"/>
              <a:t>wc</a:t>
            </a:r>
            <a:endParaRPr lang="en-IN" dirty="0"/>
          </a:p>
          <a:p>
            <a:pPr marL="0" indent="0">
              <a:buNone/>
            </a:pPr>
            <a:r>
              <a:rPr lang="en-IN" dirty="0" err="1"/>
              <a:t>vowel_count</a:t>
            </a:r>
            <a:r>
              <a:rPr lang="en-IN" dirty="0"/>
              <a:t>=$(echo "$</a:t>
            </a:r>
            <a:r>
              <a:rPr lang="en-IN" dirty="0" err="1"/>
              <a:t>input_string</a:t>
            </a:r>
            <a:r>
              <a:rPr lang="en-IN" dirty="0"/>
              <a:t>" | grep -o -</a:t>
            </a:r>
            <a:r>
              <a:rPr lang="en-IN" dirty="0" err="1"/>
              <a:t>i</a:t>
            </a:r>
            <a:r>
              <a:rPr lang="en-IN" dirty="0"/>
              <a:t> "[</a:t>
            </a:r>
            <a:r>
              <a:rPr lang="en-IN" dirty="0" err="1"/>
              <a:t>aeiou</a:t>
            </a:r>
            <a:r>
              <a:rPr lang="en-IN" dirty="0"/>
              <a:t>]" | </a:t>
            </a:r>
            <a:r>
              <a:rPr lang="en-IN" dirty="0" err="1"/>
              <a:t>wc</a:t>
            </a:r>
            <a:r>
              <a:rPr lang="en-IN" dirty="0"/>
              <a:t> -l)</a:t>
            </a:r>
          </a:p>
          <a:p>
            <a:pPr marL="0" indent="0">
              <a:buNone/>
            </a:pPr>
            <a:endParaRPr lang="en-IN" dirty="0"/>
          </a:p>
          <a:p>
            <a:pPr marL="0" indent="0">
              <a:buNone/>
            </a:pPr>
            <a:r>
              <a:rPr lang="en-IN" dirty="0"/>
              <a:t># Display the total number of vowels found</a:t>
            </a:r>
          </a:p>
          <a:p>
            <a:pPr marL="0" indent="0">
              <a:buNone/>
            </a:pPr>
            <a:r>
              <a:rPr lang="en-IN" dirty="0"/>
              <a:t>echo "Number of vowels in the string: $</a:t>
            </a:r>
            <a:r>
              <a:rPr lang="en-IN" dirty="0" err="1"/>
              <a:t>vowel_count</a:t>
            </a:r>
            <a:r>
              <a:rPr lang="en-IN" dirty="0"/>
              <a:t>"</a:t>
            </a:r>
          </a:p>
        </p:txBody>
      </p:sp>
    </p:spTree>
    <p:extLst>
      <p:ext uri="{BB962C8B-B14F-4D97-AF65-F5344CB8AC3E}">
        <p14:creationId xmlns:p14="http://schemas.microsoft.com/office/powerpoint/2010/main" val="2971360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5FAF7-91F8-97BF-D12B-68AF25BF74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9FB63A-006C-C3B8-7B46-A085E7E0822B}"/>
              </a:ext>
            </a:extLst>
          </p:cNvPr>
          <p:cNvSpPr>
            <a:spLocks noGrp="1"/>
          </p:cNvSpPr>
          <p:nvPr>
            <p:ph type="title"/>
          </p:nvPr>
        </p:nvSpPr>
        <p:spPr/>
        <p:txBody>
          <a:bodyPr/>
          <a:lstStyle/>
          <a:p>
            <a:r>
              <a:rPr lang="en-US" dirty="0"/>
              <a:t>Write a shell script to count the number of vowels in a string.</a:t>
            </a:r>
            <a:endParaRPr lang="en-IN" dirty="0"/>
          </a:p>
        </p:txBody>
      </p:sp>
      <p:sp>
        <p:nvSpPr>
          <p:cNvPr id="3" name="Content Placeholder 2">
            <a:extLst>
              <a:ext uri="{FF2B5EF4-FFF2-40B4-BE49-F238E27FC236}">
                <a16:creationId xmlns:a16="http://schemas.microsoft.com/office/drawing/2014/main" id="{AF4EE4BB-921E-B0FC-6F93-388B3E608F83}"/>
              </a:ext>
            </a:extLst>
          </p:cNvPr>
          <p:cNvSpPr>
            <a:spLocks noGrp="1"/>
          </p:cNvSpPr>
          <p:nvPr>
            <p:ph idx="1"/>
          </p:nvPr>
        </p:nvSpPr>
        <p:spPr/>
        <p:txBody>
          <a:bodyPr>
            <a:normAutofit/>
          </a:bodyPr>
          <a:lstStyle/>
          <a:p>
            <a:pPr marL="0" indent="0">
              <a:buNone/>
            </a:pPr>
            <a:r>
              <a:rPr lang="en-US" dirty="0"/>
              <a:t># Prompt the user for a string input</a:t>
            </a:r>
          </a:p>
          <a:p>
            <a:pPr marL="0" indent="0">
              <a:buNone/>
            </a:pPr>
            <a:r>
              <a:rPr lang="en-US" dirty="0"/>
              <a:t>read -p "Enter a string: " </a:t>
            </a:r>
            <a:r>
              <a:rPr lang="en-US" dirty="0" err="1"/>
              <a:t>input_string</a:t>
            </a:r>
            <a:endParaRPr lang="en-US" dirty="0"/>
          </a:p>
          <a:p>
            <a:pPr marL="0" indent="0">
              <a:buNone/>
            </a:pPr>
            <a:endParaRPr lang="en-US" dirty="0"/>
          </a:p>
          <a:p>
            <a:pPr marL="0" indent="0">
              <a:buNone/>
            </a:pPr>
            <a:r>
              <a:rPr lang="en-US" dirty="0"/>
              <a:t>This line displays a prompt asking the user to enter a string. The read command takes the user input and stores it in the variable </a:t>
            </a:r>
            <a:r>
              <a:rPr lang="en-US" dirty="0" err="1"/>
              <a:t>input_string</a:t>
            </a:r>
            <a:r>
              <a:rPr lang="en-US" dirty="0"/>
              <a:t>.</a:t>
            </a:r>
          </a:p>
          <a:p>
            <a:pPr marL="0" indent="0">
              <a:buNone/>
            </a:pPr>
            <a:endParaRPr lang="en-IN" dirty="0"/>
          </a:p>
        </p:txBody>
      </p:sp>
    </p:spTree>
    <p:extLst>
      <p:ext uri="{BB962C8B-B14F-4D97-AF65-F5344CB8AC3E}">
        <p14:creationId xmlns:p14="http://schemas.microsoft.com/office/powerpoint/2010/main" val="149709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4D83F-A8A9-F123-E754-4C03A29D6A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21308-E7F7-8EF1-6079-2907E2F5238B}"/>
              </a:ext>
            </a:extLst>
          </p:cNvPr>
          <p:cNvSpPr>
            <a:spLocks noGrp="1"/>
          </p:cNvSpPr>
          <p:nvPr>
            <p:ph type="title"/>
          </p:nvPr>
        </p:nvSpPr>
        <p:spPr/>
        <p:txBody>
          <a:bodyPr/>
          <a:lstStyle/>
          <a:p>
            <a:r>
              <a:rPr lang="en-US" dirty="0"/>
              <a:t>Write a shell script to count the number of vowels in a string.</a:t>
            </a:r>
            <a:endParaRPr lang="en-IN" dirty="0"/>
          </a:p>
        </p:txBody>
      </p:sp>
      <p:sp>
        <p:nvSpPr>
          <p:cNvPr id="3" name="Content Placeholder 2">
            <a:extLst>
              <a:ext uri="{FF2B5EF4-FFF2-40B4-BE49-F238E27FC236}">
                <a16:creationId xmlns:a16="http://schemas.microsoft.com/office/drawing/2014/main" id="{009E5FE9-DB46-3A90-E51F-78B1C4E56937}"/>
              </a:ext>
            </a:extLst>
          </p:cNvPr>
          <p:cNvSpPr>
            <a:spLocks noGrp="1"/>
          </p:cNvSpPr>
          <p:nvPr>
            <p:ph idx="1"/>
          </p:nvPr>
        </p:nvSpPr>
        <p:spPr/>
        <p:txBody>
          <a:bodyPr>
            <a:normAutofit fontScale="70000" lnSpcReduction="20000"/>
          </a:bodyPr>
          <a:lstStyle/>
          <a:p>
            <a:pPr marL="0" indent="0">
              <a:buNone/>
            </a:pPr>
            <a:r>
              <a:rPr lang="en-US" dirty="0"/>
              <a:t># Count vowels using grep and </a:t>
            </a:r>
            <a:r>
              <a:rPr lang="en-US" dirty="0" err="1"/>
              <a:t>wc</a:t>
            </a:r>
            <a:endParaRPr lang="en-US" dirty="0"/>
          </a:p>
          <a:p>
            <a:pPr marL="0" indent="0">
              <a:buNone/>
            </a:pPr>
            <a:r>
              <a:rPr lang="en-US" dirty="0" err="1"/>
              <a:t>vowel_count</a:t>
            </a:r>
            <a:r>
              <a:rPr lang="en-US" dirty="0"/>
              <a:t>=$(echo "$</a:t>
            </a:r>
            <a:r>
              <a:rPr lang="en-US" dirty="0" err="1"/>
              <a:t>input_string</a:t>
            </a:r>
            <a:r>
              <a:rPr lang="en-US" dirty="0"/>
              <a:t>" | grep -o -</a:t>
            </a:r>
            <a:r>
              <a:rPr lang="en-US" dirty="0" err="1"/>
              <a:t>i</a:t>
            </a:r>
            <a:r>
              <a:rPr lang="en-US" dirty="0"/>
              <a:t> "[</a:t>
            </a:r>
            <a:r>
              <a:rPr lang="en-US" dirty="0" err="1"/>
              <a:t>aeiou</a:t>
            </a:r>
            <a:r>
              <a:rPr lang="en-US" dirty="0"/>
              <a:t>]" | </a:t>
            </a:r>
            <a:r>
              <a:rPr lang="en-US" dirty="0" err="1"/>
              <a:t>wc</a:t>
            </a:r>
            <a:r>
              <a:rPr lang="en-US" dirty="0"/>
              <a:t> -l)</a:t>
            </a:r>
          </a:p>
          <a:p>
            <a:pPr marL="0" indent="0">
              <a:buNone/>
            </a:pPr>
            <a:endParaRPr lang="en-US" dirty="0"/>
          </a:p>
          <a:p>
            <a:pPr marL="0" indent="0">
              <a:buNone/>
            </a:pPr>
            <a:r>
              <a:rPr lang="en-US" dirty="0"/>
              <a:t>    This line performs several operations in a single command:</a:t>
            </a:r>
          </a:p>
          <a:p>
            <a:pPr marL="0" indent="0">
              <a:buNone/>
            </a:pPr>
            <a:r>
              <a:rPr lang="en-US" dirty="0"/>
              <a:t> echo "$</a:t>
            </a:r>
            <a:r>
              <a:rPr lang="en-US" dirty="0" err="1"/>
              <a:t>input_string</a:t>
            </a:r>
            <a:r>
              <a:rPr lang="en-US" dirty="0"/>
              <a:t>": This part outputs the content of the variable </a:t>
            </a:r>
            <a:r>
              <a:rPr lang="en-US" dirty="0" err="1"/>
              <a:t>input_string</a:t>
            </a:r>
            <a:r>
              <a:rPr lang="en-US" dirty="0"/>
              <a:t>.</a:t>
            </a:r>
          </a:p>
          <a:p>
            <a:pPr marL="0" indent="0">
              <a:buNone/>
            </a:pPr>
            <a:r>
              <a:rPr lang="en-US" dirty="0"/>
              <a:t> |: The pipe operator takes the output from the echo command and sends it as input to the next command.</a:t>
            </a:r>
          </a:p>
          <a:p>
            <a:pPr marL="0" indent="0">
              <a:buNone/>
            </a:pPr>
            <a:r>
              <a:rPr lang="en-US" dirty="0"/>
              <a:t>grep -o -</a:t>
            </a:r>
            <a:r>
              <a:rPr lang="en-US" dirty="0" err="1"/>
              <a:t>i</a:t>
            </a:r>
            <a:r>
              <a:rPr lang="en-US" dirty="0"/>
              <a:t> "[</a:t>
            </a:r>
            <a:r>
              <a:rPr lang="en-US" dirty="0" err="1"/>
              <a:t>aeiou</a:t>
            </a:r>
            <a:r>
              <a:rPr lang="en-US" dirty="0"/>
              <a:t>]": The grep command searches the input for occurrences of any vowels (both uppercase and lowercase) using the regular expression [</a:t>
            </a:r>
            <a:r>
              <a:rPr lang="en-US" dirty="0" err="1"/>
              <a:t>aeiou</a:t>
            </a:r>
            <a:r>
              <a:rPr lang="en-US" dirty="0"/>
              <a:t>].</a:t>
            </a:r>
          </a:p>
          <a:p>
            <a:pPr marL="0" indent="0">
              <a:buNone/>
            </a:pPr>
            <a:r>
              <a:rPr lang="en-US" dirty="0"/>
              <a:t>The -o option makes grep output each match on a new line.</a:t>
            </a:r>
          </a:p>
          <a:p>
            <a:pPr marL="0" indent="0">
              <a:buNone/>
            </a:pPr>
            <a:r>
              <a:rPr lang="en-US" dirty="0"/>
              <a:t>The -</a:t>
            </a:r>
            <a:r>
              <a:rPr lang="en-US" dirty="0" err="1"/>
              <a:t>i</a:t>
            </a:r>
            <a:r>
              <a:rPr lang="en-US" dirty="0"/>
              <a:t> option makes the search case insensitive.</a:t>
            </a:r>
          </a:p>
          <a:p>
            <a:pPr marL="0" indent="0">
              <a:buNone/>
            </a:pPr>
            <a:r>
              <a:rPr lang="en-US" dirty="0"/>
              <a:t>| </a:t>
            </a:r>
            <a:r>
              <a:rPr lang="en-US" dirty="0" err="1"/>
              <a:t>wc</a:t>
            </a:r>
            <a:r>
              <a:rPr lang="en-US" dirty="0"/>
              <a:t> -l: This part counts the number of lines in the output from grep, which corresponds to the number of vowels found in the input string. The count is assigned to the variable </a:t>
            </a:r>
            <a:r>
              <a:rPr lang="en-US" dirty="0" err="1"/>
              <a:t>vowel_count</a:t>
            </a:r>
            <a:r>
              <a:rPr lang="en-US" dirty="0"/>
              <a:t>.</a:t>
            </a:r>
          </a:p>
          <a:p>
            <a:pPr marL="0" indent="0">
              <a:buNone/>
            </a:pPr>
            <a:endParaRPr lang="en-IN" dirty="0"/>
          </a:p>
        </p:txBody>
      </p:sp>
    </p:spTree>
    <p:extLst>
      <p:ext uri="{BB962C8B-B14F-4D97-AF65-F5344CB8AC3E}">
        <p14:creationId xmlns:p14="http://schemas.microsoft.com/office/powerpoint/2010/main" val="36763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14B0E-28E6-1F52-41F9-A379F810C1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D08A1-F6D6-062C-080A-255D6ED29934}"/>
              </a:ext>
            </a:extLst>
          </p:cNvPr>
          <p:cNvSpPr>
            <a:spLocks noGrp="1"/>
          </p:cNvSpPr>
          <p:nvPr>
            <p:ph type="title"/>
          </p:nvPr>
        </p:nvSpPr>
        <p:spPr/>
        <p:txBody>
          <a:bodyPr/>
          <a:lstStyle/>
          <a:p>
            <a:r>
              <a:rPr lang="en-US" dirty="0"/>
              <a:t>Write a shell script to count the number of vowels in a string.</a:t>
            </a:r>
            <a:endParaRPr lang="en-IN" dirty="0"/>
          </a:p>
        </p:txBody>
      </p:sp>
      <p:sp>
        <p:nvSpPr>
          <p:cNvPr id="3" name="Content Placeholder 2">
            <a:extLst>
              <a:ext uri="{FF2B5EF4-FFF2-40B4-BE49-F238E27FC236}">
                <a16:creationId xmlns:a16="http://schemas.microsoft.com/office/drawing/2014/main" id="{8A5BD739-2111-4E5D-0575-2097B8E8E11E}"/>
              </a:ext>
            </a:extLst>
          </p:cNvPr>
          <p:cNvSpPr>
            <a:spLocks noGrp="1"/>
          </p:cNvSpPr>
          <p:nvPr>
            <p:ph idx="1"/>
          </p:nvPr>
        </p:nvSpPr>
        <p:spPr/>
        <p:txBody>
          <a:bodyPr>
            <a:normAutofit/>
          </a:bodyPr>
          <a:lstStyle/>
          <a:p>
            <a:pPr marL="0" indent="0">
              <a:buNone/>
            </a:pPr>
            <a:r>
              <a:rPr lang="en-US" dirty="0"/>
              <a:t># Display the total number of vowels found</a:t>
            </a:r>
          </a:p>
          <a:p>
            <a:pPr marL="0" indent="0">
              <a:buNone/>
            </a:pPr>
            <a:r>
              <a:rPr lang="en-US" dirty="0"/>
              <a:t>echo "Number of vowels in the string: $</a:t>
            </a:r>
            <a:r>
              <a:rPr lang="en-US" dirty="0" err="1"/>
              <a:t>vowel_count</a:t>
            </a:r>
            <a:r>
              <a:rPr lang="en-US" dirty="0"/>
              <a:t>"</a:t>
            </a:r>
          </a:p>
          <a:p>
            <a:pPr marL="0" indent="0">
              <a:buNone/>
            </a:pPr>
            <a:endParaRPr lang="en-US" dirty="0"/>
          </a:p>
          <a:p>
            <a:pPr marL="0" indent="0">
              <a:buNone/>
            </a:pPr>
            <a:r>
              <a:rPr lang="en-US" dirty="0"/>
              <a:t>This line outputs the total number of vowels counted, displaying a message that includes the value stored in </a:t>
            </a:r>
            <a:r>
              <a:rPr lang="en-US" dirty="0" err="1"/>
              <a:t>vowel_count</a:t>
            </a:r>
            <a:r>
              <a:rPr lang="en-US" dirty="0"/>
              <a:t>.</a:t>
            </a:r>
          </a:p>
          <a:p>
            <a:pPr marL="0" indent="0">
              <a:buNone/>
            </a:pPr>
            <a:endParaRPr lang="en-IN" dirty="0"/>
          </a:p>
        </p:txBody>
      </p:sp>
    </p:spTree>
    <p:extLst>
      <p:ext uri="{BB962C8B-B14F-4D97-AF65-F5344CB8AC3E}">
        <p14:creationId xmlns:p14="http://schemas.microsoft.com/office/powerpoint/2010/main" val="3396493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423</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Write a shell script to count the number of vowels in a string.</vt:lpstr>
      <vt:lpstr>Write a shell script to count the number of vowels in a string.</vt:lpstr>
      <vt:lpstr>Write a shell script to count the number of vowels in a string.</vt:lpstr>
      <vt:lpstr>Write a shell script to count the number of vowels in a string.</vt:lpstr>
      <vt:lpstr>Write a shell script to count the number of vowels in a string.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KARTIK BADARINARAYANA</dc:creator>
  <cp:lastModifiedBy>KARTIK BADARINARAYANA</cp:lastModifiedBy>
  <cp:revision>4</cp:revision>
  <dcterms:created xsi:type="dcterms:W3CDTF">2025-04-15T02:59:48Z</dcterms:created>
  <dcterms:modified xsi:type="dcterms:W3CDTF">2025-04-15T03:07:27Z</dcterms:modified>
</cp:coreProperties>
</file>