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CAB BOOKING </a:t>
            </a:r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424023" y="4364965"/>
            <a:ext cx="3743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 -</a:t>
            </a:r>
            <a:r>
              <a:rPr lang="en-IN" dirty="0" err="1" smtClean="0"/>
              <a:t>Kartik</a:t>
            </a:r>
            <a:r>
              <a:rPr lang="en-IN" dirty="0" smtClean="0"/>
              <a:t> </a:t>
            </a:r>
            <a:r>
              <a:rPr lang="en-IN" dirty="0" err="1" smtClean="0"/>
              <a:t>Raut</a:t>
            </a:r>
            <a:endParaRPr lang="en-IN" dirty="0" smtClean="0"/>
          </a:p>
          <a:p>
            <a:r>
              <a:rPr lang="en-IN" dirty="0" smtClean="0"/>
              <a:t>Email id- kartikraut12112000@gmail.com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625751" y="4442604"/>
            <a:ext cx="210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Submitted to – </a:t>
            </a:r>
            <a:r>
              <a:rPr lang="en-IN" dirty="0"/>
              <a:t>W</a:t>
            </a:r>
            <a:r>
              <a:rPr lang="en-IN" dirty="0" smtClean="0"/>
              <a:t>ipro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88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82" y="403012"/>
            <a:ext cx="9601196" cy="1303867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972312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:-Empowering </a:t>
            </a:r>
            <a:r>
              <a:rPr lang="en-US" sz="3200" dirty="0"/>
              <a:t>users with accessible and reliable </a:t>
            </a:r>
            <a:r>
              <a:rPr lang="en-US" sz="3200" dirty="0" smtClean="0"/>
              <a:t> transportation </a:t>
            </a:r>
            <a:r>
              <a:rPr lang="en-US" sz="3200" dirty="0"/>
              <a:t>options.</a:t>
            </a:r>
          </a:p>
          <a:p>
            <a:r>
              <a:rPr lang="en-US" sz="3200" dirty="0" smtClean="0"/>
              <a:t>:-Driving </a:t>
            </a:r>
            <a:r>
              <a:rPr lang="en-US" sz="3200" dirty="0"/>
              <a:t>efficiency and convenience in urban mobility.</a:t>
            </a:r>
          </a:p>
          <a:p>
            <a:r>
              <a:rPr lang="en-US" sz="3200" dirty="0" smtClean="0"/>
              <a:t> Paving </a:t>
            </a:r>
            <a:r>
              <a:rPr lang="en-US" sz="3200" dirty="0"/>
              <a:t>the way for a safer and more connected </a:t>
            </a:r>
            <a:r>
              <a:rPr lang="en-US" sz="3200" dirty="0" smtClean="0"/>
              <a:t>           transportation </a:t>
            </a:r>
            <a:r>
              <a:rPr lang="en-US" sz="3200" dirty="0"/>
              <a:t>network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3600" dirty="0" smtClean="0"/>
              <a:t>:-Easy access to transportation facility for both urban and rural people</a:t>
            </a:r>
            <a:r>
              <a:rPr lang="en-US" dirty="0" smtClean="0"/>
              <a:t>.</a:t>
            </a:r>
          </a:p>
          <a:p>
            <a:r>
              <a:rPr lang="en-US" sz="3200" dirty="0" smtClean="0"/>
              <a:t>:-Thus, reaching on the conclusion that cab booking </a:t>
            </a:r>
            <a:r>
              <a:rPr lang="en-US" sz="3200" dirty="0" err="1" smtClean="0"/>
              <a:t>sytem</a:t>
            </a:r>
            <a:r>
              <a:rPr lang="en-US" sz="3200" dirty="0"/>
              <a:t> </a:t>
            </a:r>
            <a:r>
              <a:rPr lang="en-US" sz="3200" dirty="0" smtClean="0"/>
              <a:t>has huge role in making our life easier and smoother</a:t>
            </a:r>
            <a:r>
              <a:rPr lang="en-US" dirty="0" smtClean="0"/>
              <a:t>.;;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46313"/>
              </p:ext>
            </p:extLst>
          </p:nvPr>
        </p:nvGraphicFramePr>
        <p:xfrm>
          <a:off x="396239" y="152398"/>
          <a:ext cx="11551920" cy="627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640"/>
                <a:gridCol w="3850640"/>
                <a:gridCol w="3850640"/>
              </a:tblGrid>
              <a:tr h="752269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Chapter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Contents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Slide number</a:t>
                      </a:r>
                      <a:endParaRPr lang="en-IN" sz="3200" dirty="0"/>
                    </a:p>
                  </a:txBody>
                  <a:tcPr/>
                </a:tc>
              </a:tr>
              <a:tr h="973478">
                <a:tc>
                  <a:txBody>
                    <a:bodyPr/>
                    <a:lstStyle/>
                    <a:p>
                      <a:r>
                        <a:rPr lang="en-IN" sz="2000" baseline="0" dirty="0" smtClean="0"/>
                        <a:t>                    </a:t>
                      </a:r>
                      <a:r>
                        <a:rPr lang="en-IN" sz="2400" baseline="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Project name and details of student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</a:t>
                      </a:r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</a:tr>
              <a:tr h="75226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                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Index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</a:t>
                      </a:r>
                      <a:r>
                        <a:rPr lang="en-IN" sz="2400" dirty="0" smtClean="0"/>
                        <a:t> 2</a:t>
                      </a:r>
                      <a:endParaRPr lang="en-IN" sz="2400" dirty="0"/>
                    </a:p>
                  </a:txBody>
                  <a:tcPr/>
                </a:tc>
              </a:tr>
              <a:tr h="96774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                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Introduction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</a:t>
                      </a:r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</a:tr>
              <a:tr h="75226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                 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Design Diagram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</a:t>
                      </a:r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/>
                </a:tc>
              </a:tr>
              <a:tr h="752269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User Story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             5</a:t>
                      </a:r>
                      <a:endParaRPr lang="en-IN" sz="2400" dirty="0"/>
                    </a:p>
                  </a:txBody>
                  <a:tcPr/>
                </a:tc>
              </a:tr>
              <a:tr h="568694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                 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Class Diagram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</a:t>
                      </a:r>
                      <a:r>
                        <a:rPr lang="en-IN" sz="2400" dirty="0" smtClean="0"/>
                        <a:t> 6</a:t>
                      </a:r>
                      <a:endParaRPr lang="en-IN" sz="2400" dirty="0"/>
                    </a:p>
                  </a:txBody>
                  <a:tcPr/>
                </a:tc>
              </a:tr>
              <a:tr h="752269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7 </a:t>
                      </a:r>
                    </a:p>
                    <a:p>
                      <a:r>
                        <a:rPr lang="en-IN" dirty="0" smtClean="0"/>
                        <a:t>                       8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 and</a:t>
                      </a:r>
                      <a:r>
                        <a:rPr lang="en-IN" baseline="0" dirty="0" smtClean="0"/>
                        <a:t> Modules</a:t>
                      </a:r>
                    </a:p>
                    <a:p>
                      <a:r>
                        <a:rPr lang="en-IN" baseline="0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7,8</a:t>
                      </a:r>
                    </a:p>
                    <a:p>
                      <a:r>
                        <a:rPr lang="en-IN" dirty="0" smtClean="0"/>
                        <a:t>                     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25040" y="-1463040"/>
            <a:ext cx="774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                 INDEX</a:t>
            </a:r>
            <a:endParaRPr lang="en-IN" sz="4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6019800"/>
            <a:ext cx="11582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3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8" y="618566"/>
            <a:ext cx="8654578" cy="4034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52407" y="1259457"/>
            <a:ext cx="10174181" cy="486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05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In 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oday’s revolutionizing world time and comfort is very valuable for everyone. Customers want quick  access for cabs quick at their feet so cab booking system is very useful in our lives</a:t>
            </a:r>
            <a:r>
              <a:rPr lang="en-US" sz="2400" spc="-10" dirty="0" smtClean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43800"/>
              </a:lnSpc>
              <a:spcBef>
                <a:spcPts val="105"/>
              </a:spcBef>
            </a:pPr>
            <a:r>
              <a:rPr lang="en-US" sz="2400" spc="-10" dirty="0" smtClean="0">
                <a:latin typeface="Times New Roman"/>
                <a:cs typeface="Times New Roman"/>
              </a:rPr>
              <a:t>* PURPOSE- </a:t>
            </a:r>
            <a:r>
              <a:rPr lang="en-US" sz="2400" dirty="0"/>
              <a:t>Offering a convenient and efficient solution for booking transportation services</a:t>
            </a:r>
            <a:r>
              <a:rPr lang="en-US" sz="2400" dirty="0" smtClean="0"/>
              <a:t>.</a:t>
            </a:r>
          </a:p>
          <a:p>
            <a:pPr marL="12700" marR="5080">
              <a:lnSpc>
                <a:spcPct val="143800"/>
              </a:lnSpc>
              <a:spcBef>
                <a:spcPts val="105"/>
              </a:spcBef>
            </a:pPr>
            <a:r>
              <a:rPr lang="en-US" sz="2400" dirty="0" smtClean="0"/>
              <a:t>* SIGNIFICANCE -Addressing </a:t>
            </a:r>
            <a:r>
              <a:rPr lang="en-US" sz="2400" dirty="0"/>
              <a:t>the need for reliable and accessible transportation in urban and suburban areas</a:t>
            </a:r>
            <a:r>
              <a:rPr lang="en-US" sz="2400" dirty="0" smtClean="0"/>
              <a:t>.</a:t>
            </a:r>
          </a:p>
          <a:p>
            <a:pPr marL="12700" marR="5080">
              <a:lnSpc>
                <a:spcPct val="143800"/>
              </a:lnSpc>
              <a:spcBef>
                <a:spcPts val="105"/>
              </a:spcBef>
            </a:pPr>
            <a:r>
              <a:rPr lang="en-US" sz="2400" dirty="0" smtClean="0"/>
              <a:t>* VISUAL-  </a:t>
            </a:r>
            <a:r>
              <a:rPr lang="en-US" sz="2400" dirty="0"/>
              <a:t>Dynamic graphic illustrating the process of booking a cab via </a:t>
            </a:r>
            <a:r>
              <a:rPr lang="en-US" sz="2400" dirty="0" smtClean="0"/>
              <a:t>online.</a:t>
            </a:r>
            <a:endParaRPr lang="en-US" sz="2400" dirty="0"/>
          </a:p>
          <a:p>
            <a:pPr marL="12700" marR="5080">
              <a:lnSpc>
                <a:spcPct val="143800"/>
              </a:lnSpc>
              <a:spcBef>
                <a:spcPts val="105"/>
              </a:spcBef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1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293" y="645703"/>
            <a:ext cx="8652295" cy="924306"/>
          </a:xfrm>
        </p:spPr>
        <p:txBody>
          <a:bodyPr/>
          <a:lstStyle/>
          <a:p>
            <a:r>
              <a:rPr lang="en-IN" dirty="0" smtClean="0"/>
              <a:t>DESIGN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19" y="1447800"/>
            <a:ext cx="8115549" cy="4754880"/>
          </a:xfrm>
        </p:spPr>
      </p:pic>
    </p:spTree>
    <p:extLst>
      <p:ext uri="{BB962C8B-B14F-4D97-AF65-F5344CB8AC3E}">
        <p14:creationId xmlns:p14="http://schemas.microsoft.com/office/powerpoint/2010/main" val="89069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747" y="688835"/>
            <a:ext cx="7565366" cy="55336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USER STORY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3" y="1328467"/>
            <a:ext cx="5339750" cy="4969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52" y="1328466"/>
            <a:ext cx="5719313" cy="49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9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663" y="-906826"/>
            <a:ext cx="9488903" cy="762447"/>
          </a:xfrm>
        </p:spPr>
        <p:txBody>
          <a:bodyPr>
            <a:normAutofit/>
          </a:bodyPr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" y="192504"/>
            <a:ext cx="12038930" cy="66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762" y="906718"/>
            <a:ext cx="8332507" cy="7052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70583" y="2752627"/>
            <a:ext cx="462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:-Spring</a:t>
            </a:r>
            <a:r>
              <a:rPr lang="en-IN" dirty="0" smtClean="0"/>
              <a:t> </a:t>
            </a:r>
            <a:r>
              <a:rPr lang="en-IN" sz="2800" dirty="0" smtClean="0"/>
              <a:t>boot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70583" y="3715732"/>
            <a:ext cx="462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:-Rest Controller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70583" y="4678837"/>
            <a:ext cx="462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:-Spring Data </a:t>
            </a:r>
            <a:r>
              <a:rPr lang="en-IN" sz="2800" dirty="0" err="1" smtClean="0"/>
              <a:t>Jpa</a:t>
            </a:r>
            <a:r>
              <a:rPr lang="en-IN" dirty="0" smtClean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181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1772238" y="2579017"/>
            <a:ext cx="2545238" cy="1498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7173797" y="2535811"/>
            <a:ext cx="2667787" cy="158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DRIVER</a:t>
            </a:r>
          </a:p>
          <a:p>
            <a:pPr algn="ctr"/>
            <a:r>
              <a:rPr lang="en-IN" dirty="0" smtClean="0"/>
              <a:t>MANAGEMENT</a:t>
            </a:r>
          </a:p>
          <a:p>
            <a:pPr algn="ctr"/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772237" y="4736971"/>
            <a:ext cx="2696067" cy="1498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CAB</a:t>
            </a:r>
          </a:p>
          <a:p>
            <a:pPr algn="ctr"/>
            <a:r>
              <a:rPr lang="en-IN" dirty="0" smtClean="0"/>
              <a:t>MANAGEMENT</a:t>
            </a:r>
            <a:br>
              <a:rPr lang="en-IN" dirty="0" smtClean="0"/>
            </a:br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258639" y="4506012"/>
            <a:ext cx="2714920" cy="172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BOOKING</a:t>
            </a:r>
          </a:p>
          <a:p>
            <a:pPr algn="ctr"/>
            <a:r>
              <a:rPr lang="en-IN" dirty="0" smtClean="0"/>
              <a:t>MANAGEMENT</a:t>
            </a:r>
          </a:p>
          <a:p>
            <a:pPr algn="ctr"/>
            <a:r>
              <a:rPr lang="en-IN" dirty="0" smtClean="0"/>
              <a:t>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9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940" y="982133"/>
            <a:ext cx="9471658" cy="6561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81100" y="1584960"/>
            <a:ext cx="95402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Highlighting the benefits and advantages of using the Cab Booking System:</a:t>
            </a:r>
          </a:p>
          <a:p>
            <a:pPr lvl="1"/>
            <a:r>
              <a:rPr lang="en-US" sz="2800" dirty="0"/>
              <a:t>Convenience: Instant access to transportation services anytime, anywhere.</a:t>
            </a:r>
          </a:p>
          <a:p>
            <a:pPr lvl="1"/>
            <a:r>
              <a:rPr lang="en-US" sz="2800" dirty="0"/>
              <a:t>Transparency: Clear pricing, route information, and driver details provided upfront.</a:t>
            </a:r>
          </a:p>
          <a:p>
            <a:pPr lvl="1"/>
            <a:r>
              <a:rPr lang="en-US" sz="2800" dirty="0"/>
              <a:t>Safety: Enhanced security features and accountability mechanisms for both passengers and drivers.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607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</TotalTime>
  <Words>300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CAB BOOKING APPLICATION</vt:lpstr>
      <vt:lpstr>PowerPoint Presentation</vt:lpstr>
      <vt:lpstr>INTRODUCTION</vt:lpstr>
      <vt:lpstr>DESIGN DIAGRAM</vt:lpstr>
      <vt:lpstr>USER STORY</vt:lpstr>
      <vt:lpstr>CLASS DIAGRAM</vt:lpstr>
      <vt:lpstr>TOOLS USED</vt:lpstr>
      <vt:lpstr>MODULES</vt:lpstr>
      <vt:lpstr>ADVANTAGES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BOOKING</dc:title>
  <dc:creator>Microsoft account</dc:creator>
  <cp:lastModifiedBy>Microsoft account</cp:lastModifiedBy>
  <cp:revision>13</cp:revision>
  <dcterms:created xsi:type="dcterms:W3CDTF">2024-05-06T05:30:10Z</dcterms:created>
  <dcterms:modified xsi:type="dcterms:W3CDTF">2024-05-06T08:02:32Z</dcterms:modified>
</cp:coreProperties>
</file>