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embeddedFontLst>
    <p:embeddedFont>
      <p:font typeface="Bahnschrift" panose="020B0502040204020203" pitchFamily="34" charset="0"/>
      <p:regular r:id="rId13"/>
      <p:bold r:id="rId14"/>
    </p:embeddedFon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2" autoAdjust="0"/>
    <p:restoredTop sz="92415" autoAdjust="0"/>
  </p:normalViewPr>
  <p:slideViewPr>
    <p:cSldViewPr>
      <p:cViewPr varScale="1">
        <p:scale>
          <a:sx n="57" d="100"/>
          <a:sy n="57" d="100"/>
        </p:scale>
        <p:origin x="202" y="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30474456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28068058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219914" y="148543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424903" y="4221180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AD8A4F-8B0A-C704-891B-FF6D4BAB0DCB}"/>
              </a:ext>
            </a:extLst>
          </p:cNvPr>
          <p:cNvSpPr txBox="1"/>
          <p:nvPr/>
        </p:nvSpPr>
        <p:spPr>
          <a:xfrm>
            <a:off x="1335881" y="5628544"/>
            <a:ext cx="5664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Social media &amp; content creation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11200" y="6467815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1607A9-8E8F-2F20-EBBA-702BB4DC81F8}"/>
              </a:ext>
            </a:extLst>
          </p:cNvPr>
          <p:cNvSpPr txBox="1"/>
          <p:nvPr/>
        </p:nvSpPr>
        <p:spPr>
          <a:xfrm>
            <a:off x="8719949" y="3314700"/>
            <a:ext cx="73582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Social Buzz is a fast growing technology unicorn that need to adapt quickly to it’s global scale.</a:t>
            </a:r>
          </a:p>
          <a:p>
            <a:r>
              <a:rPr lang="en-IN" sz="2000" b="1" dirty="0"/>
              <a:t>Accenture has begun a 3 month POC focusing on these tasks:</a:t>
            </a:r>
          </a:p>
          <a:p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An audit of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Analysis to find Social Buzz top 5 most popular categories of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43732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Bahnschrift" panose="020B0502040204020203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732296" y="1387231"/>
            <a:ext cx="3217509" cy="3216384"/>
            <a:chOff x="294807" y="154662"/>
            <a:chExt cx="4290011" cy="4288513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294807" y="548776"/>
              <a:ext cx="3894399" cy="3894399"/>
              <a:chOff x="480696" y="-175482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480696" y="-175482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486291" y="1914590"/>
            <a:ext cx="5786869" cy="108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b="1" spc="-80" dirty="0">
                <a:solidFill>
                  <a:srgbClr val="FFFFFF"/>
                </a:solidFill>
                <a:latin typeface="Bahnschrift" panose="020B050204020402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34F17-E9C5-0B0C-0241-E2022BCFC6F3}"/>
              </a:ext>
            </a:extLst>
          </p:cNvPr>
          <p:cNvSpPr txBox="1"/>
          <p:nvPr/>
        </p:nvSpPr>
        <p:spPr>
          <a:xfrm>
            <a:off x="3069738" y="4761658"/>
            <a:ext cx="6302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Over </a:t>
            </a:r>
            <a:r>
              <a:rPr lang="en-IN" sz="2400" b="1" u="sng" dirty="0">
                <a:solidFill>
                  <a:schemeClr val="bg1"/>
                </a:solidFill>
                <a:latin typeface="Bahnschrift" panose="020B0502040204020203" pitchFamily="34" charset="0"/>
              </a:rPr>
              <a:t>100000</a:t>
            </a:r>
            <a:r>
              <a:rPr lang="en-IN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 posts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u="sng" dirty="0">
                <a:solidFill>
                  <a:schemeClr val="bg1"/>
                </a:solidFill>
                <a:latin typeface="Bahnschrift" panose="020B0502040204020203" pitchFamily="34" charset="0"/>
              </a:rPr>
              <a:t>36,500,000</a:t>
            </a:r>
            <a:r>
              <a:rPr lang="en-IN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 pieces of content per year!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C0254B-0132-5E0F-A814-0ED34F293A22}"/>
              </a:ext>
            </a:extLst>
          </p:cNvPr>
          <p:cNvSpPr txBox="1"/>
          <p:nvPr/>
        </p:nvSpPr>
        <p:spPr>
          <a:xfrm>
            <a:off x="2616654" y="7333957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But how to capitalize on it when there is so much?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479040" y="7305164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41090" y="728920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219734" y="4067721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149660" y="4021060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128871" y="862624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104460" y="800607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335361" y="4078591"/>
            <a:ext cx="6301581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6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9C05EE-1DCA-3637-86D5-E75D90028135}"/>
              </a:ext>
            </a:extLst>
          </p:cNvPr>
          <p:cNvSpPr txBox="1"/>
          <p:nvPr/>
        </p:nvSpPr>
        <p:spPr>
          <a:xfrm>
            <a:off x="12050091" y="8063987"/>
            <a:ext cx="144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6BCC7-4223-DBDB-1279-11797975224A}"/>
              </a:ext>
            </a:extLst>
          </p:cNvPr>
          <p:cNvSpPr txBox="1"/>
          <p:nvPr/>
        </p:nvSpPr>
        <p:spPr>
          <a:xfrm>
            <a:off x="14173200" y="1257300"/>
            <a:ext cx="3608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Andrew Fleming</a:t>
            </a:r>
          </a:p>
          <a:p>
            <a:r>
              <a:rPr lang="en-IN" sz="2400" dirty="0"/>
              <a:t>Chief Technical Architect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579C1A-4416-E9E0-4139-D12A30AD4022}"/>
              </a:ext>
            </a:extLst>
          </p:cNvPr>
          <p:cNvSpPr txBox="1"/>
          <p:nvPr/>
        </p:nvSpPr>
        <p:spPr>
          <a:xfrm>
            <a:off x="14173200" y="4728000"/>
            <a:ext cx="3608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Marcus </a:t>
            </a:r>
            <a:r>
              <a:rPr lang="en-IN" sz="3200" b="1" dirty="0" err="1"/>
              <a:t>Rompton</a:t>
            </a:r>
            <a:endParaRPr lang="en-IN" sz="3200" b="1" dirty="0"/>
          </a:p>
          <a:p>
            <a:r>
              <a:rPr lang="en-IN" sz="2400" dirty="0"/>
              <a:t>Senior Principle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575765-1C70-DCDF-FEF6-248433DD3973}"/>
              </a:ext>
            </a:extLst>
          </p:cNvPr>
          <p:cNvSpPr txBox="1"/>
          <p:nvPr/>
        </p:nvSpPr>
        <p:spPr>
          <a:xfrm>
            <a:off x="14173200" y="8063987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Kartik Upadhyay</a:t>
            </a:r>
          </a:p>
          <a:p>
            <a:r>
              <a:rPr lang="en-IN" sz="24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591800" y="1027891"/>
            <a:ext cx="6104232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6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5247B3-22C8-73C7-9194-7A245799CAE6}"/>
              </a:ext>
            </a:extLst>
          </p:cNvPr>
          <p:cNvSpPr txBox="1"/>
          <p:nvPr/>
        </p:nvSpPr>
        <p:spPr>
          <a:xfrm>
            <a:off x="3758354" y="1470073"/>
            <a:ext cx="350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0C09EC-F1C8-FB99-1EAA-29857F266830}"/>
              </a:ext>
            </a:extLst>
          </p:cNvPr>
          <p:cNvSpPr txBox="1"/>
          <p:nvPr/>
        </p:nvSpPr>
        <p:spPr>
          <a:xfrm>
            <a:off x="5670855" y="3103950"/>
            <a:ext cx="37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1ACB52-A2E3-B470-FE34-C4F26B92DCE6}"/>
              </a:ext>
            </a:extLst>
          </p:cNvPr>
          <p:cNvSpPr txBox="1"/>
          <p:nvPr/>
        </p:nvSpPr>
        <p:spPr>
          <a:xfrm>
            <a:off x="9751163" y="6225190"/>
            <a:ext cx="317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40D0A9-CE74-DF44-E9B3-BC98456BC3EC}"/>
              </a:ext>
            </a:extLst>
          </p:cNvPr>
          <p:cNvSpPr txBox="1"/>
          <p:nvPr/>
        </p:nvSpPr>
        <p:spPr>
          <a:xfrm>
            <a:off x="7828473" y="4661392"/>
            <a:ext cx="317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AF0368-58A6-EE16-F4E2-256BB6931B88}"/>
              </a:ext>
            </a:extLst>
          </p:cNvPr>
          <p:cNvSpPr txBox="1"/>
          <p:nvPr/>
        </p:nvSpPr>
        <p:spPr>
          <a:xfrm>
            <a:off x="11574765" y="8030539"/>
            <a:ext cx="317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126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B74E1F-76BD-9149-8387-6051C8839B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9" y="1705614"/>
            <a:ext cx="7967481" cy="43815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0BC747-02ED-A926-82CF-4EEA770BF902}"/>
              </a:ext>
            </a:extLst>
          </p:cNvPr>
          <p:cNvSpPr txBox="1"/>
          <p:nvPr/>
        </p:nvSpPr>
        <p:spPr>
          <a:xfrm>
            <a:off x="1034370" y="3206982"/>
            <a:ext cx="6764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The top 5 category with their content score.</a:t>
            </a:r>
          </a:p>
          <a:p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Separated by percentage sorting in decreasing order in clockwise direction.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082571F-D960-5487-E11A-8641FBAE4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16" y="1475079"/>
            <a:ext cx="9212864" cy="420914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AEDB21-C390-EAEA-7E0B-D3BD64B17C88}"/>
              </a:ext>
            </a:extLst>
          </p:cNvPr>
          <p:cNvSpPr txBox="1"/>
          <p:nvPr/>
        </p:nvSpPr>
        <p:spPr>
          <a:xfrm>
            <a:off x="7330548" y="6987438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Top 5 content category with their content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Top First content category is Animals with a content score ~74.97k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234851" y="952500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62800" y="1629753"/>
            <a:ext cx="470355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F7B673E-2C81-45B2-47A7-39F6C633F990}"/>
              </a:ext>
            </a:extLst>
          </p:cNvPr>
          <p:cNvSpPr txBox="1"/>
          <p:nvPr/>
        </p:nvSpPr>
        <p:spPr>
          <a:xfrm>
            <a:off x="7123720" y="3256498"/>
            <a:ext cx="9487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The top 5 content category with their content score (in Thousands):</a:t>
            </a:r>
          </a:p>
          <a:p>
            <a:endParaRPr lang="en-IN" sz="2000" b="1" dirty="0"/>
          </a:p>
          <a:p>
            <a:r>
              <a:rPr lang="en-IN" sz="2000" b="1" dirty="0"/>
              <a:t>       1. Animals (74.97)</a:t>
            </a:r>
          </a:p>
          <a:p>
            <a:r>
              <a:rPr lang="en-IN" sz="2000" b="1" dirty="0"/>
              <a:t>       2. Science (71.17)</a:t>
            </a:r>
          </a:p>
          <a:p>
            <a:r>
              <a:rPr lang="en-IN" sz="2000" b="1" dirty="0"/>
              <a:t>       3. Healthy eating (69.34)</a:t>
            </a:r>
          </a:p>
          <a:p>
            <a:r>
              <a:rPr lang="en-IN" sz="2000" b="1" dirty="0"/>
              <a:t>       4. Technology (68.74)</a:t>
            </a:r>
          </a:p>
          <a:p>
            <a:r>
              <a:rPr lang="en-IN" sz="2000" b="1" dirty="0"/>
              <a:t>       5. Food (66.68)</a:t>
            </a:r>
          </a:p>
          <a:p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Sorted in decreasing order with their content score.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Animals have the highest score of  74.97k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281</Words>
  <Application>Microsoft Office PowerPoint</Application>
  <PresentationFormat>Custom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Clear Sans Regular Bold</vt:lpstr>
      <vt:lpstr>Calibri</vt:lpstr>
      <vt:lpstr>Wingdings</vt:lpstr>
      <vt:lpstr>Graphik Regular</vt:lpstr>
      <vt:lpstr>Arial</vt:lpstr>
      <vt:lpstr>Bahnschrift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KARTIK 0047</cp:lastModifiedBy>
  <cp:revision>10</cp:revision>
  <dcterms:created xsi:type="dcterms:W3CDTF">2006-08-16T00:00:00Z</dcterms:created>
  <dcterms:modified xsi:type="dcterms:W3CDTF">2024-03-31T08:44:10Z</dcterms:modified>
  <dc:identifier>DAEhDyfaYKE</dc:identifier>
</cp:coreProperties>
</file>