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8"/>
  </p:notesMasterIdLst>
  <p:sldIdLst>
    <p:sldId id="307" r:id="rId3"/>
    <p:sldId id="308" r:id="rId4"/>
    <p:sldId id="332" r:id="rId5"/>
    <p:sldId id="258" r:id="rId6"/>
    <p:sldId id="321" r:id="rId7"/>
    <p:sldId id="301" r:id="rId8"/>
    <p:sldId id="327" r:id="rId9"/>
    <p:sldId id="338" r:id="rId10"/>
    <p:sldId id="275" r:id="rId11"/>
    <p:sldId id="306" r:id="rId12"/>
    <p:sldId id="328" r:id="rId13"/>
    <p:sldId id="320" r:id="rId14"/>
    <p:sldId id="330" r:id="rId15"/>
    <p:sldId id="331" r:id="rId16"/>
    <p:sldId id="342" r:id="rId17"/>
    <p:sldId id="343" r:id="rId18"/>
    <p:sldId id="344" r:id="rId19"/>
    <p:sldId id="333" r:id="rId20"/>
    <p:sldId id="267" r:id="rId21"/>
    <p:sldId id="335" r:id="rId22"/>
    <p:sldId id="309" r:id="rId23"/>
    <p:sldId id="322" r:id="rId24"/>
    <p:sldId id="323" r:id="rId25"/>
    <p:sldId id="329" r:id="rId26"/>
    <p:sldId id="31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HBMS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Employee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Customer</a:t>
          </a:r>
          <a:endParaRPr lang="en-IN" dirty="0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LinFactNeighborX="2655" custLinFactNeighborY="-71522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2" custRadScaleRad="70211" custRadScaleInc="-157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2" custRadScaleRad="87723" custRadScaleInc="211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CA25F12-CF8D-4F50-8EF2-BA4DA19D12FE}" type="presOf" srcId="{BD9EE668-1606-4F7E-A7BD-8FEDCB65A7D4}" destId="{A7DF65F0-E58E-443E-9565-BE0026763C32}" srcOrd="0" destOrd="0" presId="urn:microsoft.com/office/officeart/2005/8/layout/radial4"/>
    <dgm:cxn modelId="{4FBE72A9-F605-42C4-961F-1DB19EC3BAD0}" type="presOf" srcId="{D0C8E95D-CA20-4230-90CD-01C12FD442EB}" destId="{3BC5D919-0D36-4BCD-8CBA-4FD7223A2EAB}" srcOrd="0" destOrd="0" presId="urn:microsoft.com/office/officeart/2005/8/layout/radial4"/>
    <dgm:cxn modelId="{8EC22962-EC8F-4928-B2AA-2734628AFE8D}" type="presOf" srcId="{05DB67F3-24D5-493F-B8D6-D9EFCA9C33FA}" destId="{BC821710-D8D6-44B3-AE70-1FB80AE0FF86}" srcOrd="0" destOrd="0" presId="urn:microsoft.com/office/officeart/2005/8/layout/radial4"/>
    <dgm:cxn modelId="{B9A49402-5DEF-4DEC-893D-298D171DDD76}" type="presOf" srcId="{27810326-169A-46D3-BDD9-A7895E48CE8E}" destId="{6C299B1E-FF91-4041-B597-AC7D7E336DDB}" srcOrd="0" destOrd="0" presId="urn:microsoft.com/office/officeart/2005/8/layout/radial4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0048E817-F188-4456-A22D-C9FB59D3F8BD}" type="presOf" srcId="{A1BA4038-8694-4208-86E4-E637D37487CE}" destId="{F529A9FE-3A30-478D-8FB5-0EE20CF3B2CD}" srcOrd="0" destOrd="0" presId="urn:microsoft.com/office/officeart/2005/8/layout/radial4"/>
    <dgm:cxn modelId="{41F88A75-6E9E-4FDE-96F1-CBCB7D3029DF}" type="presOf" srcId="{5A7729A2-75B9-4FBC-8844-90F76B1D8C7E}" destId="{2A0F7F32-F42D-45CF-99FD-97CF4F1B69CF}" srcOrd="0" destOrd="0" presId="urn:microsoft.com/office/officeart/2005/8/layout/radial4"/>
    <dgm:cxn modelId="{DF99038D-AFC5-4BC8-8936-25587AE0C7F4}" type="presParOf" srcId="{F529A9FE-3A30-478D-8FB5-0EE20CF3B2CD}" destId="{2A0F7F32-F42D-45CF-99FD-97CF4F1B69CF}" srcOrd="0" destOrd="0" presId="urn:microsoft.com/office/officeart/2005/8/layout/radial4"/>
    <dgm:cxn modelId="{1BC62BC5-61DC-4AA2-8E02-E8E32C6C8CFD}" type="presParOf" srcId="{F529A9FE-3A30-478D-8FB5-0EE20CF3B2CD}" destId="{6C299B1E-FF91-4041-B597-AC7D7E336DDB}" srcOrd="1" destOrd="0" presId="urn:microsoft.com/office/officeart/2005/8/layout/radial4"/>
    <dgm:cxn modelId="{287A91C8-FDB0-4526-AE67-1A7792023EEB}" type="presParOf" srcId="{F529A9FE-3A30-478D-8FB5-0EE20CF3B2CD}" destId="{A7DF65F0-E58E-443E-9565-BE0026763C32}" srcOrd="2" destOrd="0" presId="urn:microsoft.com/office/officeart/2005/8/layout/radial4"/>
    <dgm:cxn modelId="{497FDD99-2DA6-48C4-BB00-6A4E84AE4860}" type="presParOf" srcId="{F529A9FE-3A30-478D-8FB5-0EE20CF3B2CD}" destId="{BC821710-D8D6-44B3-AE70-1FB80AE0FF86}" srcOrd="3" destOrd="0" presId="urn:microsoft.com/office/officeart/2005/8/layout/radial4"/>
    <dgm:cxn modelId="{D603F3DF-AFC1-4592-8D31-354EC6D1B5CD}" type="presParOf" srcId="{F529A9FE-3A30-478D-8FB5-0EE20CF3B2CD}" destId="{3BC5D919-0D36-4BCD-8CBA-4FD7223A2EA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-150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77827008-6AA6-419E-9AC9-4029061E8D33}" type="presOf" srcId="{66487DD0-4D79-4180-AB81-B361B4FACE09}" destId="{B9ED2192-F917-4BE7-A6BE-813D7F382554}" srcOrd="0" destOrd="0" presId="urn:microsoft.com/office/officeart/2005/8/layout/vList2"/>
    <dgm:cxn modelId="{E9560A93-B640-4895-B3CD-468A15897000}" type="presOf" srcId="{528F3EA0-FF05-41BA-8D3E-F7B5C76FE089}" destId="{1C2747ED-0D77-4E6D-821C-76CAEE910644}" srcOrd="0" destOrd="0" presId="urn:microsoft.com/office/officeart/2005/8/layout/vList2"/>
    <dgm:cxn modelId="{843F4E2B-AC1D-41F2-B93A-EA449ABD71BC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89EBEEC7-6062-41D5-988B-9CCE651E068D}" type="presParOf" srcId="{B9ED2192-F917-4BE7-A6BE-813D7F382554}" destId="{1C2747ED-0D77-4E6D-821C-76CAEE910644}" srcOrd="0" destOrd="0" presId="urn:microsoft.com/office/officeart/2005/8/layout/vList2"/>
    <dgm:cxn modelId="{C9B4C065-A621-46ED-96E9-C2737931297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5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3DE3352-3A78-4F94-B7CD-E5428B54C622}" type="presOf" srcId="{528F3EA0-FF05-41BA-8D3E-F7B5C76FE089}" destId="{1C2747ED-0D77-4E6D-821C-76CAEE910644}" srcOrd="0" destOrd="0" presId="urn:microsoft.com/office/officeart/2005/8/layout/vList2"/>
    <dgm:cxn modelId="{5D187D98-C299-4CFF-A327-98F7DEFF663F}" type="presOf" srcId="{0BD08EE0-BF9E-4795-9B77-0FBE4D9C3FAA}" destId="{E5C0A0C3-950D-4232-9872-9174C1E989AA}" srcOrd="0" destOrd="0" presId="urn:microsoft.com/office/officeart/2005/8/layout/vList2"/>
    <dgm:cxn modelId="{989FF4FB-799B-419D-8CA7-AE2BCA3EBC3D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C74F28F-429D-4DC9-994E-CA461B22EF4E}" type="presParOf" srcId="{B9ED2192-F917-4BE7-A6BE-813D7F382554}" destId="{1C2747ED-0D77-4E6D-821C-76CAEE910644}" srcOrd="0" destOrd="0" presId="urn:microsoft.com/office/officeart/2005/8/layout/vList2"/>
    <dgm:cxn modelId="{40841C3C-7DC5-46E1-AE9D-9AA2BD0FC5C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X="4000" custLinFactNeighborY="-397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4000" custLinFactNeighborY="7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D91ABFB9-D9AF-44F4-9935-7A81B3CC4E9C}" type="presOf" srcId="{528F3EA0-FF05-41BA-8D3E-F7B5C76FE089}" destId="{1C2747ED-0D77-4E6D-821C-76CAEE910644}" srcOrd="0" destOrd="0" presId="urn:microsoft.com/office/officeart/2005/8/layout/vList2"/>
    <dgm:cxn modelId="{8D05B5A3-A52C-49CB-AC47-34D28D202284}" type="presOf" srcId="{0BD08EE0-BF9E-4795-9B77-0FBE4D9C3FAA}" destId="{E5C0A0C3-950D-4232-9872-9174C1E989AA}" srcOrd="0" destOrd="0" presId="urn:microsoft.com/office/officeart/2005/8/layout/vList2"/>
    <dgm:cxn modelId="{EDE97C2A-6470-4F1C-8DD5-243907CC22C2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D5C37A0-6566-4DA6-86DA-8A0BF9459D27}" type="presParOf" srcId="{B9ED2192-F917-4BE7-A6BE-813D7F382554}" destId="{1C2747ED-0D77-4E6D-821C-76CAEE910644}" srcOrd="0" destOrd="0" presId="urn:microsoft.com/office/officeart/2005/8/layout/vList2"/>
    <dgm:cxn modelId="{8D7F3F70-13CF-4027-87B8-81E9C4D3BC5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HBMS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Admin</a:t>
          </a:r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ScaleY="100000" custLinFactNeighborX="129" custLinFactNeighborY="-29355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1" custRadScaleRad="114974" custRadScaleInc="-53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3982C5-3BDB-497A-BCA3-2DC08723031D}" srcId="{C84695D3-AE9A-4501-A621-669274CEC8DD}" destId="{5EE888C5-C142-4F81-927B-B90721C1F3E4}" srcOrd="0" destOrd="0" parTransId="{D363C5A8-91EB-4D75-8DC9-29E46A5D4A7F}" sibTransId="{0DA8AB2B-BB27-4A16-BCAC-A04684A9C39F}"/>
    <dgm:cxn modelId="{A20CEBA4-47ED-4952-996B-8BBB7A8F557D}" type="presOf" srcId="{5A7729A2-75B9-4FBC-8844-90F76B1D8C7E}" destId="{2A0F7F32-F42D-45CF-99FD-97CF4F1B69CF}" srcOrd="0" destOrd="0" presId="urn:microsoft.com/office/officeart/2005/8/layout/radial4"/>
    <dgm:cxn modelId="{72E41019-23BD-42FC-BD37-03E9662C2428}" srcId="{A1BA4038-8694-4208-86E4-E637D37487CE}" destId="{C84695D3-AE9A-4501-A621-669274CEC8DD}" srcOrd="1" destOrd="0" parTransId="{D9E2EB92-0DA5-4648-A69C-26B82C1D0905}" sibTransId="{75687ADF-CBCC-429E-B8E9-43F016C33414}"/>
    <dgm:cxn modelId="{C8FE8C33-F053-4F72-A679-865A20ADC25A}" srcId="{C84695D3-AE9A-4501-A621-669274CEC8DD}" destId="{1519598A-C7D9-41F3-AD4D-D2A98F8597F0}" srcOrd="1" destOrd="0" parTransId="{490C96F4-303B-442C-AFC2-3E90B07DFEFA}" sibTransId="{F8FB0056-87E2-4E3C-A2A0-79295F437154}"/>
    <dgm:cxn modelId="{C4B3E21E-5FEE-43E4-902D-553A911BC2F9}" type="presOf" srcId="{BD9EE668-1606-4F7E-A7BD-8FEDCB65A7D4}" destId="{A7DF65F0-E58E-443E-9565-BE0026763C32}" srcOrd="0" destOrd="0" presId="urn:microsoft.com/office/officeart/2005/8/layout/radial4"/>
    <dgm:cxn modelId="{56CB5D0A-DDF0-43C7-B907-75348E15C33F}" type="presOf" srcId="{A1BA4038-8694-4208-86E4-E637D37487CE}" destId="{F529A9FE-3A30-478D-8FB5-0EE20CF3B2CD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7D7BFA6D-DDDE-4DC6-B450-BD1EF9D01C09}" type="presOf" srcId="{27810326-169A-46D3-BDD9-A7895E48CE8E}" destId="{6C299B1E-FF91-4041-B597-AC7D7E336DDB}" srcOrd="0" destOrd="0" presId="urn:microsoft.com/office/officeart/2005/8/layout/radial4"/>
    <dgm:cxn modelId="{BDFD953B-F1F8-402C-BC56-F5A463F85F4C}" type="presParOf" srcId="{F529A9FE-3A30-478D-8FB5-0EE20CF3B2CD}" destId="{2A0F7F32-F42D-45CF-99FD-97CF4F1B69CF}" srcOrd="0" destOrd="0" presId="urn:microsoft.com/office/officeart/2005/8/layout/radial4"/>
    <dgm:cxn modelId="{29270453-7B26-4D26-BBD6-4F5D36552D66}" type="presParOf" srcId="{F529A9FE-3A30-478D-8FB5-0EE20CF3B2CD}" destId="{6C299B1E-FF91-4041-B597-AC7D7E336DDB}" srcOrd="1" destOrd="0" presId="urn:microsoft.com/office/officeart/2005/8/layout/radial4"/>
    <dgm:cxn modelId="{124E0C94-5A10-4FCB-85DC-6BE67E465D47}" type="presParOf" srcId="{F529A9FE-3A30-478D-8FB5-0EE20CF3B2CD}" destId="{A7DF65F0-E58E-443E-9565-BE0026763C32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HBMS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Customer</a:t>
          </a:r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Employee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LinFactNeighborX="0" custLinFactNeighborY="-34144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2" custScaleX="83101" custScaleY="67460" custRadScaleRad="73488" custRadScaleInc="-65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2" custScaleX="103832" custScaleY="59987" custRadScaleRad="68296" custRadScaleInc="6605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699A0F1-AE36-4A50-93F6-1E5DCB1DE0C9}" type="presOf" srcId="{A1BA4038-8694-4208-86E4-E637D37487CE}" destId="{F529A9FE-3A30-478D-8FB5-0EE20CF3B2CD}" srcOrd="0" destOrd="0" presId="urn:microsoft.com/office/officeart/2005/8/layout/radial4"/>
    <dgm:cxn modelId="{0F9A12B2-EB71-4349-BDFB-7A5B75DDC83C}" type="presOf" srcId="{27810326-169A-46D3-BDD9-A7895E48CE8E}" destId="{6C299B1E-FF91-4041-B597-AC7D7E336DDB}" srcOrd="0" destOrd="0" presId="urn:microsoft.com/office/officeart/2005/8/layout/radial4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9D001B1A-0DA0-4725-84E0-074EA2AB2753}" type="presOf" srcId="{5A7729A2-75B9-4FBC-8844-90F76B1D8C7E}" destId="{2A0F7F32-F42D-45CF-99FD-97CF4F1B69CF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15DC294-07D4-40C3-8389-8785B261A60E}" type="presOf" srcId="{D0C8E95D-CA20-4230-90CD-01C12FD442EB}" destId="{3BC5D919-0D36-4BCD-8CBA-4FD7223A2EAB}" srcOrd="0" destOrd="0" presId="urn:microsoft.com/office/officeart/2005/8/layout/radial4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9CAFDF89-7DBF-4D1E-8590-13C8BB48E827}" type="presOf" srcId="{BD9EE668-1606-4F7E-A7BD-8FEDCB65A7D4}" destId="{A7DF65F0-E58E-443E-9565-BE0026763C32}" srcOrd="0" destOrd="0" presId="urn:microsoft.com/office/officeart/2005/8/layout/radial4"/>
    <dgm:cxn modelId="{65385257-D51F-4D9C-82C9-C1D946E26E78}" type="presOf" srcId="{05DB67F3-24D5-493F-B8D6-D9EFCA9C33FA}" destId="{BC821710-D8D6-44B3-AE70-1FB80AE0FF86}" srcOrd="0" destOrd="0" presId="urn:microsoft.com/office/officeart/2005/8/layout/radial4"/>
    <dgm:cxn modelId="{10155EC5-56F4-4DE1-BCF6-CDF6777B8875}" type="presParOf" srcId="{F529A9FE-3A30-478D-8FB5-0EE20CF3B2CD}" destId="{2A0F7F32-F42D-45CF-99FD-97CF4F1B69CF}" srcOrd="0" destOrd="0" presId="urn:microsoft.com/office/officeart/2005/8/layout/radial4"/>
    <dgm:cxn modelId="{83DE41DB-5708-4E97-9874-9383C277B95B}" type="presParOf" srcId="{F529A9FE-3A30-478D-8FB5-0EE20CF3B2CD}" destId="{6C299B1E-FF91-4041-B597-AC7D7E336DDB}" srcOrd="1" destOrd="0" presId="urn:microsoft.com/office/officeart/2005/8/layout/radial4"/>
    <dgm:cxn modelId="{E9CB0946-CFD5-4417-8F7F-F74187E45902}" type="presParOf" srcId="{F529A9FE-3A30-478D-8FB5-0EE20CF3B2CD}" destId="{A7DF65F0-E58E-443E-9565-BE0026763C32}" srcOrd="2" destOrd="0" presId="urn:microsoft.com/office/officeart/2005/8/layout/radial4"/>
    <dgm:cxn modelId="{F3952F5F-CBE8-4BAE-A5FF-44EAD5C50C1D}" type="presParOf" srcId="{F529A9FE-3A30-478D-8FB5-0EE20CF3B2CD}" destId="{BC821710-D8D6-44B3-AE70-1FB80AE0FF86}" srcOrd="3" destOrd="0" presId="urn:microsoft.com/office/officeart/2005/8/layout/radial4"/>
    <dgm:cxn modelId="{F72043FE-76E8-4165-B5A4-F683122995C9}" type="presParOf" srcId="{F529A9FE-3A30-478D-8FB5-0EE20CF3B2CD}" destId="{3BC5D919-0D36-4BCD-8CBA-4FD7223A2EA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8432A1A-823A-425F-8772-7205F288A978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B5830F3E-BC9E-4115-966C-5BF894773023}" type="presOf" srcId="{0BD08EE0-BF9E-4795-9B77-0FBE4D9C3FAA}" destId="{E5C0A0C3-950D-4232-9872-9174C1E989AA}" srcOrd="0" destOrd="0" presId="urn:microsoft.com/office/officeart/2005/8/layout/vList2"/>
    <dgm:cxn modelId="{4E4910E4-E4C4-4FBB-8292-909BEB45174B}" type="presOf" srcId="{528F3EA0-FF05-41BA-8D3E-F7B5C76FE089}" destId="{1C2747ED-0D77-4E6D-821C-76CAEE910644}" srcOrd="0" destOrd="0" presId="urn:microsoft.com/office/officeart/2005/8/layout/vList2"/>
    <dgm:cxn modelId="{0B4E18BF-9764-4F1D-8E6D-CFBF87DC49E1}" type="presParOf" srcId="{B9ED2192-F917-4BE7-A6BE-813D7F382554}" destId="{1C2747ED-0D77-4E6D-821C-76CAEE910644}" srcOrd="0" destOrd="0" presId="urn:microsoft.com/office/officeart/2005/8/layout/vList2"/>
    <dgm:cxn modelId="{89BB07B3-BC0A-43D5-A358-2370E51CB9C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improvements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NeighborY="-138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AD8AE850-DE88-47D4-8A3E-CDFEE2141164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A806F339-42D6-488F-B73B-C32784387D9E}" type="presOf" srcId="{0BD08EE0-BF9E-4795-9B77-0FBE4D9C3FAA}" destId="{E5C0A0C3-950D-4232-9872-9174C1E989AA}" srcOrd="0" destOrd="0" presId="urn:microsoft.com/office/officeart/2005/8/layout/vList2"/>
    <dgm:cxn modelId="{09F4A44D-A880-4E47-AE17-530D40517CCB}" type="presOf" srcId="{528F3EA0-FF05-41BA-8D3E-F7B5C76FE089}" destId="{1C2747ED-0D77-4E6D-821C-76CAEE910644}" srcOrd="0" destOrd="0" presId="urn:microsoft.com/office/officeart/2005/8/layout/vList2"/>
    <dgm:cxn modelId="{09639F89-33C6-4CEE-B618-8F4A6C926E34}" type="presParOf" srcId="{B9ED2192-F917-4BE7-A6BE-813D7F382554}" destId="{1C2747ED-0D77-4E6D-821C-76CAEE910644}" srcOrd="0" destOrd="0" presId="urn:microsoft.com/office/officeart/2005/8/layout/vList2"/>
    <dgm:cxn modelId="{9D48C332-60F8-498A-A8D0-A83B0DEB43A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NeighborY="-1196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4C39FBC-6033-4124-8AB4-5C59E650AB66}" type="presOf" srcId="{528F3EA0-FF05-41BA-8D3E-F7B5C76FE089}" destId="{1C2747ED-0D77-4E6D-821C-76CAEE910644}" srcOrd="0" destOrd="0" presId="urn:microsoft.com/office/officeart/2005/8/layout/vList2"/>
    <dgm:cxn modelId="{BC561092-4E2B-4670-86CE-E71839A297AE}" type="presOf" srcId="{66487DD0-4D79-4180-AB81-B361B4FACE09}" destId="{B9ED2192-F917-4BE7-A6BE-813D7F382554}" srcOrd="0" destOrd="0" presId="urn:microsoft.com/office/officeart/2005/8/layout/vList2"/>
    <dgm:cxn modelId="{765B1C9F-2A09-401B-AC9F-443E4FF6A5CA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5BFDB75-162C-4FC0-BFC8-D4999C51CAC6}" type="presParOf" srcId="{B9ED2192-F917-4BE7-A6BE-813D7F382554}" destId="{1C2747ED-0D77-4E6D-821C-76CAEE910644}" srcOrd="0" destOrd="0" presId="urn:microsoft.com/office/officeart/2005/8/layout/vList2"/>
    <dgm:cxn modelId="{57488682-8DA0-403F-80E4-D1E2CAB4071E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216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9B27D9D-F90A-4C43-9602-2BB5FC002FA2}" type="presOf" srcId="{0BD08EE0-BF9E-4795-9B77-0FBE4D9C3FAA}" destId="{E5C0A0C3-950D-4232-9872-9174C1E989AA}" srcOrd="0" destOrd="0" presId="urn:microsoft.com/office/officeart/2005/8/layout/vList2"/>
    <dgm:cxn modelId="{6A5A7997-60E3-4B19-9B45-2F5D0B4C8CA1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96583044-F721-428D-8BB8-611BE716F13D}" type="presOf" srcId="{528F3EA0-FF05-41BA-8D3E-F7B5C76FE089}" destId="{1C2747ED-0D77-4E6D-821C-76CAEE910644}" srcOrd="0" destOrd="0" presId="urn:microsoft.com/office/officeart/2005/8/layout/vList2"/>
    <dgm:cxn modelId="{4D6538F3-4DC1-4DF7-B0FF-24A29F3DEBD0}" type="presParOf" srcId="{B9ED2192-F917-4BE7-A6BE-813D7F382554}" destId="{1C2747ED-0D77-4E6D-821C-76CAEE910644}" srcOrd="0" destOrd="0" presId="urn:microsoft.com/office/officeart/2005/8/layout/vList2"/>
    <dgm:cxn modelId="{666B91FE-00DA-4E8B-BD69-42572398D3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14A97BF4-84E4-470B-AB37-71905FC3E903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0592EC2-C7C2-473F-ABC4-22128D02E5EE}" type="presOf" srcId="{66487DD0-4D79-4180-AB81-B361B4FACE09}" destId="{B9ED2192-F917-4BE7-A6BE-813D7F382554}" srcOrd="0" destOrd="0" presId="urn:microsoft.com/office/officeart/2005/8/layout/vList2"/>
    <dgm:cxn modelId="{AD35A513-EB19-40C3-8B90-685FFA0E814E}" type="presOf" srcId="{0BD08EE0-BF9E-4795-9B77-0FBE4D9C3FAA}" destId="{E5C0A0C3-950D-4232-9872-9174C1E989AA}" srcOrd="0" destOrd="0" presId="urn:microsoft.com/office/officeart/2005/8/layout/vList2"/>
    <dgm:cxn modelId="{9FF28AB8-C731-4A85-A7FC-873C72BFF9DB}" type="presParOf" srcId="{B9ED2192-F917-4BE7-A6BE-813D7F382554}" destId="{1C2747ED-0D77-4E6D-821C-76CAEE910644}" srcOrd="0" destOrd="0" presId="urn:microsoft.com/office/officeart/2005/8/layout/vList2"/>
    <dgm:cxn modelId="{59F0DB47-D8AC-4F91-8650-35383D0FEA54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3D68D77-E432-4550-AC3B-5D08BCB7BD5F}" type="presOf" srcId="{66487DD0-4D79-4180-AB81-B361B4FACE09}" destId="{B9ED2192-F917-4BE7-A6BE-813D7F382554}" srcOrd="0" destOrd="0" presId="urn:microsoft.com/office/officeart/2005/8/layout/vList2"/>
    <dgm:cxn modelId="{3549CD3E-7C22-4C2E-A013-CF328024B98E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DBDD394-AEE1-463E-ABF8-EAB288E3678C}" type="presOf" srcId="{528F3EA0-FF05-41BA-8D3E-F7B5C76FE089}" destId="{1C2747ED-0D77-4E6D-821C-76CAEE910644}" srcOrd="0" destOrd="0" presId="urn:microsoft.com/office/officeart/2005/8/layout/vList2"/>
    <dgm:cxn modelId="{78E808DC-54EE-4086-96B9-9988F69BD1BE}" type="presParOf" srcId="{B9ED2192-F917-4BE7-A6BE-813D7F382554}" destId="{1C2747ED-0D77-4E6D-821C-76CAEE910644}" srcOrd="0" destOrd="0" presId="urn:microsoft.com/office/officeart/2005/8/layout/vList2"/>
    <dgm:cxn modelId="{C82ED0AB-B79C-402D-89DA-1C005FB88C5B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16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37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October 24,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diagramData" Target="../diagrams/data7.xml"/><Relationship Id="rId26" Type="http://schemas.openxmlformats.org/officeDocument/2006/relationships/diagramColors" Target="../diagrams/colors8.xml"/><Relationship Id="rId39" Type="http://schemas.openxmlformats.org/officeDocument/2006/relationships/diagramLayout" Target="../diagrams/layout11.xml"/><Relationship Id="rId3" Type="http://schemas.openxmlformats.org/officeDocument/2006/relationships/diagramData" Target="../diagrams/data4.xml"/><Relationship Id="rId21" Type="http://schemas.openxmlformats.org/officeDocument/2006/relationships/diagramColors" Target="../diagrams/colors7.xml"/><Relationship Id="rId34" Type="http://schemas.openxmlformats.org/officeDocument/2006/relationships/diagramLayout" Target="../diagrams/layout10.xml"/><Relationship Id="rId42" Type="http://schemas.microsoft.com/office/2007/relationships/diagramDrawing" Target="../diagrams/drawing11.xml"/><Relationship Id="rId47" Type="http://schemas.microsoft.com/office/2007/relationships/diagramDrawing" Target="../diagrams/drawing12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5" Type="http://schemas.openxmlformats.org/officeDocument/2006/relationships/diagramQuickStyle" Target="../diagrams/quickStyle8.xml"/><Relationship Id="rId33" Type="http://schemas.openxmlformats.org/officeDocument/2006/relationships/diagramData" Target="../diagrams/data10.xml"/><Relationship Id="rId38" Type="http://schemas.openxmlformats.org/officeDocument/2006/relationships/diagramData" Target="../diagrams/data11.xml"/><Relationship Id="rId46" Type="http://schemas.openxmlformats.org/officeDocument/2006/relationships/diagramColors" Target="../diagrams/colors12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6.xml"/><Relationship Id="rId20" Type="http://schemas.openxmlformats.org/officeDocument/2006/relationships/diagramQuickStyle" Target="../diagrams/quickStyle7.xml"/><Relationship Id="rId29" Type="http://schemas.openxmlformats.org/officeDocument/2006/relationships/diagramLayout" Target="../diagrams/layout9.xml"/><Relationship Id="rId41" Type="http://schemas.openxmlformats.org/officeDocument/2006/relationships/diagramColors" Target="../diagrams/colors1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24" Type="http://schemas.openxmlformats.org/officeDocument/2006/relationships/diagramLayout" Target="../diagrams/layout8.xml"/><Relationship Id="rId32" Type="http://schemas.microsoft.com/office/2007/relationships/diagramDrawing" Target="../diagrams/drawing9.xml"/><Relationship Id="rId37" Type="http://schemas.microsoft.com/office/2007/relationships/diagramDrawing" Target="../diagrams/drawing10.xml"/><Relationship Id="rId40" Type="http://schemas.openxmlformats.org/officeDocument/2006/relationships/diagramQuickStyle" Target="../diagrams/quickStyle11.xml"/><Relationship Id="rId45" Type="http://schemas.openxmlformats.org/officeDocument/2006/relationships/diagramQuickStyle" Target="../diagrams/quickStyle12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23" Type="http://schemas.openxmlformats.org/officeDocument/2006/relationships/diagramData" Target="../diagrams/data8.xml"/><Relationship Id="rId28" Type="http://schemas.openxmlformats.org/officeDocument/2006/relationships/diagramData" Target="../diagrams/data9.xml"/><Relationship Id="rId36" Type="http://schemas.openxmlformats.org/officeDocument/2006/relationships/diagramColors" Target="../diagrams/colors10.xml"/><Relationship Id="rId10" Type="http://schemas.openxmlformats.org/officeDocument/2006/relationships/diagramQuickStyle" Target="../diagrams/quickStyle5.xml"/><Relationship Id="rId19" Type="http://schemas.openxmlformats.org/officeDocument/2006/relationships/diagramLayout" Target="../diagrams/layout7.xml"/><Relationship Id="rId31" Type="http://schemas.openxmlformats.org/officeDocument/2006/relationships/diagramColors" Target="../diagrams/colors9.xml"/><Relationship Id="rId44" Type="http://schemas.openxmlformats.org/officeDocument/2006/relationships/diagramLayout" Target="../diagrams/layout12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Relationship Id="rId22" Type="http://schemas.microsoft.com/office/2007/relationships/diagramDrawing" Target="../diagrams/drawing7.xml"/><Relationship Id="rId27" Type="http://schemas.microsoft.com/office/2007/relationships/diagramDrawing" Target="../diagrams/drawing8.xml"/><Relationship Id="rId30" Type="http://schemas.openxmlformats.org/officeDocument/2006/relationships/diagramQuickStyle" Target="../diagrams/quickStyle9.xml"/><Relationship Id="rId35" Type="http://schemas.openxmlformats.org/officeDocument/2006/relationships/diagramQuickStyle" Target="../diagrams/quickStyle10.xml"/><Relationship Id="rId43" Type="http://schemas.openxmlformats.org/officeDocument/2006/relationships/diagramData" Target="../diagrams/data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Deliverables/usecase/search.docx" TargetMode="External"/><Relationship Id="rId3" Type="http://schemas.openxmlformats.org/officeDocument/2006/relationships/hyperlink" Target="AMS_ManagerLogin.docx" TargetMode="External"/><Relationship Id="rId7" Type="http://schemas.openxmlformats.org/officeDocument/2006/relationships/hyperlink" Target="Deliverables/usecase/book.docx" TargetMode="External"/><Relationship Id="rId2" Type="http://schemas.openxmlformats.org/officeDocument/2006/relationships/hyperlink" Target="Deliverables/usecase/Registration.docx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Deliverables/usecase/update%20hotel.docx" TargetMode="External"/><Relationship Id="rId5" Type="http://schemas.openxmlformats.org/officeDocument/2006/relationships/hyperlink" Target="Deliverables/usecase/Add%20hotel.docx" TargetMode="External"/><Relationship Id="rId4" Type="http://schemas.openxmlformats.org/officeDocument/2006/relationships/hyperlink" Target="Deliverables/usecase/login.docx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Deliverables/Defect%20Report%20Mini%20Project.xlsx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ndafile:8081/Spring_Hotel/login.html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hyperlink" Target="Deliverables/HMS%20Test%20Case.xlsx" TargetMode="Externa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Deliverables/HMS%20Test%20Case.xlsx" TargetMode="Externa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Deliverables/RVFD%20for%20Hotel%20booking%20management%20system.xlsx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55575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Hotel Booking Management 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8948" y="362977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 And Functional Decomposition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9207828"/>
              </p:ext>
            </p:extLst>
          </p:nvPr>
        </p:nvGraphicFramePr>
        <p:xfrm>
          <a:off x="4648200" y="1066799"/>
          <a:ext cx="1905000" cy="124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1537518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2712535"/>
              </p:ext>
            </p:extLst>
          </p:nvPr>
        </p:nvGraphicFramePr>
        <p:xfrm>
          <a:off x="3581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433548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49288730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4857622"/>
              </p:ext>
            </p:extLst>
          </p:nvPr>
        </p:nvGraphicFramePr>
        <p:xfrm>
          <a:off x="24003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84257087"/>
              </p:ext>
            </p:extLst>
          </p:nvPr>
        </p:nvGraphicFramePr>
        <p:xfrm>
          <a:off x="68580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19113940"/>
              </p:ext>
            </p:extLst>
          </p:nvPr>
        </p:nvGraphicFramePr>
        <p:xfrm>
          <a:off x="6858000" y="3439235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64186853"/>
              </p:ext>
            </p:extLst>
          </p:nvPr>
        </p:nvGraphicFramePr>
        <p:xfrm>
          <a:off x="6248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4" name="Oval 13"/>
          <p:cNvSpPr/>
          <p:nvPr/>
        </p:nvSpPr>
        <p:spPr>
          <a:xfrm>
            <a:off x="3599597" y="2655058"/>
            <a:ext cx="1447800" cy="15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RVFD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18334" y="2017594"/>
            <a:ext cx="240469" cy="74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33097" y="2523220"/>
            <a:ext cx="1313597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</p:cNvCxnSpPr>
          <p:nvPr/>
        </p:nvCxnSpPr>
        <p:spPr>
          <a:xfrm>
            <a:off x="5047397" y="3417058"/>
            <a:ext cx="1714500" cy="10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38073" y="3796442"/>
            <a:ext cx="1310327" cy="10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</p:cNvCxnSpPr>
          <p:nvPr/>
        </p:nvCxnSpPr>
        <p:spPr>
          <a:xfrm>
            <a:off x="4323497" y="4179058"/>
            <a:ext cx="0" cy="92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84380" y="4023815"/>
            <a:ext cx="1184441" cy="101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271109" y="3521122"/>
            <a:ext cx="1310291" cy="27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00301" y="2655059"/>
            <a:ext cx="1266398" cy="4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647650" y="2178808"/>
            <a:ext cx="372753" cy="53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A use case is a methodology used in system analysis to identify, clarify, and organize system requirements.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>
                <a:solidFill>
                  <a:schemeClr val="tx1"/>
                </a:solidFill>
              </a:rPr>
              <a:t>The use case is made up of a set of possible sequences of interactions between systems and users in a particular environment and related to a particular goal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A use case can be thought of as a collection of possible scenarios related to a particular goal, indeed, the use case and goal are sometimes considered to be synonymous.</a:t>
            </a:r>
          </a:p>
        </p:txBody>
      </p:sp>
    </p:spTree>
    <p:extLst>
      <p:ext uri="{BB962C8B-B14F-4D97-AF65-F5344CB8AC3E}">
        <p14:creationId xmlns:p14="http://schemas.microsoft.com/office/powerpoint/2010/main" val="304999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56" y="89316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3460" y="1029741"/>
            <a:ext cx="52641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Registration Use Case Diagram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14679"/>
            <a:ext cx="769747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110581"/>
            <a:ext cx="6286500" cy="3505200"/>
          </a:xfrm>
        </p:spPr>
      </p:pic>
      <p:sp>
        <p:nvSpPr>
          <p:cNvPr id="5" name="Rectangle 4"/>
          <p:cNvSpPr/>
          <p:nvPr/>
        </p:nvSpPr>
        <p:spPr>
          <a:xfrm>
            <a:off x="1443264" y="1187251"/>
            <a:ext cx="602433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Use case Diagram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19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2038507"/>
            <a:ext cx="4676775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62984" y="1115437"/>
            <a:ext cx="65854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Hotel/Room Search Use Case Diagram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02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1709" y="1115437"/>
            <a:ext cx="61280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 Room Book Use case Diagram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76" y="2209800"/>
            <a:ext cx="6766594" cy="35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1079151"/>
            <a:ext cx="48876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Hotel Use case Diagram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72" y="1663926"/>
            <a:ext cx="690405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33856" y="1115437"/>
            <a:ext cx="54437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Hotel Use case Diagram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7469"/>
            <a:ext cx="7274599" cy="43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3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Registration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hlinkClick r:id="rId2" action="ppaction://hlinkfile"/>
              </a:rPr>
              <a:t>HBMS Registration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Login:</a:t>
            </a:r>
            <a:endParaRPr lang="en-US" dirty="0" smtClean="0">
              <a:solidFill>
                <a:schemeClr val="tx1"/>
              </a:solidFill>
              <a:hlinkClick r:id="rId3" action="ppaction://hlinkfile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hlinkClick r:id="rId4" action="ppaction://hlinkfile"/>
              </a:rPr>
              <a:t>HBMS Login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Add Hotel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hlinkClick r:id="rId5" action="ppaction://hlinkfile"/>
              </a:rPr>
              <a:t>HBMS </a:t>
            </a:r>
            <a:r>
              <a:rPr lang="en-US" b="0" dirty="0" smtClean="0">
                <a:solidFill>
                  <a:schemeClr val="tx1"/>
                </a:solidFill>
                <a:hlinkClick r:id="rId5" action="ppaction://hlinkfile"/>
              </a:rPr>
              <a:t>Add Hotel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Update Hotel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hlinkClick r:id="rId6" action="ppaction://hlinkfile"/>
              </a:rPr>
              <a:t>HBMS Update Hotel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Book Hotel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hlinkClick r:id="rId7" action="ppaction://hlinkfile"/>
              </a:rPr>
              <a:t>HBMS Booking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Search Hotel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hlinkClick r:id="rId8" action="ppaction://hlinkfile"/>
              </a:rPr>
              <a:t>HBMS </a:t>
            </a:r>
            <a:r>
              <a:rPr lang="en-US" b="0" dirty="0" smtClean="0">
                <a:solidFill>
                  <a:schemeClr val="tx1"/>
                </a:solidFill>
                <a:hlinkClick r:id="rId8" action="ppaction://hlinkfile"/>
              </a:rPr>
              <a:t>Search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2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</a:rPr>
              <a:t>A defect is an error or a bug, in the application that causes it to produce an incorrect or unexpected </a:t>
            </a:r>
            <a:r>
              <a:rPr lang="en-US" sz="2000" b="0" dirty="0" smtClean="0">
                <a:solidFill>
                  <a:schemeClr val="tx1"/>
                </a:solidFill>
              </a:rPr>
              <a:t>results.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 </a:t>
            </a:r>
            <a:r>
              <a:rPr lang="en-US" sz="2000" b="0" dirty="0">
                <a:solidFill>
                  <a:schemeClr val="tx1"/>
                </a:solidFill>
              </a:rPr>
              <a:t>programmer while </a:t>
            </a:r>
            <a:r>
              <a:rPr lang="en-US" sz="2000" b="0" dirty="0" smtClean="0">
                <a:solidFill>
                  <a:schemeClr val="tx1"/>
                </a:solidFill>
              </a:rPr>
              <a:t>designing and </a:t>
            </a:r>
            <a:r>
              <a:rPr lang="en-US" sz="2000" b="0" dirty="0">
                <a:solidFill>
                  <a:schemeClr val="tx1"/>
                </a:solidFill>
              </a:rPr>
              <a:t>building the software can make mistake or error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These mistakes or errors mean that there are flaws in the software, these are called defects and the report written for logging these defects is called a defect report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LINK:	</a:t>
            </a:r>
            <a:r>
              <a:rPr lang="en-US" sz="2400" b="0" dirty="0" smtClean="0">
                <a:solidFill>
                  <a:schemeClr val="tx1"/>
                </a:solidFill>
                <a:hlinkClick r:id="rId2" action="ppaction://hlinkfile"/>
              </a:rPr>
              <a:t>HBMS Defect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Kartik Kumar Singh (TL)</a:t>
            </a:r>
          </a:p>
          <a:p>
            <a:pPr marL="0" indent="0">
              <a:buNone/>
            </a:pPr>
            <a:r>
              <a:rPr lang="en-IN" dirty="0" err="1" smtClean="0"/>
              <a:t>Himanshu</a:t>
            </a:r>
            <a:r>
              <a:rPr lang="en-IN" dirty="0" smtClean="0"/>
              <a:t> </a:t>
            </a:r>
            <a:r>
              <a:rPr lang="en-IN" dirty="0" err="1" smtClean="0"/>
              <a:t>Kataria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err="1" smtClean="0"/>
              <a:t>Harshita</a:t>
            </a:r>
            <a:r>
              <a:rPr lang="en-IN" dirty="0" smtClean="0"/>
              <a:t> Ahuja</a:t>
            </a:r>
          </a:p>
          <a:p>
            <a:pPr marL="0" indent="0">
              <a:buNone/>
            </a:pPr>
            <a:r>
              <a:rPr lang="en-IN" dirty="0" err="1" smtClean="0"/>
              <a:t>Ijas</a:t>
            </a:r>
            <a:r>
              <a:rPr lang="en-IN" dirty="0" smtClean="0"/>
              <a:t> </a:t>
            </a:r>
            <a:r>
              <a:rPr lang="en-IN" smtClean="0"/>
              <a:t>Ahamed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The Username field in the Login page is found to accept numbers and special characters.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 smtClean="0">
                <a:solidFill>
                  <a:schemeClr val="tx1"/>
                </a:solidFill>
              </a:rPr>
              <a:t>The </a:t>
            </a:r>
            <a:r>
              <a:rPr lang="en-US" sz="2400" b="0" dirty="0">
                <a:solidFill>
                  <a:schemeClr val="tx1"/>
                </a:solidFill>
              </a:rPr>
              <a:t>Password field in the Login page is unable to accept numbers and special characters 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The Login button in the Login page is unable to  verify for the existence of username in the database 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The Login button in the Login page is unable to verify for the matching of password with the username entered by the user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The Signup link in the Login page is unable to display the signup\register page for </a:t>
            </a:r>
            <a:r>
              <a:rPr lang="en-US" sz="2400" b="0" dirty="0" smtClean="0">
                <a:solidFill>
                  <a:schemeClr val="tx1"/>
                </a:solidFill>
              </a:rPr>
              <a:t>signing </a:t>
            </a:r>
            <a:r>
              <a:rPr lang="en-US" sz="2400" b="0" dirty="0">
                <a:solidFill>
                  <a:schemeClr val="tx1"/>
                </a:solidFill>
              </a:rPr>
              <a:t>up new user.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1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649" y="1090281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hlinkClick r:id="rId2"/>
              </a:rPr>
              <a:t>http://ndafile:8081/Spring_Hotel/login.html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97" y="1600200"/>
            <a:ext cx="844282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Adequacy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This defines the number of actual test cases created vs estimated test cases at the end of test case preparation phase. It is calculated </a:t>
            </a:r>
            <a:r>
              <a:rPr lang="en-US" sz="2400" b="0" dirty="0" smtClean="0">
                <a:solidFill>
                  <a:schemeClr val="tx1"/>
                </a:solidFill>
              </a:rPr>
              <a:t>as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Adequacy = No. of  actual Test cases*100/No.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estimated Test cases estimated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=(159*100)/200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=79.5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This metrics defines the effectiveness of the test cases which is measured in terms of the number of defects found in testing with using the test cases.</a:t>
            </a:r>
          </a:p>
          <a:p>
            <a:pPr algn="l"/>
            <a:endParaRPr lang="en-US" sz="2400" b="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No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. of defects detected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using 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cases*100)/total no of defects detected in testing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=(53*100)/70</a:t>
            </a:r>
          </a:p>
          <a:p>
            <a:pPr lvl="2" algn="l"/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=75.71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Statistics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2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			= 143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Passed		</a:t>
            </a:r>
            <a:r>
              <a:rPr lang="en-US" sz="24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73</a:t>
            </a: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Failed		= 70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efects Logged		= 70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Use Cases			= 6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0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3878" y="2514600"/>
            <a:ext cx="4776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OVERVIEW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ACTORS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REQUIREMENT ITEMIZATION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USECASE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DEFECTS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APPLICATION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ADEQUACY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EFFECTIVENESS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PROJECT STATISTICS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TRACEABALITY MATRIX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51" y="68264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Hotel Booking Management System is an online website, developed to provide services for booking rooms in hotel()</a:t>
            </a: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Admin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Customer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A test case is a set of conditions or variables under which a tester will determine whether a system under test satisfies requirements or works correctly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The process of developing test cases can also help find problems in the requirements or design of an application.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4" y="152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830" y="5382961"/>
            <a:ext cx="7772400" cy="840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: </a:t>
            </a:r>
            <a:r>
              <a:rPr lang="en-US" sz="2800" b="0" dirty="0" smtClean="0">
                <a:hlinkClick r:id="rId3" action="ppaction://hlinkfile"/>
              </a:rPr>
              <a:t>HBMS  TEST cASE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708834885"/>
              </p:ext>
            </p:extLst>
          </p:nvPr>
        </p:nvGraphicFramePr>
        <p:xfrm>
          <a:off x="5005386" y="2276872"/>
          <a:ext cx="3681413" cy="366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86212" y="132675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19400" y="1688148"/>
            <a:ext cx="1976438" cy="113125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1" idx="0"/>
          </p:cNvCxnSpPr>
          <p:nvPr/>
        </p:nvCxnSpPr>
        <p:spPr>
          <a:xfrm>
            <a:off x="4900612" y="1696091"/>
            <a:ext cx="1945480" cy="5807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293070108"/>
              </p:ext>
            </p:extLst>
          </p:nvPr>
        </p:nvGraphicFramePr>
        <p:xfrm>
          <a:off x="1043609" y="2445190"/>
          <a:ext cx="3096344" cy="182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2426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830" y="5382961"/>
            <a:ext cx="7772400" cy="840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: </a:t>
            </a:r>
            <a:r>
              <a:rPr lang="en-US" sz="2800" b="0" dirty="0" smtClean="0">
                <a:hlinkClick r:id="rId3" action="ppaction://hlinkfile"/>
              </a:rPr>
              <a:t>HBMS  TEST cASE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66222545"/>
              </p:ext>
            </p:extLst>
          </p:nvPr>
        </p:nvGraphicFramePr>
        <p:xfrm>
          <a:off x="2957512" y="2633203"/>
          <a:ext cx="4129088" cy="2834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86212" y="132675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Registration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4900612" y="1696091"/>
            <a:ext cx="0" cy="60531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7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ITEMIZATION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Requirements </a:t>
            </a:r>
            <a:r>
              <a:rPr lang="en-US" sz="2400" b="0" dirty="0">
                <a:solidFill>
                  <a:schemeClr val="tx1"/>
                </a:solidFill>
              </a:rPr>
              <a:t>validation is an iterative process which takes place throughout the lifecycle of the project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During elicitation, analysis and specification you should constantly be questioning and clarifying the data given to you in order to check its validity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This will ensure that the SRS that you produce is complete, consistent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ready for the formal validation process.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2400" b="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LINK: </a:t>
            </a:r>
            <a:r>
              <a:rPr lang="en-US" sz="2400" b="0" dirty="0" smtClean="0">
                <a:solidFill>
                  <a:schemeClr val="tx1"/>
                </a:solidFill>
                <a:latin typeface="Bookman Old Style" panose="02050604050505020204" pitchFamily="18" charset="0"/>
                <a:hlinkClick r:id="rId2" action="ppaction://hlinkfile"/>
              </a:rPr>
              <a:t>HBMS RVFD</a:t>
            </a:r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3367</TotalTime>
  <Words>668</Words>
  <Application>Microsoft Office PowerPoint</Application>
  <PresentationFormat>On-screen Show (4:3)</PresentationFormat>
  <Paragraphs>141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ＭＳ Ｐゴシック</vt:lpstr>
      <vt:lpstr>Arial</vt:lpstr>
      <vt:lpstr>Bookman Old Style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CONTENTS</vt:lpstr>
      <vt:lpstr>OVERVIEW OF THE PROJECT</vt:lpstr>
      <vt:lpstr>ACTORS</vt:lpstr>
      <vt:lpstr>PowerPoint Presentation</vt:lpstr>
      <vt:lpstr>Link : HBMS  TEST cASE</vt:lpstr>
      <vt:lpstr>Link : HBMS  TEST cASE</vt:lpstr>
      <vt:lpstr>REQUIREMENT  ITEMIZATION</vt:lpstr>
      <vt:lpstr>PowerPoint Presentation</vt:lpstr>
      <vt:lpstr>USE CASES</vt:lpstr>
      <vt:lpstr>USE CASES</vt:lpstr>
      <vt:lpstr>USE CASE DIAGRAM</vt:lpstr>
      <vt:lpstr>USE CASE DIAGRAM</vt:lpstr>
      <vt:lpstr>USE CASE DIAGRAM</vt:lpstr>
      <vt:lpstr>USE CASE DIAGRAM</vt:lpstr>
      <vt:lpstr>USE CASE DIAGRAM</vt:lpstr>
      <vt:lpstr>USE CASE HYPERLINKS</vt:lpstr>
      <vt:lpstr>DFDR</vt:lpstr>
      <vt:lpstr>DEFECTS FOUND</vt:lpstr>
      <vt:lpstr>PowerPoint Presentation</vt:lpstr>
      <vt:lpstr>Test Case Adequacy </vt:lpstr>
      <vt:lpstr>Test Case Effectiveness</vt:lpstr>
      <vt:lpstr>Project Statistics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Singh, Kartik Kumar</cp:lastModifiedBy>
  <cp:revision>164</cp:revision>
  <dcterms:created xsi:type="dcterms:W3CDTF">2015-08-27T08:52:20Z</dcterms:created>
  <dcterms:modified xsi:type="dcterms:W3CDTF">2018-10-24T04:55:42Z</dcterms:modified>
</cp:coreProperties>
</file>