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4" r:id="rId9"/>
    <p:sldId id="265" r:id="rId10"/>
    <p:sldId id="275" r:id="rId11"/>
    <p:sldId id="276" r:id="rId12"/>
    <p:sldId id="277" r:id="rId13"/>
    <p:sldId id="266" r:id="rId14"/>
    <p:sldId id="267" r:id="rId15"/>
    <p:sldId id="268" r:id="rId16"/>
    <p:sldId id="269" r:id="rId17"/>
    <p:sldId id="270" r:id="rId18"/>
    <p:sldId id="271" r:id="rId19"/>
    <p:sldId id="272" r:id="rId20"/>
    <p:sldId id="273" r:id="rId2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50" autoAdjust="0"/>
    <p:restoredTop sz="94660"/>
  </p:normalViewPr>
  <p:slideViewPr>
    <p:cSldViewPr>
      <p:cViewPr varScale="1">
        <p:scale>
          <a:sx n="91" d="100"/>
          <a:sy n="91" d="100"/>
        </p:scale>
        <p:origin x="-750"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568701" y="494157"/>
            <a:ext cx="4006596" cy="6965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7/24/2021</a:t>
            </a:fld>
            <a:endParaRPr lang="en-US" dirty="0"/>
          </a:p>
        </p:txBody>
      </p:sp>
      <p:sp>
        <p:nvSpPr>
          <p:cNvPr id="6" name="Holder 6"/>
          <p:cNvSpPr>
            <a:spLocks noGrp="1"/>
          </p:cNvSpPr>
          <p:nvPr>
            <p:ph type="sldNum" sz="quarter" idx="7"/>
          </p:nvPr>
        </p:nvSpPr>
        <p:spPr/>
        <p:txBody>
          <a:bodyPr lIns="0" tIns="0" rIns="0" bIns="0"/>
          <a:lstStyle>
            <a:lvl1pPr>
              <a:defRPr sz="1000" b="0" i="0">
                <a:solidFill>
                  <a:srgbClr val="F5FBFF"/>
                </a:solidFill>
                <a:latin typeface="Arial"/>
                <a:cs typeface="Arial"/>
              </a:defRPr>
            </a:lvl1pPr>
          </a:lstStyle>
          <a:p>
            <a:pPr marL="38100">
              <a:lnSpc>
                <a:spcPct val="100000"/>
              </a:lnSpc>
            </a:pPr>
            <a:fld id="{81D60167-4931-47E6-BA6A-407CBD079E47}" type="slidenum">
              <a:rPr spc="-5" dirty="0"/>
              <a:pPr marL="38100">
                <a:lnSpc>
                  <a:spcPct val="100000"/>
                </a:lnSpc>
              </a:pPr>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99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7/24/2021</a:t>
            </a:fld>
            <a:endParaRPr lang="en-US" dirty="0"/>
          </a:p>
        </p:txBody>
      </p:sp>
      <p:sp>
        <p:nvSpPr>
          <p:cNvPr id="6" name="Holder 6"/>
          <p:cNvSpPr>
            <a:spLocks noGrp="1"/>
          </p:cNvSpPr>
          <p:nvPr>
            <p:ph type="sldNum" sz="quarter" idx="7"/>
          </p:nvPr>
        </p:nvSpPr>
        <p:spPr/>
        <p:txBody>
          <a:bodyPr lIns="0" tIns="0" rIns="0" bIns="0"/>
          <a:lstStyle>
            <a:lvl1pPr>
              <a:defRPr sz="1000" b="0" i="0">
                <a:solidFill>
                  <a:srgbClr val="F5FBFF"/>
                </a:solidFill>
                <a:latin typeface="Arial"/>
                <a:cs typeface="Arial"/>
              </a:defRPr>
            </a:lvl1pPr>
          </a:lstStyle>
          <a:p>
            <a:pPr marL="38100">
              <a:lnSpc>
                <a:spcPct val="100000"/>
              </a:lnSpc>
            </a:pPr>
            <a:fld id="{81D60167-4931-47E6-BA6A-407CBD079E47}" type="slidenum">
              <a:rPr spc="-5" dirty="0"/>
              <a:pPr marL="38100">
                <a:lnSpc>
                  <a:spcPct val="100000"/>
                </a:lnSpc>
              </a:pPr>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990000"/>
                </a:solidFill>
                <a:latin typeface="Verdana"/>
                <a:cs typeface="Verdan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7/24/2021</a:t>
            </a:fld>
            <a:endParaRPr lang="en-US" dirty="0"/>
          </a:p>
        </p:txBody>
      </p:sp>
      <p:sp>
        <p:nvSpPr>
          <p:cNvPr id="7" name="Holder 7"/>
          <p:cNvSpPr>
            <a:spLocks noGrp="1"/>
          </p:cNvSpPr>
          <p:nvPr>
            <p:ph type="sldNum" sz="quarter" idx="7"/>
          </p:nvPr>
        </p:nvSpPr>
        <p:spPr/>
        <p:txBody>
          <a:bodyPr lIns="0" tIns="0" rIns="0" bIns="0"/>
          <a:lstStyle>
            <a:lvl1pPr>
              <a:defRPr sz="1000" b="0" i="0">
                <a:solidFill>
                  <a:srgbClr val="F5FBFF"/>
                </a:solidFill>
                <a:latin typeface="Arial"/>
                <a:cs typeface="Arial"/>
              </a:defRPr>
            </a:lvl1pPr>
          </a:lstStyle>
          <a:p>
            <a:pPr marL="38100">
              <a:lnSpc>
                <a:spcPct val="100000"/>
              </a:lnSpc>
            </a:pPr>
            <a:fld id="{81D60167-4931-47E6-BA6A-407CBD079E47}" type="slidenum">
              <a:rPr spc="-5" dirty="0"/>
              <a:pPr marL="38100">
                <a:lnSpc>
                  <a:spcPct val="100000"/>
                </a:lnSpc>
              </a:pPr>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99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7/24/2021</a:t>
            </a:fld>
            <a:endParaRPr lang="en-US" dirty="0"/>
          </a:p>
        </p:txBody>
      </p:sp>
      <p:sp>
        <p:nvSpPr>
          <p:cNvPr id="5" name="Holder 5"/>
          <p:cNvSpPr>
            <a:spLocks noGrp="1"/>
          </p:cNvSpPr>
          <p:nvPr>
            <p:ph type="sldNum" sz="quarter" idx="7"/>
          </p:nvPr>
        </p:nvSpPr>
        <p:spPr/>
        <p:txBody>
          <a:bodyPr lIns="0" tIns="0" rIns="0" bIns="0"/>
          <a:lstStyle>
            <a:lvl1pPr>
              <a:defRPr sz="1000" b="0" i="0">
                <a:solidFill>
                  <a:srgbClr val="F5FBFF"/>
                </a:solidFill>
                <a:latin typeface="Arial"/>
                <a:cs typeface="Arial"/>
              </a:defRPr>
            </a:lvl1pPr>
          </a:lstStyle>
          <a:p>
            <a:pPr marL="38100">
              <a:lnSpc>
                <a:spcPct val="100000"/>
              </a:lnSpc>
            </a:pPr>
            <a:fld id="{81D60167-4931-47E6-BA6A-407CBD079E47}" type="slidenum">
              <a:rPr spc="-5" dirty="0"/>
              <a:pPr marL="38100">
                <a:lnSpc>
                  <a:spcPct val="100000"/>
                </a:lnSpc>
              </a:pPr>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7/24/2021</a:t>
            </a:fld>
            <a:endParaRPr lang="en-US" dirty="0"/>
          </a:p>
        </p:txBody>
      </p:sp>
      <p:sp>
        <p:nvSpPr>
          <p:cNvPr id="4" name="Holder 4"/>
          <p:cNvSpPr>
            <a:spLocks noGrp="1"/>
          </p:cNvSpPr>
          <p:nvPr>
            <p:ph type="sldNum" sz="quarter" idx="7"/>
          </p:nvPr>
        </p:nvSpPr>
        <p:spPr/>
        <p:txBody>
          <a:bodyPr lIns="0" tIns="0" rIns="0" bIns="0"/>
          <a:lstStyle>
            <a:lvl1pPr>
              <a:defRPr sz="1000" b="0" i="0">
                <a:solidFill>
                  <a:srgbClr val="F5FBFF"/>
                </a:solidFill>
                <a:latin typeface="Arial"/>
                <a:cs typeface="Arial"/>
              </a:defRPr>
            </a:lvl1pPr>
          </a:lstStyle>
          <a:p>
            <a:pPr marL="38100">
              <a:lnSpc>
                <a:spcPct val="100000"/>
              </a:lnSpc>
            </a:pPr>
            <a:fld id="{81D60167-4931-47E6-BA6A-407CBD079E47}" type="slidenum">
              <a:rPr spc="-5" dirty="0"/>
              <a:pPr marL="38100">
                <a:lnSpc>
                  <a:spcPct val="100000"/>
                </a:lnSpc>
              </a:pPr>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80" y="67056"/>
            <a:ext cx="348996" cy="35813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07111" y="517017"/>
            <a:ext cx="8529777" cy="452119"/>
          </a:xfrm>
          <a:prstGeom prst="rect">
            <a:avLst/>
          </a:prstGeom>
        </p:spPr>
        <p:txBody>
          <a:bodyPr wrap="square" lIns="0" tIns="0" rIns="0" bIns="0">
            <a:spAutoFit/>
          </a:bodyPr>
          <a:lstStyle>
            <a:lvl1pPr>
              <a:defRPr sz="2800" b="1" i="0">
                <a:solidFill>
                  <a:srgbClr val="990000"/>
                </a:solidFill>
                <a:latin typeface="Verdana"/>
                <a:cs typeface="Verdana"/>
              </a:defRPr>
            </a:lvl1pPr>
          </a:lstStyle>
          <a:p>
            <a:endParaRPr/>
          </a:p>
        </p:txBody>
      </p:sp>
      <p:sp>
        <p:nvSpPr>
          <p:cNvPr id="3" name="Holder 3"/>
          <p:cNvSpPr>
            <a:spLocks noGrp="1"/>
          </p:cNvSpPr>
          <p:nvPr>
            <p:ph type="body" idx="1"/>
          </p:nvPr>
        </p:nvSpPr>
        <p:spPr>
          <a:xfrm>
            <a:off x="837691" y="1490217"/>
            <a:ext cx="7468616" cy="28714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7/24/2021</a:t>
            </a:fld>
            <a:endParaRPr lang="en-US" dirty="0"/>
          </a:p>
        </p:txBody>
      </p:sp>
      <p:sp>
        <p:nvSpPr>
          <p:cNvPr id="6" name="Holder 6"/>
          <p:cNvSpPr>
            <a:spLocks noGrp="1"/>
          </p:cNvSpPr>
          <p:nvPr>
            <p:ph type="sldNum" sz="quarter" idx="7"/>
          </p:nvPr>
        </p:nvSpPr>
        <p:spPr>
          <a:xfrm>
            <a:off x="8753856" y="4779155"/>
            <a:ext cx="216534" cy="167004"/>
          </a:xfrm>
          <a:prstGeom prst="rect">
            <a:avLst/>
          </a:prstGeom>
        </p:spPr>
        <p:txBody>
          <a:bodyPr wrap="square" lIns="0" tIns="0" rIns="0" bIns="0">
            <a:spAutoFit/>
          </a:bodyPr>
          <a:lstStyle>
            <a:lvl1pPr>
              <a:defRPr sz="1000" b="0" i="0">
                <a:solidFill>
                  <a:srgbClr val="F5FBFF"/>
                </a:solidFill>
                <a:latin typeface="Arial"/>
                <a:cs typeface="Arial"/>
              </a:defRPr>
            </a:lvl1pPr>
          </a:lstStyle>
          <a:p>
            <a:pPr marL="38100">
              <a:lnSpc>
                <a:spcPct val="100000"/>
              </a:lnSpc>
            </a:pPr>
            <a:fld id="{81D60167-4931-47E6-BA6A-407CBD079E47}" type="slidenum">
              <a:rPr spc="-5" dirty="0"/>
              <a:pPr marL="38100">
                <a:lnSpc>
                  <a:spcPct val="100000"/>
                </a:lnSpc>
              </a:pPr>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185" y="195453"/>
            <a:ext cx="7114540" cy="1305560"/>
          </a:xfrm>
          <a:prstGeom prst="rect">
            <a:avLst/>
          </a:prstGeom>
        </p:spPr>
        <p:txBody>
          <a:bodyPr vert="horz" wrap="square" lIns="0" tIns="12065" rIns="0" bIns="0" rtlCol="0">
            <a:spAutoFit/>
          </a:bodyPr>
          <a:lstStyle/>
          <a:p>
            <a:pPr marL="2213610">
              <a:lnSpc>
                <a:spcPct val="100000"/>
              </a:lnSpc>
              <a:spcBef>
                <a:spcPts val="95"/>
              </a:spcBef>
            </a:pPr>
            <a:r>
              <a:rPr spc="-5" dirty="0"/>
              <a:t>Capstone</a:t>
            </a:r>
            <a:r>
              <a:rPr spc="30" dirty="0"/>
              <a:t> </a:t>
            </a:r>
            <a:r>
              <a:rPr spc="-5" dirty="0"/>
              <a:t>Project</a:t>
            </a:r>
          </a:p>
          <a:p>
            <a:pPr marL="12700" marR="5080">
              <a:lnSpc>
                <a:spcPct val="100000"/>
              </a:lnSpc>
            </a:pPr>
            <a:r>
              <a:rPr spc="-10" dirty="0">
                <a:solidFill>
                  <a:srgbClr val="17375E"/>
                </a:solidFill>
              </a:rPr>
              <a:t>Live </a:t>
            </a:r>
            <a:r>
              <a:rPr spc="-5" dirty="0">
                <a:solidFill>
                  <a:srgbClr val="17375E"/>
                </a:solidFill>
              </a:rPr>
              <a:t>Class Monitoring </a:t>
            </a:r>
            <a:r>
              <a:rPr spc="-10" dirty="0">
                <a:solidFill>
                  <a:srgbClr val="17375E"/>
                </a:solidFill>
              </a:rPr>
              <a:t>System </a:t>
            </a:r>
            <a:r>
              <a:rPr spc="-5" dirty="0">
                <a:solidFill>
                  <a:srgbClr val="17375E"/>
                </a:solidFill>
              </a:rPr>
              <a:t>(Face  </a:t>
            </a:r>
            <a:r>
              <a:rPr spc="-10" dirty="0">
                <a:solidFill>
                  <a:srgbClr val="17375E"/>
                </a:solidFill>
              </a:rPr>
              <a:t>Emotion Recognition</a:t>
            </a:r>
            <a:r>
              <a:rPr spc="95" dirty="0">
                <a:solidFill>
                  <a:srgbClr val="17375E"/>
                </a:solidFill>
              </a:rPr>
              <a:t> </a:t>
            </a:r>
            <a:r>
              <a:rPr spc="-5" dirty="0">
                <a:solidFill>
                  <a:srgbClr val="17375E"/>
                </a:solidFill>
              </a:rPr>
              <a:t>)</a:t>
            </a:r>
          </a:p>
        </p:txBody>
      </p:sp>
      <p:sp>
        <p:nvSpPr>
          <p:cNvPr id="3" name="object 3"/>
          <p:cNvSpPr txBox="1"/>
          <p:nvPr/>
        </p:nvSpPr>
        <p:spPr>
          <a:xfrm>
            <a:off x="291185" y="1902967"/>
            <a:ext cx="6266180"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001F5F"/>
                </a:solidFill>
                <a:latin typeface="Verdana"/>
                <a:cs typeface="Verdana"/>
              </a:rPr>
              <a:t>Deep Learning </a:t>
            </a:r>
            <a:r>
              <a:rPr sz="2800" b="1" spc="-5" dirty="0">
                <a:solidFill>
                  <a:srgbClr val="001F5F"/>
                </a:solidFill>
                <a:latin typeface="Verdana"/>
                <a:cs typeface="Verdana"/>
              </a:rPr>
              <a:t>and MLE</a:t>
            </a:r>
            <a:r>
              <a:rPr sz="2800" b="1" spc="100" dirty="0">
                <a:solidFill>
                  <a:srgbClr val="001F5F"/>
                </a:solidFill>
                <a:latin typeface="Verdana"/>
                <a:cs typeface="Verdana"/>
              </a:rPr>
              <a:t> </a:t>
            </a:r>
            <a:r>
              <a:rPr sz="2800" b="1" spc="-5" dirty="0">
                <a:solidFill>
                  <a:srgbClr val="001F5F"/>
                </a:solidFill>
                <a:latin typeface="Verdana"/>
                <a:cs typeface="Verdana"/>
              </a:rPr>
              <a:t>Project</a:t>
            </a:r>
            <a:endParaRPr sz="2800">
              <a:latin typeface="Verdana"/>
              <a:cs typeface="Verdana"/>
            </a:endParaRPr>
          </a:p>
        </p:txBody>
      </p:sp>
      <p:sp>
        <p:nvSpPr>
          <p:cNvPr id="4" name="object 4"/>
          <p:cNvSpPr txBox="1"/>
          <p:nvPr/>
        </p:nvSpPr>
        <p:spPr>
          <a:xfrm>
            <a:off x="2819400" y="2724150"/>
            <a:ext cx="2667000" cy="579646"/>
          </a:xfrm>
          <a:prstGeom prst="rect">
            <a:avLst/>
          </a:prstGeom>
        </p:spPr>
        <p:txBody>
          <a:bodyPr vert="horz" wrap="square" lIns="0" tIns="12700" rIns="0" bIns="0" rtlCol="0">
            <a:spAutoFit/>
          </a:bodyPr>
          <a:lstStyle/>
          <a:p>
            <a:pPr marL="12700" marR="5080" indent="51435" algn="just">
              <a:lnSpc>
                <a:spcPct val="100000"/>
              </a:lnSpc>
              <a:spcBef>
                <a:spcPts val="100"/>
              </a:spcBef>
            </a:pPr>
            <a:r>
              <a:rPr lang="en-US" spc="-5" dirty="0" smtClean="0">
                <a:solidFill>
                  <a:srgbClr val="FF0000"/>
                </a:solidFill>
                <a:latin typeface="Carlito"/>
                <a:cs typeface="Carlito"/>
              </a:rPr>
              <a:t>Presented By:</a:t>
            </a:r>
          </a:p>
          <a:p>
            <a:pPr marL="12700" marR="5080" indent="51435" algn="just">
              <a:lnSpc>
                <a:spcPct val="100000"/>
              </a:lnSpc>
              <a:spcBef>
                <a:spcPts val="100"/>
              </a:spcBef>
            </a:pPr>
            <a:r>
              <a:rPr lang="en-US" sz="1800" spc="-5" dirty="0">
                <a:solidFill>
                  <a:srgbClr val="002060"/>
                </a:solidFill>
                <a:latin typeface="Carlito"/>
                <a:cs typeface="Carlito"/>
              </a:rPr>
              <a:t> </a:t>
            </a:r>
            <a:r>
              <a:rPr lang="en-US" sz="1800" spc="-5" dirty="0" smtClean="0">
                <a:solidFill>
                  <a:srgbClr val="002060"/>
                </a:solidFill>
                <a:latin typeface="Carlito"/>
                <a:cs typeface="Carlito"/>
              </a:rPr>
              <a:t>          Kartik Pandey</a:t>
            </a:r>
            <a:endParaRPr sz="1800">
              <a:solidFill>
                <a:srgbClr val="002060"/>
              </a:solidFill>
              <a:latin typeface="Carlito"/>
              <a:cs typeface="Carli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7839" y="251586"/>
            <a:ext cx="4172585" cy="936154"/>
          </a:xfrm>
          <a:prstGeom prst="rect">
            <a:avLst/>
          </a:prstGeom>
        </p:spPr>
        <p:txBody>
          <a:bodyPr vert="horz" wrap="square" lIns="0" tIns="12700" rIns="0" bIns="0" rtlCol="0">
            <a:spAutoFit/>
          </a:bodyPr>
          <a:lstStyle/>
          <a:p>
            <a:pPr marL="12700">
              <a:lnSpc>
                <a:spcPct val="100000"/>
              </a:lnSpc>
              <a:spcBef>
                <a:spcPts val="100"/>
              </a:spcBef>
            </a:pPr>
            <a:r>
              <a:rPr sz="3000" spc="-110" dirty="0">
                <a:solidFill>
                  <a:srgbClr val="CC0000"/>
                </a:solidFill>
              </a:rPr>
              <a:t>Loss</a:t>
            </a:r>
            <a:r>
              <a:rPr sz="3000" spc="-325" dirty="0">
                <a:solidFill>
                  <a:srgbClr val="CC0000"/>
                </a:solidFill>
              </a:rPr>
              <a:t> </a:t>
            </a:r>
            <a:r>
              <a:rPr sz="3000" dirty="0">
                <a:solidFill>
                  <a:srgbClr val="CC0000"/>
                </a:solidFill>
              </a:rPr>
              <a:t>&amp;</a:t>
            </a:r>
            <a:r>
              <a:rPr sz="3000" spc="-810" dirty="0">
                <a:solidFill>
                  <a:srgbClr val="CC0000"/>
                </a:solidFill>
              </a:rPr>
              <a:t> </a:t>
            </a:r>
            <a:r>
              <a:rPr sz="3000" spc="-70">
                <a:solidFill>
                  <a:srgbClr val="CC0000"/>
                </a:solidFill>
              </a:rPr>
              <a:t>Accuracy</a:t>
            </a:r>
            <a:r>
              <a:rPr sz="3000" spc="-160">
                <a:solidFill>
                  <a:srgbClr val="CC0000"/>
                </a:solidFill>
              </a:rPr>
              <a:t> </a:t>
            </a:r>
            <a:r>
              <a:rPr sz="3000" spc="-60" smtClean="0">
                <a:solidFill>
                  <a:srgbClr val="CC0000"/>
                </a:solidFill>
              </a:rPr>
              <a:t>Plot</a:t>
            </a:r>
            <a:r>
              <a:rPr lang="en-US" sz="3000" spc="-60" dirty="0" smtClean="0">
                <a:solidFill>
                  <a:srgbClr val="CC0000"/>
                </a:solidFill>
              </a:rPr>
              <a:t>  Method 2</a:t>
            </a:r>
            <a:endParaRPr sz="3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pPr marL="38100">
                <a:lnSpc>
                  <a:spcPct val="100000"/>
                </a:lnSpc>
              </a:pPr>
              <a:t>10</a:t>
            </a:fld>
            <a:endParaRPr spc="-5" dirty="0"/>
          </a:p>
        </p:txBody>
      </p:sp>
      <p:pic>
        <p:nvPicPr>
          <p:cNvPr id="2050" name="Picture 2"/>
          <p:cNvPicPr>
            <a:picLocks noChangeAspect="1" noChangeArrowheads="1"/>
          </p:cNvPicPr>
          <p:nvPr/>
        </p:nvPicPr>
        <p:blipFill>
          <a:blip r:embed="rId2"/>
          <a:srcRect/>
          <a:stretch>
            <a:fillRect/>
          </a:stretch>
        </p:blipFill>
        <p:spPr bwMode="auto">
          <a:xfrm>
            <a:off x="304800" y="1504950"/>
            <a:ext cx="8115300" cy="26289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7839" y="251586"/>
            <a:ext cx="4172585" cy="474489"/>
          </a:xfrm>
          <a:prstGeom prst="rect">
            <a:avLst/>
          </a:prstGeom>
        </p:spPr>
        <p:txBody>
          <a:bodyPr vert="horz" wrap="square" lIns="0" tIns="12700" rIns="0" bIns="0" rtlCol="0">
            <a:spAutoFit/>
          </a:bodyPr>
          <a:lstStyle/>
          <a:p>
            <a:pPr marL="12700">
              <a:lnSpc>
                <a:spcPct val="100000"/>
              </a:lnSpc>
              <a:spcBef>
                <a:spcPts val="100"/>
              </a:spcBef>
            </a:pPr>
            <a:r>
              <a:rPr lang="en-US" sz="3000" spc="-110" dirty="0" smtClean="0">
                <a:solidFill>
                  <a:srgbClr val="CC0000"/>
                </a:solidFill>
              </a:rPr>
              <a:t>Confusion Matrix </a:t>
            </a:r>
            <a:endParaRPr sz="3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pPr marL="38100">
                <a:lnSpc>
                  <a:spcPct val="100000"/>
                </a:lnSpc>
              </a:pPr>
              <a:t>11</a:t>
            </a:fld>
            <a:endParaRPr spc="-5" dirty="0"/>
          </a:p>
        </p:txBody>
      </p:sp>
      <p:pic>
        <p:nvPicPr>
          <p:cNvPr id="1026" name="Picture 2" descr="C:\Users\KARTIK PANDE\Pictures\VNUIO.png"/>
          <p:cNvPicPr>
            <a:picLocks noChangeAspect="1" noChangeArrowheads="1"/>
          </p:cNvPicPr>
          <p:nvPr/>
        </p:nvPicPr>
        <p:blipFill>
          <a:blip r:embed="rId2"/>
          <a:srcRect/>
          <a:stretch>
            <a:fillRect/>
          </a:stretch>
        </p:blipFill>
        <p:spPr bwMode="auto">
          <a:xfrm>
            <a:off x="1524000" y="1276350"/>
            <a:ext cx="5791200" cy="31242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1047751"/>
            <a:ext cx="8382000" cy="1938992"/>
          </a:xfrm>
        </p:spPr>
        <p:txBody>
          <a:bodyPr/>
          <a:lstStyle/>
          <a:p>
            <a:r>
              <a:rPr lang="en-US" b="1" dirty="0" smtClean="0">
                <a:solidFill>
                  <a:schemeClr val="accent5">
                    <a:lumMod val="50000"/>
                  </a:schemeClr>
                </a:solidFill>
                <a:latin typeface="Times New Roman" pitchFamily="18" charset="0"/>
                <a:cs typeface="Times New Roman" pitchFamily="18" charset="0"/>
              </a:rPr>
              <a:t>The </a:t>
            </a:r>
            <a:r>
              <a:rPr lang="en-US" b="1" dirty="0" smtClean="0">
                <a:solidFill>
                  <a:schemeClr val="accent5">
                    <a:lumMod val="50000"/>
                  </a:schemeClr>
                </a:solidFill>
                <a:latin typeface="Times New Roman" pitchFamily="18" charset="0"/>
                <a:cs typeface="Times New Roman" pitchFamily="18" charset="0"/>
              </a:rPr>
              <a:t>Above confusion </a:t>
            </a:r>
            <a:r>
              <a:rPr lang="en-US" b="1" dirty="0" smtClean="0">
                <a:solidFill>
                  <a:schemeClr val="accent5">
                    <a:lumMod val="50000"/>
                  </a:schemeClr>
                </a:solidFill>
                <a:latin typeface="Times New Roman" pitchFamily="18" charset="0"/>
                <a:cs typeface="Times New Roman" pitchFamily="18" charset="0"/>
              </a:rPr>
              <a:t>matrix clearly shows that our model is doing good job on the class happy but it's performance is low on other two classes. One of the reason for this could be the fact that these two classes have less data. But when We looked at the images We found some images from these two classes are even hard for a human to tell whether the person is sad or neutral. Facial expression depends on individual as well. Some person's neutral face looks like sad.</a:t>
            </a:r>
          </a:p>
          <a:p>
            <a:endParaRPr lang="en-US" dirty="0">
              <a:solidFill>
                <a:schemeClr val="accent5">
                  <a:lumMod val="50000"/>
                </a:schemeClr>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3119" y="156413"/>
            <a:ext cx="7306945" cy="941069"/>
          </a:xfrm>
          <a:prstGeom prst="rect">
            <a:avLst/>
          </a:prstGeom>
        </p:spPr>
        <p:txBody>
          <a:bodyPr vert="horz" wrap="square" lIns="0" tIns="12700" rIns="0" bIns="0" rtlCol="0">
            <a:spAutoFit/>
          </a:bodyPr>
          <a:lstStyle/>
          <a:p>
            <a:pPr marL="2664460" marR="5080" indent="-2652395">
              <a:lnSpc>
                <a:spcPct val="100000"/>
              </a:lnSpc>
              <a:spcBef>
                <a:spcPts val="100"/>
              </a:spcBef>
            </a:pPr>
            <a:r>
              <a:rPr sz="3000" spc="-135" dirty="0">
                <a:solidFill>
                  <a:srgbClr val="CC0000"/>
                </a:solidFill>
              </a:rPr>
              <a:t>Real-Time</a:t>
            </a:r>
            <a:r>
              <a:rPr sz="3000" spc="-260" dirty="0">
                <a:solidFill>
                  <a:srgbClr val="CC0000"/>
                </a:solidFill>
              </a:rPr>
              <a:t> </a:t>
            </a:r>
            <a:r>
              <a:rPr sz="3000" spc="-80" dirty="0">
                <a:solidFill>
                  <a:srgbClr val="CC0000"/>
                </a:solidFill>
              </a:rPr>
              <a:t>Local</a:t>
            </a:r>
            <a:r>
              <a:rPr sz="3000" spc="-204" dirty="0">
                <a:solidFill>
                  <a:srgbClr val="CC0000"/>
                </a:solidFill>
              </a:rPr>
              <a:t> </a:t>
            </a:r>
            <a:r>
              <a:rPr sz="3000" spc="-70" dirty="0">
                <a:solidFill>
                  <a:srgbClr val="CC0000"/>
                </a:solidFill>
              </a:rPr>
              <a:t>Video</a:t>
            </a:r>
            <a:r>
              <a:rPr sz="3000" spc="-160" dirty="0">
                <a:solidFill>
                  <a:srgbClr val="CC0000"/>
                </a:solidFill>
              </a:rPr>
              <a:t> </a:t>
            </a:r>
            <a:r>
              <a:rPr sz="3000" spc="-55" dirty="0">
                <a:solidFill>
                  <a:srgbClr val="CC0000"/>
                </a:solidFill>
              </a:rPr>
              <a:t>Face</a:t>
            </a:r>
            <a:r>
              <a:rPr sz="3000" spc="-565" dirty="0">
                <a:solidFill>
                  <a:srgbClr val="CC0000"/>
                </a:solidFill>
              </a:rPr>
              <a:t> </a:t>
            </a:r>
            <a:r>
              <a:rPr sz="3000" spc="-60" dirty="0">
                <a:solidFill>
                  <a:srgbClr val="CC0000"/>
                </a:solidFill>
              </a:rPr>
              <a:t>Emotion  </a:t>
            </a:r>
            <a:r>
              <a:rPr sz="3000" spc="-70" dirty="0">
                <a:solidFill>
                  <a:srgbClr val="CC0000"/>
                </a:solidFill>
              </a:rPr>
              <a:t>Detection</a:t>
            </a:r>
            <a:endParaRPr sz="3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pPr marL="38100">
                <a:lnSpc>
                  <a:spcPct val="100000"/>
                </a:lnSpc>
              </a:pPr>
              <a:t>13</a:t>
            </a:fld>
            <a:endParaRPr spc="-5" dirty="0"/>
          </a:p>
        </p:txBody>
      </p:sp>
      <p:sp>
        <p:nvSpPr>
          <p:cNvPr id="3" name="object 3"/>
          <p:cNvSpPr txBox="1"/>
          <p:nvPr/>
        </p:nvSpPr>
        <p:spPr>
          <a:xfrm>
            <a:off x="779170" y="1249502"/>
            <a:ext cx="6703059" cy="1931670"/>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22292C"/>
                </a:solidFill>
                <a:latin typeface="Carlito"/>
                <a:cs typeface="Carlito"/>
              </a:rPr>
              <a:t>We </a:t>
            </a:r>
            <a:r>
              <a:rPr sz="1800" spc="-15" dirty="0">
                <a:solidFill>
                  <a:srgbClr val="22292C"/>
                </a:solidFill>
                <a:latin typeface="Carlito"/>
                <a:cs typeface="Carlito"/>
              </a:rPr>
              <a:t>created </a:t>
            </a:r>
            <a:r>
              <a:rPr sz="1800" spc="-5" dirty="0">
                <a:solidFill>
                  <a:srgbClr val="22292C"/>
                </a:solidFill>
                <a:latin typeface="Carlito"/>
                <a:cs typeface="Carlito"/>
              </a:rPr>
              <a:t>one </a:t>
            </a:r>
            <a:r>
              <a:rPr sz="1800" spc="-10" dirty="0">
                <a:solidFill>
                  <a:srgbClr val="22292C"/>
                </a:solidFill>
                <a:latin typeface="Carlito"/>
                <a:cs typeface="Carlito"/>
              </a:rPr>
              <a:t>patterns </a:t>
            </a:r>
            <a:r>
              <a:rPr sz="1800" spc="-15" dirty="0">
                <a:solidFill>
                  <a:srgbClr val="22292C"/>
                </a:solidFill>
                <a:latin typeface="Carlito"/>
                <a:cs typeface="Carlito"/>
              </a:rPr>
              <a:t>for </a:t>
            </a:r>
            <a:r>
              <a:rPr sz="1800" spc="-10" dirty="0">
                <a:solidFill>
                  <a:srgbClr val="22292C"/>
                </a:solidFill>
                <a:latin typeface="Carlito"/>
                <a:cs typeface="Carlito"/>
              </a:rPr>
              <a:t>detecting </a:t>
            </a:r>
            <a:r>
              <a:rPr sz="1800" dirty="0">
                <a:solidFill>
                  <a:srgbClr val="22292C"/>
                </a:solidFill>
                <a:latin typeface="Carlito"/>
                <a:cs typeface="Carlito"/>
              </a:rPr>
              <a:t>and </a:t>
            </a:r>
            <a:r>
              <a:rPr sz="1800" spc="-10" dirty="0">
                <a:solidFill>
                  <a:srgbClr val="22292C"/>
                </a:solidFill>
                <a:latin typeface="Carlito"/>
                <a:cs typeface="Carlito"/>
              </a:rPr>
              <a:t>predicting </a:t>
            </a:r>
            <a:r>
              <a:rPr sz="1800" spc="-5" dirty="0">
                <a:solidFill>
                  <a:srgbClr val="22292C"/>
                </a:solidFill>
                <a:latin typeface="Carlito"/>
                <a:cs typeface="Carlito"/>
              </a:rPr>
              <a:t>single </a:t>
            </a:r>
            <a:r>
              <a:rPr sz="1800" spc="-10" dirty="0">
                <a:solidFill>
                  <a:srgbClr val="22292C"/>
                </a:solidFill>
                <a:latin typeface="Carlito"/>
                <a:cs typeface="Carlito"/>
              </a:rPr>
              <a:t>faces </a:t>
            </a:r>
            <a:r>
              <a:rPr sz="1800" dirty="0">
                <a:solidFill>
                  <a:srgbClr val="22292C"/>
                </a:solidFill>
                <a:latin typeface="Carlito"/>
                <a:cs typeface="Carlito"/>
              </a:rPr>
              <a:t>and</a:t>
            </a:r>
            <a:r>
              <a:rPr sz="1800" spc="-20" dirty="0">
                <a:solidFill>
                  <a:srgbClr val="22292C"/>
                </a:solidFill>
                <a:latin typeface="Carlito"/>
                <a:cs typeface="Carlito"/>
              </a:rPr>
              <a:t> </a:t>
            </a:r>
            <a:r>
              <a:rPr sz="1800" dirty="0">
                <a:solidFill>
                  <a:srgbClr val="22292C"/>
                </a:solidFill>
                <a:latin typeface="Carlito"/>
                <a:cs typeface="Carlito"/>
              </a:rPr>
              <a:t>as</a:t>
            </a:r>
            <a:endParaRPr sz="1800">
              <a:latin typeface="Carlito"/>
              <a:cs typeface="Carlito"/>
            </a:endParaRPr>
          </a:p>
          <a:p>
            <a:pPr marL="12700">
              <a:lnSpc>
                <a:spcPct val="100000"/>
              </a:lnSpc>
              <a:spcBef>
                <a:spcPts val="5"/>
              </a:spcBef>
            </a:pPr>
            <a:r>
              <a:rPr sz="1800" spc="-5" dirty="0">
                <a:solidFill>
                  <a:srgbClr val="22292C"/>
                </a:solidFill>
                <a:latin typeface="Carlito"/>
                <a:cs typeface="Carlito"/>
              </a:rPr>
              <a:t>well</a:t>
            </a:r>
            <a:endParaRPr sz="1800">
              <a:latin typeface="Carlito"/>
              <a:cs typeface="Carlito"/>
            </a:endParaRPr>
          </a:p>
          <a:p>
            <a:pPr marL="12700">
              <a:lnSpc>
                <a:spcPct val="100000"/>
              </a:lnSpc>
            </a:pPr>
            <a:r>
              <a:rPr sz="1800" dirty="0">
                <a:solidFill>
                  <a:srgbClr val="22292C"/>
                </a:solidFill>
                <a:latin typeface="Carlito"/>
                <a:cs typeface="Carlito"/>
              </a:rPr>
              <a:t>as </a:t>
            </a:r>
            <a:r>
              <a:rPr sz="1800" spc="-5" dirty="0">
                <a:solidFill>
                  <a:srgbClr val="22292C"/>
                </a:solidFill>
                <a:latin typeface="Carlito"/>
                <a:cs typeface="Carlito"/>
              </a:rPr>
              <a:t>multiple </a:t>
            </a:r>
            <a:r>
              <a:rPr sz="1800" spc="-10" dirty="0">
                <a:solidFill>
                  <a:srgbClr val="22292C"/>
                </a:solidFill>
                <a:latin typeface="Carlito"/>
                <a:cs typeface="Carlito"/>
              </a:rPr>
              <a:t>faces </a:t>
            </a:r>
            <a:r>
              <a:rPr sz="1800" spc="-5" dirty="0">
                <a:solidFill>
                  <a:srgbClr val="22292C"/>
                </a:solidFill>
                <a:latin typeface="Carlito"/>
                <a:cs typeface="Carlito"/>
              </a:rPr>
              <a:t>using OpenCV videocapture in</a:t>
            </a:r>
            <a:r>
              <a:rPr sz="1800" spc="45" dirty="0">
                <a:solidFill>
                  <a:srgbClr val="22292C"/>
                </a:solidFill>
                <a:latin typeface="Carlito"/>
                <a:cs typeface="Carlito"/>
              </a:rPr>
              <a:t> </a:t>
            </a:r>
            <a:r>
              <a:rPr sz="1800" spc="-5" dirty="0">
                <a:solidFill>
                  <a:srgbClr val="22292C"/>
                </a:solidFill>
                <a:latin typeface="Carlito"/>
                <a:cs typeface="Carlito"/>
              </a:rPr>
              <a:t>local.</a:t>
            </a:r>
            <a:endParaRPr sz="1800">
              <a:latin typeface="Carlito"/>
              <a:cs typeface="Carlito"/>
            </a:endParaRPr>
          </a:p>
          <a:p>
            <a:pPr>
              <a:lnSpc>
                <a:spcPct val="100000"/>
              </a:lnSpc>
            </a:pPr>
            <a:endParaRPr sz="1800">
              <a:latin typeface="Carlito"/>
              <a:cs typeface="Carlito"/>
            </a:endParaRPr>
          </a:p>
          <a:p>
            <a:pPr>
              <a:lnSpc>
                <a:spcPct val="100000"/>
              </a:lnSpc>
              <a:spcBef>
                <a:spcPts val="50"/>
              </a:spcBef>
            </a:pPr>
            <a:endParaRPr sz="1600">
              <a:latin typeface="Carlito"/>
              <a:cs typeface="Carlito"/>
            </a:endParaRPr>
          </a:p>
          <a:p>
            <a:pPr marL="12700" marR="182245" indent="51435">
              <a:lnSpc>
                <a:spcPct val="100000"/>
              </a:lnSpc>
            </a:pPr>
            <a:r>
              <a:rPr sz="1800" spc="-10" dirty="0">
                <a:solidFill>
                  <a:srgbClr val="22292C"/>
                </a:solidFill>
                <a:latin typeface="Carlito"/>
                <a:cs typeface="Carlito"/>
              </a:rPr>
              <a:t>For </a:t>
            </a:r>
            <a:r>
              <a:rPr sz="1800" spc="-15" dirty="0">
                <a:solidFill>
                  <a:srgbClr val="22292C"/>
                </a:solidFill>
                <a:latin typeface="Carlito"/>
                <a:cs typeface="Carlito"/>
              </a:rPr>
              <a:t>Webapp </a:t>
            </a:r>
            <a:r>
              <a:rPr sz="1800" dirty="0">
                <a:solidFill>
                  <a:srgbClr val="22292C"/>
                </a:solidFill>
                <a:latin typeface="Carlito"/>
                <a:cs typeface="Carlito"/>
              </a:rPr>
              <a:t>, </a:t>
            </a:r>
            <a:r>
              <a:rPr sz="1800" spc="-5" dirty="0">
                <a:solidFill>
                  <a:srgbClr val="22292C"/>
                </a:solidFill>
                <a:latin typeface="Carlito"/>
                <a:cs typeface="Carlito"/>
              </a:rPr>
              <a:t>OpenCV can’t be </a:t>
            </a:r>
            <a:r>
              <a:rPr sz="1800" dirty="0">
                <a:solidFill>
                  <a:srgbClr val="22292C"/>
                </a:solidFill>
                <a:latin typeface="Carlito"/>
                <a:cs typeface="Carlito"/>
              </a:rPr>
              <a:t>used. </a:t>
            </a:r>
            <a:r>
              <a:rPr sz="1800" spc="-5" dirty="0">
                <a:solidFill>
                  <a:srgbClr val="22292C"/>
                </a:solidFill>
                <a:latin typeface="Carlito"/>
                <a:cs typeface="Carlito"/>
              </a:rPr>
              <a:t>Thus, using </a:t>
            </a:r>
            <a:r>
              <a:rPr sz="1800" spc="-15" dirty="0">
                <a:solidFill>
                  <a:srgbClr val="22292C"/>
                </a:solidFill>
                <a:latin typeface="Carlito"/>
                <a:cs typeface="Carlito"/>
              </a:rPr>
              <a:t>Streamlit-Webrtc for  </a:t>
            </a:r>
            <a:r>
              <a:rPr sz="1800" spc="-10" dirty="0">
                <a:solidFill>
                  <a:srgbClr val="22292C"/>
                </a:solidFill>
                <a:latin typeface="Carlito"/>
                <a:cs typeface="Carlito"/>
              </a:rPr>
              <a:t>front-end</a:t>
            </a:r>
            <a:r>
              <a:rPr sz="1800" spc="-25" dirty="0">
                <a:solidFill>
                  <a:srgbClr val="22292C"/>
                </a:solidFill>
                <a:latin typeface="Carlito"/>
                <a:cs typeface="Carlito"/>
              </a:rPr>
              <a:t> </a:t>
            </a:r>
            <a:r>
              <a:rPr sz="1800" spc="-10" dirty="0">
                <a:solidFill>
                  <a:srgbClr val="22292C"/>
                </a:solidFill>
                <a:latin typeface="Carlito"/>
                <a:cs typeface="Carlito"/>
              </a:rPr>
              <a:t>application.</a:t>
            </a:r>
            <a:endParaRPr sz="180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692" y="206197"/>
            <a:ext cx="8815070" cy="3888740"/>
          </a:xfrm>
          <a:prstGeom prst="rect">
            <a:avLst/>
          </a:prstGeom>
        </p:spPr>
        <p:txBody>
          <a:bodyPr vert="horz" wrap="square" lIns="0" tIns="12065" rIns="0" bIns="0" rtlCol="0">
            <a:spAutoFit/>
          </a:bodyPr>
          <a:lstStyle/>
          <a:p>
            <a:pPr marL="241300" marR="272415">
              <a:lnSpc>
                <a:spcPct val="100000"/>
              </a:lnSpc>
              <a:spcBef>
                <a:spcPts val="95"/>
              </a:spcBef>
            </a:pPr>
            <a:r>
              <a:rPr sz="2800" b="1" spc="-80" dirty="0">
                <a:solidFill>
                  <a:srgbClr val="990000"/>
                </a:solidFill>
                <a:latin typeface="Verdana"/>
                <a:cs typeface="Verdana"/>
              </a:rPr>
              <a:t>Deployment </a:t>
            </a:r>
            <a:r>
              <a:rPr sz="2800" b="1" spc="-55" dirty="0">
                <a:solidFill>
                  <a:srgbClr val="990000"/>
                </a:solidFill>
                <a:latin typeface="Verdana"/>
                <a:cs typeface="Verdana"/>
              </a:rPr>
              <a:t>of </a:t>
            </a:r>
            <a:r>
              <a:rPr sz="2800" b="1" spc="-100" dirty="0">
                <a:solidFill>
                  <a:srgbClr val="990000"/>
                </a:solidFill>
                <a:latin typeface="Verdana"/>
                <a:cs typeface="Verdana"/>
              </a:rPr>
              <a:t>Streamlit </a:t>
            </a:r>
            <a:r>
              <a:rPr sz="2800" b="1" spc="-25" dirty="0">
                <a:solidFill>
                  <a:srgbClr val="990000"/>
                </a:solidFill>
                <a:latin typeface="Verdana"/>
                <a:cs typeface="Verdana"/>
              </a:rPr>
              <a:t>WebApp </a:t>
            </a:r>
            <a:r>
              <a:rPr sz="2800" b="1" spc="-45" dirty="0">
                <a:solidFill>
                  <a:srgbClr val="990000"/>
                </a:solidFill>
                <a:latin typeface="Verdana"/>
                <a:cs typeface="Verdana"/>
              </a:rPr>
              <a:t>in</a:t>
            </a:r>
            <a:r>
              <a:rPr sz="2800" b="1" spc="-825" dirty="0">
                <a:solidFill>
                  <a:srgbClr val="990000"/>
                </a:solidFill>
                <a:latin typeface="Verdana"/>
                <a:cs typeface="Verdana"/>
              </a:rPr>
              <a:t> </a:t>
            </a:r>
            <a:r>
              <a:rPr sz="2800" b="1" spc="-90" dirty="0">
                <a:solidFill>
                  <a:srgbClr val="990000"/>
                </a:solidFill>
                <a:latin typeface="Verdana"/>
                <a:cs typeface="Verdana"/>
              </a:rPr>
              <a:t>Heroku  </a:t>
            </a:r>
            <a:r>
              <a:rPr sz="2800" b="1" spc="-60" dirty="0">
                <a:solidFill>
                  <a:srgbClr val="990000"/>
                </a:solidFill>
                <a:latin typeface="Verdana"/>
                <a:cs typeface="Verdana"/>
              </a:rPr>
              <a:t>and</a:t>
            </a:r>
            <a:r>
              <a:rPr sz="2800" b="1" spc="-229" dirty="0">
                <a:solidFill>
                  <a:srgbClr val="990000"/>
                </a:solidFill>
                <a:latin typeface="Verdana"/>
                <a:cs typeface="Verdana"/>
              </a:rPr>
              <a:t> </a:t>
            </a:r>
            <a:r>
              <a:rPr sz="2800" b="1" spc="-100" dirty="0">
                <a:solidFill>
                  <a:srgbClr val="990000"/>
                </a:solidFill>
                <a:latin typeface="Verdana"/>
                <a:cs typeface="Verdana"/>
              </a:rPr>
              <a:t>Streamlit</a:t>
            </a:r>
            <a:endParaRPr sz="2800">
              <a:latin typeface="Verdana"/>
              <a:cs typeface="Verdana"/>
            </a:endParaRPr>
          </a:p>
          <a:p>
            <a:pPr marL="12700" marR="5080" indent="63500">
              <a:lnSpc>
                <a:spcPct val="100000"/>
              </a:lnSpc>
              <a:spcBef>
                <a:spcPts val="175"/>
              </a:spcBef>
              <a:tabLst>
                <a:tab pos="7019290" algn="l"/>
              </a:tabLst>
            </a:pPr>
            <a:r>
              <a:rPr sz="2800" spc="-30" dirty="0">
                <a:solidFill>
                  <a:srgbClr val="0D3945"/>
                </a:solidFill>
                <a:latin typeface="Arial"/>
                <a:cs typeface="Arial"/>
              </a:rPr>
              <a:t>We </a:t>
            </a:r>
            <a:r>
              <a:rPr sz="2800" spc="-5" dirty="0">
                <a:solidFill>
                  <a:srgbClr val="0D3945"/>
                </a:solidFill>
                <a:latin typeface="Arial"/>
                <a:cs typeface="Arial"/>
              </a:rPr>
              <a:t>deploy the </a:t>
            </a:r>
            <a:r>
              <a:rPr sz="2800" dirty="0">
                <a:solidFill>
                  <a:srgbClr val="0D3945"/>
                </a:solidFill>
                <a:latin typeface="Arial"/>
                <a:cs typeface="Arial"/>
              </a:rPr>
              <a:t>app in </a:t>
            </a:r>
            <a:r>
              <a:rPr sz="2800" spc="-5" dirty="0">
                <a:solidFill>
                  <a:srgbClr val="0D3945"/>
                </a:solidFill>
                <a:latin typeface="Arial"/>
                <a:cs typeface="Arial"/>
              </a:rPr>
              <a:t>streamlit </a:t>
            </a:r>
            <a:r>
              <a:rPr sz="2800" dirty="0">
                <a:solidFill>
                  <a:srgbClr val="0D3945"/>
                </a:solidFill>
                <a:latin typeface="Arial"/>
                <a:cs typeface="Arial"/>
              </a:rPr>
              <a:t>but </a:t>
            </a:r>
            <a:r>
              <a:rPr sz="2800" spc="-5" dirty="0">
                <a:solidFill>
                  <a:srgbClr val="0D3945"/>
                </a:solidFill>
                <a:latin typeface="Arial"/>
                <a:cs typeface="Arial"/>
              </a:rPr>
              <a:t>it </a:t>
            </a:r>
            <a:r>
              <a:rPr sz="2800" dirty="0">
                <a:solidFill>
                  <a:srgbClr val="0D3945"/>
                </a:solidFill>
                <a:latin typeface="Arial"/>
                <a:cs typeface="Arial"/>
              </a:rPr>
              <a:t>invite the new user  </a:t>
            </a:r>
            <a:r>
              <a:rPr sz="2800" spc="-5" dirty="0">
                <a:solidFill>
                  <a:srgbClr val="0D3945"/>
                </a:solidFill>
                <a:latin typeface="Arial"/>
                <a:cs typeface="Arial"/>
              </a:rPr>
              <a:t>and it take time so </a:t>
            </a:r>
            <a:r>
              <a:rPr sz="2800" dirty="0">
                <a:solidFill>
                  <a:srgbClr val="0D3945"/>
                </a:solidFill>
                <a:latin typeface="Arial"/>
                <a:cs typeface="Arial"/>
              </a:rPr>
              <a:t>after taht </a:t>
            </a:r>
            <a:r>
              <a:rPr sz="2800" spc="-5" dirty="0">
                <a:solidFill>
                  <a:srgbClr val="0D3945"/>
                </a:solidFill>
                <a:latin typeface="Arial"/>
                <a:cs typeface="Arial"/>
              </a:rPr>
              <a:t>we</a:t>
            </a:r>
            <a:r>
              <a:rPr sz="2800" spc="114" dirty="0">
                <a:solidFill>
                  <a:srgbClr val="0D3945"/>
                </a:solidFill>
                <a:latin typeface="Arial"/>
                <a:cs typeface="Arial"/>
              </a:rPr>
              <a:t> </a:t>
            </a:r>
            <a:r>
              <a:rPr sz="2800" dirty="0">
                <a:solidFill>
                  <a:srgbClr val="0D3945"/>
                </a:solidFill>
                <a:latin typeface="Arial"/>
                <a:cs typeface="Arial"/>
              </a:rPr>
              <a:t>use</a:t>
            </a:r>
            <a:r>
              <a:rPr sz="2800" spc="15" dirty="0">
                <a:solidFill>
                  <a:srgbClr val="0D3945"/>
                </a:solidFill>
                <a:latin typeface="Arial"/>
                <a:cs typeface="Arial"/>
              </a:rPr>
              <a:t> </a:t>
            </a:r>
            <a:r>
              <a:rPr sz="2800" spc="-5" dirty="0">
                <a:solidFill>
                  <a:srgbClr val="0D3945"/>
                </a:solidFill>
                <a:latin typeface="Arial"/>
                <a:cs typeface="Arial"/>
              </a:rPr>
              <a:t>heroku	</a:t>
            </a:r>
            <a:r>
              <a:rPr sz="2800" dirty="0">
                <a:solidFill>
                  <a:srgbClr val="0D3945"/>
                </a:solidFill>
                <a:latin typeface="Arial"/>
                <a:cs typeface="Arial"/>
              </a:rPr>
              <a:t>and then  </a:t>
            </a:r>
            <a:r>
              <a:rPr sz="2800" spc="-5" dirty="0">
                <a:solidFill>
                  <a:srgbClr val="0D3945"/>
                </a:solidFill>
                <a:latin typeface="Arial"/>
                <a:cs typeface="Arial"/>
              </a:rPr>
              <a:t>we </a:t>
            </a:r>
            <a:r>
              <a:rPr sz="2800" dirty="0">
                <a:solidFill>
                  <a:srgbClr val="0D3945"/>
                </a:solidFill>
                <a:latin typeface="Arial"/>
                <a:cs typeface="Arial"/>
              </a:rPr>
              <a:t>start </a:t>
            </a:r>
            <a:r>
              <a:rPr sz="2800" spc="-5" dirty="0">
                <a:solidFill>
                  <a:srgbClr val="0D3945"/>
                </a:solidFill>
                <a:latin typeface="Arial"/>
                <a:cs typeface="Arial"/>
              </a:rPr>
              <a:t>deploy the </a:t>
            </a:r>
            <a:r>
              <a:rPr sz="2800" dirty="0">
                <a:solidFill>
                  <a:srgbClr val="0D3945"/>
                </a:solidFill>
                <a:latin typeface="Arial"/>
                <a:cs typeface="Arial"/>
              </a:rPr>
              <a:t>app </a:t>
            </a:r>
            <a:r>
              <a:rPr sz="2800" spc="-5" dirty="0">
                <a:solidFill>
                  <a:srgbClr val="0D3945"/>
                </a:solidFill>
                <a:latin typeface="Arial"/>
                <a:cs typeface="Arial"/>
              </a:rPr>
              <a:t>if you see the in the </a:t>
            </a:r>
            <a:r>
              <a:rPr sz="2800" dirty="0">
                <a:solidFill>
                  <a:srgbClr val="0D3945"/>
                </a:solidFill>
                <a:latin typeface="Arial"/>
                <a:cs typeface="Arial"/>
              </a:rPr>
              <a:t>starting  section </a:t>
            </a:r>
            <a:r>
              <a:rPr sz="2800" spc="-5" dirty="0">
                <a:solidFill>
                  <a:srgbClr val="0D3945"/>
                </a:solidFill>
                <a:latin typeface="Arial"/>
                <a:cs typeface="Arial"/>
              </a:rPr>
              <a:t>you see the app name emotion45 but it not  deploy we try as much as possible </a:t>
            </a:r>
            <a:r>
              <a:rPr sz="2800" dirty="0">
                <a:solidFill>
                  <a:srgbClr val="0D3945"/>
                </a:solidFill>
                <a:latin typeface="Arial"/>
                <a:cs typeface="Arial"/>
              </a:rPr>
              <a:t>and then </a:t>
            </a:r>
            <a:r>
              <a:rPr sz="2800" spc="-5" dirty="0">
                <a:solidFill>
                  <a:srgbClr val="0D3945"/>
                </a:solidFill>
                <a:latin typeface="Arial"/>
                <a:cs typeface="Arial"/>
              </a:rPr>
              <a:t>we put the  link of app. But in </a:t>
            </a:r>
            <a:r>
              <a:rPr sz="2800" dirty="0">
                <a:solidFill>
                  <a:srgbClr val="0D3945"/>
                </a:solidFill>
                <a:latin typeface="Arial"/>
                <a:cs typeface="Arial"/>
              </a:rPr>
              <a:t>local </a:t>
            </a:r>
            <a:r>
              <a:rPr sz="2800" spc="-5" dirty="0">
                <a:solidFill>
                  <a:srgbClr val="0D3945"/>
                </a:solidFill>
                <a:latin typeface="Arial"/>
                <a:cs typeface="Arial"/>
              </a:rPr>
              <a:t>system it ran </a:t>
            </a:r>
            <a:r>
              <a:rPr sz="2800" dirty="0">
                <a:solidFill>
                  <a:srgbClr val="0D3945"/>
                </a:solidFill>
                <a:latin typeface="Arial"/>
                <a:cs typeface="Arial"/>
              </a:rPr>
              <a:t>properly and app  also</a:t>
            </a:r>
            <a:r>
              <a:rPr sz="2800" spc="-5" dirty="0">
                <a:solidFill>
                  <a:srgbClr val="0D3945"/>
                </a:solidFill>
                <a:latin typeface="Arial"/>
                <a:cs typeface="Arial"/>
              </a:rPr>
              <a:t> </a:t>
            </a:r>
            <a:r>
              <a:rPr sz="2800" dirty="0">
                <a:solidFill>
                  <a:srgbClr val="0D3945"/>
                </a:solidFill>
                <a:latin typeface="Arial"/>
                <a:cs typeface="Arial"/>
              </a:rPr>
              <a:t>fine</a:t>
            </a:r>
            <a:endParaRPr sz="2800">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pPr marL="38100">
                <a:lnSpc>
                  <a:spcPct val="100000"/>
                </a:lnSpc>
              </a:pPr>
              <a:t>14</a:t>
            </a:fld>
            <a:endParaRPr spc="-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45085">
              <a:lnSpc>
                <a:spcPct val="100000"/>
              </a:lnSpc>
              <a:spcBef>
                <a:spcPts val="95"/>
              </a:spcBef>
              <a:tabLst>
                <a:tab pos="1656714" algn="l"/>
              </a:tabLst>
            </a:pPr>
            <a:r>
              <a:rPr spc="-105" dirty="0"/>
              <a:t>Various	</a:t>
            </a:r>
            <a:r>
              <a:rPr spc="-80" dirty="0"/>
              <a:t>prediction </a:t>
            </a:r>
            <a:r>
              <a:rPr spc="-155" dirty="0"/>
              <a:t>Images </a:t>
            </a:r>
            <a:r>
              <a:rPr spc="-90" dirty="0"/>
              <a:t>from </a:t>
            </a:r>
            <a:r>
              <a:rPr spc="-55" dirty="0"/>
              <a:t>the</a:t>
            </a:r>
            <a:r>
              <a:rPr spc="-675" dirty="0"/>
              <a:t> </a:t>
            </a:r>
            <a:r>
              <a:rPr spc="-25" dirty="0"/>
              <a:t>WebApp</a:t>
            </a:r>
          </a:p>
        </p:txBody>
      </p:sp>
      <p:sp>
        <p:nvSpPr>
          <p:cNvPr id="3" name="object 3"/>
          <p:cNvSpPr/>
          <p:nvPr/>
        </p:nvSpPr>
        <p:spPr>
          <a:xfrm>
            <a:off x="0" y="2115311"/>
            <a:ext cx="3029711" cy="1798320"/>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3153155" y="1475232"/>
            <a:ext cx="5412105" cy="2821305"/>
            <a:chOff x="3153155" y="1475232"/>
            <a:chExt cx="5412105" cy="2821305"/>
          </a:xfrm>
        </p:grpSpPr>
        <p:sp>
          <p:nvSpPr>
            <p:cNvPr id="5" name="object 5"/>
            <p:cNvSpPr/>
            <p:nvPr/>
          </p:nvSpPr>
          <p:spPr>
            <a:xfrm>
              <a:off x="3153155" y="2075688"/>
              <a:ext cx="2837688" cy="187604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019800" y="1475232"/>
              <a:ext cx="2545079" cy="2820924"/>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pPr marL="38100">
                <a:lnSpc>
                  <a:spcPct val="100000"/>
                </a:lnSpc>
              </a:pPr>
              <a:t>15</a:t>
            </a:fld>
            <a:endParaRPr spc="-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592836"/>
            <a:ext cx="2910840" cy="18227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436620" y="673608"/>
            <a:ext cx="2506979" cy="166116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164579" y="615695"/>
            <a:ext cx="2910839" cy="1799843"/>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590800" y="2808732"/>
            <a:ext cx="3040379" cy="1798320"/>
          </a:xfrm>
          <a:prstGeom prst="rect">
            <a:avLst/>
          </a:prstGeom>
          <a:blipFill>
            <a:blip r:embed="rId5"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pPr marL="38100">
                <a:lnSpc>
                  <a:spcPct val="100000"/>
                </a:lnSpc>
              </a:pPr>
              <a:t>16</a:t>
            </a:fld>
            <a:endParaRPr spc="-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4417" y="133045"/>
            <a:ext cx="1915795" cy="452120"/>
          </a:xfrm>
          <a:prstGeom prst="rect">
            <a:avLst/>
          </a:prstGeom>
        </p:spPr>
        <p:txBody>
          <a:bodyPr vert="horz" wrap="square" lIns="0" tIns="12065" rIns="0" bIns="0" rtlCol="0">
            <a:spAutoFit/>
          </a:bodyPr>
          <a:lstStyle/>
          <a:p>
            <a:pPr marL="12700">
              <a:lnSpc>
                <a:spcPct val="100000"/>
              </a:lnSpc>
              <a:spcBef>
                <a:spcPts val="95"/>
              </a:spcBef>
            </a:pPr>
            <a:r>
              <a:rPr spc="-10" dirty="0">
                <a:latin typeface="Arial"/>
                <a:cs typeface="Arial"/>
              </a:rPr>
              <a:t>Challenges</a:t>
            </a:r>
          </a:p>
        </p:txBody>
      </p:sp>
      <p:sp>
        <p:nvSpPr>
          <p:cNvPr id="3" name="object 3"/>
          <p:cNvSpPr txBox="1"/>
          <p:nvPr/>
        </p:nvSpPr>
        <p:spPr>
          <a:xfrm>
            <a:off x="504545" y="827659"/>
            <a:ext cx="3804920" cy="299720"/>
          </a:xfrm>
          <a:prstGeom prst="rect">
            <a:avLst/>
          </a:prstGeom>
        </p:spPr>
        <p:txBody>
          <a:bodyPr vert="horz" wrap="square" lIns="0" tIns="12700" rIns="0" bIns="0" rtlCol="0">
            <a:spAutoFit/>
          </a:bodyPr>
          <a:lstStyle/>
          <a:p>
            <a:pPr marL="419100" indent="-407034">
              <a:lnSpc>
                <a:spcPct val="100000"/>
              </a:lnSpc>
              <a:spcBef>
                <a:spcPts val="100"/>
              </a:spcBef>
              <a:buClr>
                <a:srgbClr val="124F5C"/>
              </a:buClr>
              <a:buFont typeface="Arial"/>
              <a:buChar char="•"/>
              <a:tabLst>
                <a:tab pos="419100" algn="l"/>
                <a:tab pos="419734" algn="l"/>
              </a:tabLst>
            </a:pPr>
            <a:r>
              <a:rPr sz="1800" b="1" dirty="0">
                <a:solidFill>
                  <a:srgbClr val="0D3945"/>
                </a:solidFill>
                <a:latin typeface="Arial"/>
                <a:cs typeface="Arial"/>
              </a:rPr>
              <a:t>Large </a:t>
            </a:r>
            <a:r>
              <a:rPr sz="1800" b="1" spc="-5" dirty="0">
                <a:solidFill>
                  <a:srgbClr val="0D3945"/>
                </a:solidFill>
                <a:latin typeface="Arial"/>
                <a:cs typeface="Arial"/>
              </a:rPr>
              <a:t>Image Dataset </a:t>
            </a:r>
            <a:r>
              <a:rPr sz="1800" b="1" dirty="0">
                <a:solidFill>
                  <a:srgbClr val="0D3945"/>
                </a:solidFill>
                <a:latin typeface="Arial"/>
                <a:cs typeface="Arial"/>
              </a:rPr>
              <a:t>to</a:t>
            </a:r>
            <a:r>
              <a:rPr sz="1800" b="1" spc="-105" dirty="0">
                <a:solidFill>
                  <a:srgbClr val="0D3945"/>
                </a:solidFill>
                <a:latin typeface="Arial"/>
                <a:cs typeface="Arial"/>
              </a:rPr>
              <a:t> </a:t>
            </a:r>
            <a:r>
              <a:rPr sz="1800" b="1" dirty="0">
                <a:solidFill>
                  <a:srgbClr val="0D3945"/>
                </a:solidFill>
                <a:latin typeface="Arial"/>
                <a:cs typeface="Arial"/>
              </a:rPr>
              <a:t>handle.</a:t>
            </a:r>
            <a:endParaRPr sz="1800">
              <a:latin typeface="Arial"/>
              <a:cs typeface="Arial"/>
            </a:endParaRPr>
          </a:p>
        </p:txBody>
      </p:sp>
      <p:sp>
        <p:nvSpPr>
          <p:cNvPr id="4" name="object 4"/>
          <p:cNvSpPr txBox="1"/>
          <p:nvPr/>
        </p:nvSpPr>
        <p:spPr>
          <a:xfrm>
            <a:off x="504545" y="1803273"/>
            <a:ext cx="6235065" cy="299720"/>
          </a:xfrm>
          <a:prstGeom prst="rect">
            <a:avLst/>
          </a:prstGeom>
        </p:spPr>
        <p:txBody>
          <a:bodyPr vert="horz" wrap="square" lIns="0" tIns="12700" rIns="0" bIns="0" rtlCol="0">
            <a:spAutoFit/>
          </a:bodyPr>
          <a:lstStyle/>
          <a:p>
            <a:pPr marL="419100" indent="-407034">
              <a:lnSpc>
                <a:spcPct val="100000"/>
              </a:lnSpc>
              <a:spcBef>
                <a:spcPts val="100"/>
              </a:spcBef>
              <a:buClr>
                <a:srgbClr val="124F5C"/>
              </a:buClr>
              <a:buFont typeface="Arial"/>
              <a:buChar char="•"/>
              <a:tabLst>
                <a:tab pos="419100" algn="l"/>
                <a:tab pos="419734" algn="l"/>
              </a:tabLst>
            </a:pPr>
            <a:r>
              <a:rPr sz="1800" b="1" spc="-5" dirty="0">
                <a:solidFill>
                  <a:srgbClr val="0D3945"/>
                </a:solidFill>
                <a:latin typeface="Arial"/>
                <a:cs typeface="Arial"/>
              </a:rPr>
              <a:t>Couldn’t able </a:t>
            </a:r>
            <a:r>
              <a:rPr sz="1800" b="1" dirty="0">
                <a:solidFill>
                  <a:srgbClr val="0D3945"/>
                </a:solidFill>
                <a:latin typeface="Arial"/>
                <a:cs typeface="Arial"/>
              </a:rPr>
              <a:t>to </a:t>
            </a:r>
            <a:r>
              <a:rPr sz="1800" b="1" spc="-5" dirty="0">
                <a:solidFill>
                  <a:srgbClr val="0D3945"/>
                </a:solidFill>
                <a:latin typeface="Arial"/>
                <a:cs typeface="Arial"/>
              </a:rPr>
              <a:t>connect </a:t>
            </a:r>
            <a:r>
              <a:rPr sz="1800" b="1" dirty="0">
                <a:solidFill>
                  <a:srgbClr val="0D3945"/>
                </a:solidFill>
                <a:latin typeface="Arial"/>
                <a:cs typeface="Arial"/>
              </a:rPr>
              <a:t>GPU </a:t>
            </a:r>
            <a:r>
              <a:rPr sz="1800" b="1" spc="5" dirty="0">
                <a:solidFill>
                  <a:srgbClr val="0D3945"/>
                </a:solidFill>
                <a:latin typeface="Arial"/>
                <a:cs typeface="Arial"/>
              </a:rPr>
              <a:t>with </a:t>
            </a:r>
            <a:r>
              <a:rPr sz="1800" b="1" spc="-5" dirty="0">
                <a:solidFill>
                  <a:srgbClr val="0D3945"/>
                </a:solidFill>
                <a:latin typeface="Arial"/>
                <a:cs typeface="Arial"/>
              </a:rPr>
              <a:t>Jupyter</a:t>
            </a:r>
            <a:r>
              <a:rPr sz="1800" b="1" spc="-175" dirty="0">
                <a:solidFill>
                  <a:srgbClr val="0D3945"/>
                </a:solidFill>
                <a:latin typeface="Arial"/>
                <a:cs typeface="Arial"/>
              </a:rPr>
              <a:t> </a:t>
            </a:r>
            <a:r>
              <a:rPr sz="1800" b="1" dirty="0">
                <a:solidFill>
                  <a:srgbClr val="0D3945"/>
                </a:solidFill>
                <a:latin typeface="Arial"/>
                <a:cs typeface="Arial"/>
              </a:rPr>
              <a:t>Notebook.</a:t>
            </a:r>
            <a:endParaRPr sz="1800">
              <a:latin typeface="Arial"/>
              <a:cs typeface="Arial"/>
            </a:endParaRPr>
          </a:p>
        </p:txBody>
      </p:sp>
      <p:sp>
        <p:nvSpPr>
          <p:cNvPr id="5" name="object 5"/>
          <p:cNvSpPr txBox="1"/>
          <p:nvPr/>
        </p:nvSpPr>
        <p:spPr>
          <a:xfrm>
            <a:off x="504545" y="2779014"/>
            <a:ext cx="6336665" cy="574040"/>
          </a:xfrm>
          <a:prstGeom prst="rect">
            <a:avLst/>
          </a:prstGeom>
        </p:spPr>
        <p:txBody>
          <a:bodyPr vert="horz" wrap="square" lIns="0" tIns="12700" rIns="0" bIns="0" rtlCol="0">
            <a:spAutoFit/>
          </a:bodyPr>
          <a:lstStyle/>
          <a:p>
            <a:pPr marL="419100" marR="5080" indent="-407034">
              <a:lnSpc>
                <a:spcPct val="100000"/>
              </a:lnSpc>
              <a:spcBef>
                <a:spcPts val="100"/>
              </a:spcBef>
              <a:buClr>
                <a:srgbClr val="124F5C"/>
              </a:buClr>
              <a:buFont typeface="Arial"/>
              <a:buChar char="•"/>
              <a:tabLst>
                <a:tab pos="419100" algn="l"/>
                <a:tab pos="419734" algn="l"/>
              </a:tabLst>
            </a:pPr>
            <a:r>
              <a:rPr sz="1800" b="1" spc="-25" dirty="0">
                <a:solidFill>
                  <a:srgbClr val="0D3945"/>
                </a:solidFill>
                <a:latin typeface="Arial"/>
                <a:cs typeface="Arial"/>
              </a:rPr>
              <a:t>Tried </a:t>
            </a:r>
            <a:r>
              <a:rPr sz="1800" b="1" dirty="0">
                <a:solidFill>
                  <a:srgbClr val="0D3945"/>
                </a:solidFill>
                <a:latin typeface="Arial"/>
                <a:cs typeface="Arial"/>
              </a:rPr>
              <a:t>only </a:t>
            </a:r>
            <a:r>
              <a:rPr sz="1800" b="1" spc="5" dirty="0">
                <a:solidFill>
                  <a:srgbClr val="0D3945"/>
                </a:solidFill>
                <a:latin typeface="Arial"/>
                <a:cs typeface="Arial"/>
              </a:rPr>
              <a:t>two </a:t>
            </a:r>
            <a:r>
              <a:rPr sz="1800" b="1" spc="-5" dirty="0">
                <a:solidFill>
                  <a:srgbClr val="0D3945"/>
                </a:solidFill>
                <a:latin typeface="Arial"/>
                <a:cs typeface="Arial"/>
              </a:rPr>
              <a:t>method because </a:t>
            </a:r>
            <a:r>
              <a:rPr sz="1800" b="1" dirty="0">
                <a:solidFill>
                  <a:srgbClr val="0D3945"/>
                </a:solidFill>
                <a:latin typeface="Arial"/>
                <a:cs typeface="Arial"/>
              </a:rPr>
              <a:t>of </a:t>
            </a:r>
            <a:r>
              <a:rPr sz="1800" b="1" spc="10" dirty="0">
                <a:solidFill>
                  <a:srgbClr val="0D3945"/>
                </a:solidFill>
                <a:latin typeface="Arial"/>
                <a:cs typeface="Arial"/>
              </a:rPr>
              <a:t>we </a:t>
            </a:r>
            <a:r>
              <a:rPr sz="1800" b="1" dirty="0">
                <a:solidFill>
                  <a:srgbClr val="0D3945"/>
                </a:solidFill>
                <a:latin typeface="Arial"/>
                <a:cs typeface="Arial"/>
              </a:rPr>
              <a:t>don’t </a:t>
            </a:r>
            <a:r>
              <a:rPr sz="1800" b="1" spc="-15" dirty="0">
                <a:solidFill>
                  <a:srgbClr val="0D3945"/>
                </a:solidFill>
                <a:latin typeface="Arial"/>
                <a:cs typeface="Arial"/>
              </a:rPr>
              <a:t>have</a:t>
            </a:r>
            <a:r>
              <a:rPr sz="1800" b="1" spc="-260" dirty="0">
                <a:solidFill>
                  <a:srgbClr val="0D3945"/>
                </a:solidFill>
                <a:latin typeface="Arial"/>
                <a:cs typeface="Arial"/>
              </a:rPr>
              <a:t> </a:t>
            </a:r>
            <a:r>
              <a:rPr sz="1800" b="1" spc="-5" dirty="0">
                <a:solidFill>
                  <a:srgbClr val="0D3945"/>
                </a:solidFill>
                <a:latin typeface="Arial"/>
                <a:cs typeface="Arial"/>
              </a:rPr>
              <a:t>much  faster</a:t>
            </a:r>
            <a:r>
              <a:rPr sz="1800" b="1" spc="-35" dirty="0">
                <a:solidFill>
                  <a:srgbClr val="0D3945"/>
                </a:solidFill>
                <a:latin typeface="Arial"/>
                <a:cs typeface="Arial"/>
              </a:rPr>
              <a:t> </a:t>
            </a:r>
            <a:r>
              <a:rPr sz="1800" b="1" spc="-15" dirty="0">
                <a:solidFill>
                  <a:srgbClr val="0D3945"/>
                </a:solidFill>
                <a:latin typeface="Arial"/>
                <a:cs typeface="Arial"/>
              </a:rPr>
              <a:t>computer.</a:t>
            </a:r>
            <a:endParaRPr sz="1800">
              <a:latin typeface="Arial"/>
              <a:cs typeface="Arial"/>
            </a:endParaRPr>
          </a:p>
        </p:txBody>
      </p:sp>
      <p:sp>
        <p:nvSpPr>
          <p:cNvPr id="6" name="object 6"/>
          <p:cNvSpPr txBox="1"/>
          <p:nvPr/>
        </p:nvSpPr>
        <p:spPr>
          <a:xfrm>
            <a:off x="504545" y="4028947"/>
            <a:ext cx="6649720" cy="299720"/>
          </a:xfrm>
          <a:prstGeom prst="rect">
            <a:avLst/>
          </a:prstGeom>
        </p:spPr>
        <p:txBody>
          <a:bodyPr vert="horz" wrap="square" lIns="0" tIns="12700" rIns="0" bIns="0" rtlCol="0">
            <a:spAutoFit/>
          </a:bodyPr>
          <a:lstStyle/>
          <a:p>
            <a:pPr marL="355600" indent="-342900">
              <a:lnSpc>
                <a:spcPct val="100000"/>
              </a:lnSpc>
              <a:spcBef>
                <a:spcPts val="100"/>
              </a:spcBef>
              <a:buClr>
                <a:srgbClr val="124F5C"/>
              </a:buClr>
              <a:buFont typeface="Arial"/>
              <a:buChar char="•"/>
              <a:tabLst>
                <a:tab pos="354965" algn="l"/>
                <a:tab pos="355600" algn="l"/>
              </a:tabLst>
            </a:pPr>
            <a:r>
              <a:rPr sz="1800" b="1" dirty="0">
                <a:solidFill>
                  <a:srgbClr val="0D3945"/>
                </a:solidFill>
                <a:latin typeface="Arial"/>
                <a:cs typeface="Arial"/>
              </a:rPr>
              <a:t>Continuous Runtime and </a:t>
            </a:r>
            <a:r>
              <a:rPr sz="1800" b="1" spc="-40" dirty="0">
                <a:solidFill>
                  <a:srgbClr val="0D3945"/>
                </a:solidFill>
                <a:latin typeface="Arial"/>
                <a:cs typeface="Arial"/>
              </a:rPr>
              <a:t>RAM </a:t>
            </a:r>
            <a:r>
              <a:rPr sz="1800" b="1" spc="-5" dirty="0">
                <a:solidFill>
                  <a:srgbClr val="0D3945"/>
                </a:solidFill>
                <a:latin typeface="Arial"/>
                <a:cs typeface="Arial"/>
              </a:rPr>
              <a:t>Crash </a:t>
            </a:r>
            <a:r>
              <a:rPr sz="1800" b="1" dirty="0">
                <a:solidFill>
                  <a:srgbClr val="0D3945"/>
                </a:solidFill>
                <a:latin typeface="Arial"/>
                <a:cs typeface="Arial"/>
              </a:rPr>
              <a:t>due to </a:t>
            </a:r>
            <a:r>
              <a:rPr sz="1800" b="1" spc="-5" dirty="0">
                <a:solidFill>
                  <a:srgbClr val="0D3945"/>
                </a:solidFill>
                <a:latin typeface="Arial"/>
                <a:cs typeface="Arial"/>
              </a:rPr>
              <a:t>large</a:t>
            </a:r>
            <a:r>
              <a:rPr sz="1800" b="1" spc="-40" dirty="0">
                <a:solidFill>
                  <a:srgbClr val="0D3945"/>
                </a:solidFill>
                <a:latin typeface="Arial"/>
                <a:cs typeface="Arial"/>
              </a:rPr>
              <a:t> </a:t>
            </a:r>
            <a:r>
              <a:rPr sz="1800" b="1" spc="-5" dirty="0">
                <a:solidFill>
                  <a:srgbClr val="0D3945"/>
                </a:solidFill>
                <a:latin typeface="Arial"/>
                <a:cs typeface="Arial"/>
              </a:rPr>
              <a:t>dataset.</a:t>
            </a:r>
            <a:endParaRPr sz="1800">
              <a:latin typeface="Arial"/>
              <a:cs typeface="Arial"/>
            </a:endParaRPr>
          </a:p>
        </p:txBody>
      </p:sp>
      <p:sp>
        <p:nvSpPr>
          <p:cNvPr id="7" name="object 7"/>
          <p:cNvSpPr txBox="1"/>
          <p:nvPr/>
        </p:nvSpPr>
        <p:spPr>
          <a:xfrm>
            <a:off x="504545" y="4615688"/>
            <a:ext cx="4149725" cy="299720"/>
          </a:xfrm>
          <a:prstGeom prst="rect">
            <a:avLst/>
          </a:prstGeom>
        </p:spPr>
        <p:txBody>
          <a:bodyPr vert="horz" wrap="square" lIns="0" tIns="12700" rIns="0" bIns="0" rtlCol="0">
            <a:spAutoFit/>
          </a:bodyPr>
          <a:lstStyle/>
          <a:p>
            <a:pPr marL="355600" indent="-342900">
              <a:lnSpc>
                <a:spcPct val="100000"/>
              </a:lnSpc>
              <a:spcBef>
                <a:spcPts val="100"/>
              </a:spcBef>
              <a:buClr>
                <a:srgbClr val="124F5C"/>
              </a:buClr>
              <a:buFont typeface="Arial"/>
              <a:buChar char="•"/>
              <a:tabLst>
                <a:tab pos="354965" algn="l"/>
                <a:tab pos="355600" algn="l"/>
              </a:tabLst>
            </a:pPr>
            <a:r>
              <a:rPr sz="1800" b="1" spc="-5" dirty="0">
                <a:solidFill>
                  <a:srgbClr val="0D3945"/>
                </a:solidFill>
                <a:latin typeface="Arial"/>
                <a:cs typeface="Arial"/>
              </a:rPr>
              <a:t>Carefully </a:t>
            </a:r>
            <a:r>
              <a:rPr sz="1800" b="1" dirty="0">
                <a:solidFill>
                  <a:srgbClr val="0D3945"/>
                </a:solidFill>
                <a:latin typeface="Arial"/>
                <a:cs typeface="Arial"/>
              </a:rPr>
              <a:t>tuned </a:t>
            </a:r>
            <a:r>
              <a:rPr sz="1800" b="1" spc="-5" dirty="0">
                <a:solidFill>
                  <a:srgbClr val="0D3945"/>
                </a:solidFill>
                <a:latin typeface="Arial"/>
                <a:cs typeface="Arial"/>
              </a:rPr>
              <a:t>Hyper parameters</a:t>
            </a:r>
            <a:r>
              <a:rPr sz="1800" b="1" spc="-120" dirty="0">
                <a:solidFill>
                  <a:srgbClr val="0D3945"/>
                </a:solidFill>
                <a:latin typeface="Arial"/>
                <a:cs typeface="Arial"/>
              </a:rPr>
              <a:t> </a:t>
            </a:r>
            <a:r>
              <a:rPr sz="1800" b="1" dirty="0">
                <a:solidFill>
                  <a:srgbClr val="0D3945"/>
                </a:solidFill>
                <a:latin typeface="Arial"/>
                <a:cs typeface="Arial"/>
              </a:rPr>
              <a:t>.</a:t>
            </a:r>
            <a:endParaRPr sz="1800">
              <a:latin typeface="Arial"/>
              <a:cs typeface="Arial"/>
            </a:endParaRPr>
          </a:p>
        </p:txBody>
      </p:sp>
      <p:sp>
        <p:nvSpPr>
          <p:cNvPr id="8" name="object 8"/>
          <p:cNvSpPr txBox="1"/>
          <p:nvPr/>
        </p:nvSpPr>
        <p:spPr>
          <a:xfrm>
            <a:off x="8778620" y="4767478"/>
            <a:ext cx="163195" cy="177800"/>
          </a:xfrm>
          <a:prstGeom prst="rect">
            <a:avLst/>
          </a:prstGeom>
        </p:spPr>
        <p:txBody>
          <a:bodyPr vert="horz" wrap="square" lIns="0" tIns="12065" rIns="0" bIns="0" rtlCol="0">
            <a:spAutoFit/>
          </a:bodyPr>
          <a:lstStyle/>
          <a:p>
            <a:pPr marL="12700">
              <a:lnSpc>
                <a:spcPct val="100000"/>
              </a:lnSpc>
              <a:spcBef>
                <a:spcPts val="95"/>
              </a:spcBef>
            </a:pPr>
            <a:r>
              <a:rPr sz="1000" spc="-20" dirty="0">
                <a:solidFill>
                  <a:srgbClr val="F5FBFF"/>
                </a:solidFill>
                <a:latin typeface="Arial"/>
                <a:cs typeface="Arial"/>
              </a:rPr>
              <a:t>16</a:t>
            </a:r>
            <a:endParaRPr sz="10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0721" y="259461"/>
            <a:ext cx="2099310" cy="452120"/>
          </a:xfrm>
          <a:prstGeom prst="rect">
            <a:avLst/>
          </a:prstGeom>
        </p:spPr>
        <p:txBody>
          <a:bodyPr vert="horz" wrap="square" lIns="0" tIns="12065" rIns="0" bIns="0" rtlCol="0">
            <a:spAutoFit/>
          </a:bodyPr>
          <a:lstStyle/>
          <a:p>
            <a:pPr marL="12700">
              <a:lnSpc>
                <a:spcPct val="100000"/>
              </a:lnSpc>
              <a:spcBef>
                <a:spcPts val="95"/>
              </a:spcBef>
            </a:pPr>
            <a:r>
              <a:rPr spc="-80" dirty="0">
                <a:solidFill>
                  <a:srgbClr val="CC0000"/>
                </a:solidFill>
              </a:rPr>
              <a:t>Conclusion</a:t>
            </a:r>
          </a:p>
        </p:txBody>
      </p:sp>
      <p:sp>
        <p:nvSpPr>
          <p:cNvPr id="3" name="object 3"/>
          <p:cNvSpPr txBox="1"/>
          <p:nvPr/>
        </p:nvSpPr>
        <p:spPr>
          <a:xfrm>
            <a:off x="8779256" y="4767173"/>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5FBFF"/>
                </a:solidFill>
                <a:latin typeface="Arial"/>
                <a:cs typeface="Arial"/>
              </a:rPr>
              <a:t>16</a:t>
            </a:r>
            <a:endParaRPr sz="1000">
              <a:latin typeface="Arial"/>
              <a:cs typeface="Arial"/>
            </a:endParaRPr>
          </a:p>
        </p:txBody>
      </p:sp>
      <p:sp>
        <p:nvSpPr>
          <p:cNvPr id="4" name="object 4"/>
          <p:cNvSpPr txBox="1"/>
          <p:nvPr/>
        </p:nvSpPr>
        <p:spPr>
          <a:xfrm>
            <a:off x="504545" y="1420494"/>
            <a:ext cx="8004175" cy="2973635"/>
          </a:xfrm>
          <a:prstGeom prst="rect">
            <a:avLst/>
          </a:prstGeom>
        </p:spPr>
        <p:txBody>
          <a:bodyPr vert="horz" wrap="square" lIns="0" tIns="12700" rIns="0" bIns="0" rtlCol="0">
            <a:spAutoFit/>
          </a:bodyPr>
          <a:lstStyle/>
          <a:p>
            <a:pPr marL="354965" marR="5080" indent="-342900">
              <a:lnSpc>
                <a:spcPct val="114999"/>
              </a:lnSpc>
              <a:spcBef>
                <a:spcPts val="100"/>
              </a:spcBef>
              <a:buClr>
                <a:srgbClr val="124F5C"/>
              </a:buClr>
              <a:buFont typeface="Arial"/>
              <a:buChar char="•"/>
              <a:tabLst>
                <a:tab pos="354965" algn="l"/>
                <a:tab pos="355600" algn="l"/>
              </a:tabLst>
            </a:pPr>
            <a:r>
              <a:rPr sz="1800" b="1" dirty="0">
                <a:solidFill>
                  <a:srgbClr val="0D3945"/>
                </a:solidFill>
                <a:latin typeface="Arial"/>
                <a:cs typeface="Arial"/>
              </a:rPr>
              <a:t>The model </a:t>
            </a:r>
            <a:r>
              <a:rPr sz="1800" b="1" spc="5" dirty="0">
                <a:solidFill>
                  <a:srgbClr val="0D3945"/>
                </a:solidFill>
                <a:latin typeface="Arial"/>
                <a:cs typeface="Arial"/>
              </a:rPr>
              <a:t>which </a:t>
            </a:r>
            <a:r>
              <a:rPr sz="1800" b="1" spc="10" dirty="0">
                <a:solidFill>
                  <a:srgbClr val="0D3945"/>
                </a:solidFill>
                <a:latin typeface="Arial"/>
                <a:cs typeface="Arial"/>
              </a:rPr>
              <a:t>was </a:t>
            </a:r>
            <a:r>
              <a:rPr sz="1800" b="1" spc="-5" dirty="0">
                <a:solidFill>
                  <a:srgbClr val="0D3945"/>
                </a:solidFill>
                <a:latin typeface="Arial"/>
                <a:cs typeface="Arial"/>
              </a:rPr>
              <a:t>created </a:t>
            </a:r>
            <a:r>
              <a:rPr sz="1800" b="1" dirty="0">
                <a:solidFill>
                  <a:srgbClr val="990000"/>
                </a:solidFill>
                <a:latin typeface="Arial"/>
                <a:cs typeface="Arial"/>
              </a:rPr>
              <a:t>by </a:t>
            </a:r>
            <a:r>
              <a:rPr sz="1800" b="1" spc="-5" dirty="0">
                <a:solidFill>
                  <a:srgbClr val="990000"/>
                </a:solidFill>
                <a:latin typeface="Arial"/>
                <a:cs typeface="Arial"/>
              </a:rPr>
              <a:t>CNN </a:t>
            </a:r>
            <a:r>
              <a:rPr sz="1800" b="1" spc="-20" dirty="0">
                <a:solidFill>
                  <a:srgbClr val="990000"/>
                </a:solidFill>
                <a:latin typeface="Arial"/>
                <a:cs typeface="Arial"/>
              </a:rPr>
              <a:t>layers </a:t>
            </a:r>
            <a:r>
              <a:rPr sz="1800" b="1" spc="-25" dirty="0">
                <a:solidFill>
                  <a:srgbClr val="0D3945"/>
                </a:solidFill>
                <a:latin typeface="Arial"/>
                <a:cs typeface="Arial"/>
              </a:rPr>
              <a:t>gave </a:t>
            </a:r>
            <a:r>
              <a:rPr sz="1800" b="1" dirty="0">
                <a:solidFill>
                  <a:srgbClr val="990000"/>
                </a:solidFill>
                <a:latin typeface="Arial"/>
                <a:cs typeface="Arial"/>
              </a:rPr>
              <a:t>training </a:t>
            </a:r>
            <a:r>
              <a:rPr sz="1800" b="1" spc="-5" dirty="0">
                <a:solidFill>
                  <a:srgbClr val="990000"/>
                </a:solidFill>
                <a:latin typeface="Arial"/>
                <a:cs typeface="Arial"/>
              </a:rPr>
              <a:t>accuracy </a:t>
            </a:r>
            <a:r>
              <a:rPr sz="1800" b="1">
                <a:solidFill>
                  <a:srgbClr val="990000"/>
                </a:solidFill>
                <a:latin typeface="Arial"/>
                <a:cs typeface="Arial"/>
              </a:rPr>
              <a:t>of  </a:t>
            </a:r>
            <a:r>
              <a:rPr lang="en-US" b="1" spc="-5" dirty="0" smtClean="0">
                <a:solidFill>
                  <a:srgbClr val="990000"/>
                </a:solidFill>
                <a:latin typeface="Arial"/>
                <a:cs typeface="Arial"/>
              </a:rPr>
              <a:t>72.5</a:t>
            </a:r>
            <a:r>
              <a:rPr sz="1800" b="1" spc="-5" smtClean="0">
                <a:solidFill>
                  <a:srgbClr val="990000"/>
                </a:solidFill>
                <a:latin typeface="Arial"/>
                <a:cs typeface="Arial"/>
              </a:rPr>
              <a:t>% </a:t>
            </a:r>
            <a:r>
              <a:rPr sz="1800" b="1" dirty="0">
                <a:solidFill>
                  <a:srgbClr val="990000"/>
                </a:solidFill>
                <a:latin typeface="Arial"/>
                <a:cs typeface="Arial"/>
              </a:rPr>
              <a:t>and </a:t>
            </a:r>
            <a:r>
              <a:rPr sz="1800" b="1" spc="-5" dirty="0">
                <a:solidFill>
                  <a:srgbClr val="990000"/>
                </a:solidFill>
                <a:latin typeface="Arial"/>
                <a:cs typeface="Arial"/>
              </a:rPr>
              <a:t>test accuracy </a:t>
            </a:r>
            <a:r>
              <a:rPr sz="1800" b="1" dirty="0">
                <a:solidFill>
                  <a:srgbClr val="990000"/>
                </a:solidFill>
                <a:latin typeface="Arial"/>
                <a:cs typeface="Arial"/>
              </a:rPr>
              <a:t>of </a:t>
            </a:r>
            <a:r>
              <a:rPr sz="1800" b="1" spc="-5" dirty="0">
                <a:solidFill>
                  <a:srgbClr val="990000"/>
                </a:solidFill>
                <a:latin typeface="Arial"/>
                <a:cs typeface="Arial"/>
              </a:rPr>
              <a:t>56%</a:t>
            </a:r>
            <a:r>
              <a:rPr sz="1800" b="1" spc="-25" dirty="0">
                <a:solidFill>
                  <a:srgbClr val="990000"/>
                </a:solidFill>
                <a:latin typeface="Arial"/>
                <a:cs typeface="Arial"/>
              </a:rPr>
              <a:t> </a:t>
            </a:r>
            <a:r>
              <a:rPr sz="1800" b="1" dirty="0">
                <a:solidFill>
                  <a:srgbClr val="990000"/>
                </a:solidFill>
                <a:latin typeface="Arial"/>
                <a:cs typeface="Arial"/>
              </a:rPr>
              <a:t>.</a:t>
            </a:r>
            <a:endParaRPr sz="1800">
              <a:latin typeface="Arial"/>
              <a:cs typeface="Arial"/>
            </a:endParaRPr>
          </a:p>
          <a:p>
            <a:pPr>
              <a:lnSpc>
                <a:spcPct val="100000"/>
              </a:lnSpc>
              <a:spcBef>
                <a:spcPts val="30"/>
              </a:spcBef>
              <a:buClr>
                <a:srgbClr val="124F5C"/>
              </a:buClr>
              <a:buFont typeface="Arial"/>
              <a:buChar char="•"/>
            </a:pPr>
            <a:endParaRPr sz="2750">
              <a:latin typeface="Arial"/>
              <a:cs typeface="Arial"/>
            </a:endParaRPr>
          </a:p>
          <a:p>
            <a:pPr marL="355600" indent="-342900">
              <a:lnSpc>
                <a:spcPct val="100000"/>
              </a:lnSpc>
              <a:buClr>
                <a:srgbClr val="124F5C"/>
              </a:buClr>
              <a:buFont typeface="Arial"/>
              <a:buChar char="•"/>
              <a:tabLst>
                <a:tab pos="354965" algn="l"/>
                <a:tab pos="355600" algn="l"/>
              </a:tabLst>
            </a:pPr>
            <a:r>
              <a:rPr sz="1800" b="1" spc="-20" dirty="0">
                <a:solidFill>
                  <a:srgbClr val="0D3945"/>
                </a:solidFill>
                <a:latin typeface="Arial"/>
                <a:cs typeface="Arial"/>
              </a:rPr>
              <a:t>We </a:t>
            </a:r>
            <a:r>
              <a:rPr sz="1800" b="1" spc="-25" dirty="0">
                <a:solidFill>
                  <a:srgbClr val="0D3945"/>
                </a:solidFill>
                <a:latin typeface="Arial"/>
                <a:cs typeface="Arial"/>
              </a:rPr>
              <a:t>have </a:t>
            </a:r>
            <a:r>
              <a:rPr sz="1800" b="1" spc="-5" dirty="0">
                <a:solidFill>
                  <a:srgbClr val="0D3945"/>
                </a:solidFill>
                <a:latin typeface="Arial"/>
                <a:cs typeface="Arial"/>
              </a:rPr>
              <a:t>also </a:t>
            </a:r>
            <a:r>
              <a:rPr sz="1800" b="1" dirty="0">
                <a:solidFill>
                  <a:srgbClr val="0D3945"/>
                </a:solidFill>
                <a:latin typeface="Arial"/>
                <a:cs typeface="Arial"/>
              </a:rPr>
              <a:t>included </a:t>
            </a:r>
            <a:r>
              <a:rPr sz="1800" b="1" dirty="0">
                <a:solidFill>
                  <a:srgbClr val="990000"/>
                </a:solidFill>
                <a:latin typeface="Arial"/>
                <a:cs typeface="Arial"/>
              </a:rPr>
              <a:t>the </a:t>
            </a:r>
            <a:r>
              <a:rPr sz="1800" b="1" spc="-20" dirty="0">
                <a:solidFill>
                  <a:srgbClr val="990000"/>
                </a:solidFill>
                <a:latin typeface="Arial"/>
                <a:cs typeface="Arial"/>
              </a:rPr>
              <a:t>video </a:t>
            </a:r>
            <a:r>
              <a:rPr sz="1800" b="1" dirty="0">
                <a:solidFill>
                  <a:srgbClr val="990000"/>
                </a:solidFill>
                <a:latin typeface="Arial"/>
                <a:cs typeface="Arial"/>
              </a:rPr>
              <a:t>of </a:t>
            </a:r>
            <a:r>
              <a:rPr sz="1800" b="1" spc="-5" dirty="0">
                <a:solidFill>
                  <a:srgbClr val="990000"/>
                </a:solidFill>
                <a:latin typeface="Arial"/>
                <a:cs typeface="Arial"/>
              </a:rPr>
              <a:t>my </a:t>
            </a:r>
            <a:r>
              <a:rPr sz="1800" b="1" spc="-25" dirty="0">
                <a:solidFill>
                  <a:srgbClr val="990000"/>
                </a:solidFill>
                <a:latin typeface="Arial"/>
                <a:cs typeface="Arial"/>
              </a:rPr>
              <a:t>WebApp </a:t>
            </a:r>
            <a:r>
              <a:rPr sz="1800" b="1" spc="5" dirty="0">
                <a:solidFill>
                  <a:srgbClr val="0D3945"/>
                </a:solidFill>
                <a:latin typeface="Arial"/>
                <a:cs typeface="Arial"/>
              </a:rPr>
              <a:t>working </a:t>
            </a:r>
            <a:r>
              <a:rPr sz="1800" b="1" dirty="0">
                <a:solidFill>
                  <a:srgbClr val="0D3945"/>
                </a:solidFill>
                <a:latin typeface="Arial"/>
                <a:cs typeface="Arial"/>
              </a:rPr>
              <a:t>in</a:t>
            </a:r>
            <a:r>
              <a:rPr sz="1800" b="1" spc="110" dirty="0">
                <a:solidFill>
                  <a:srgbClr val="0D3945"/>
                </a:solidFill>
                <a:latin typeface="Arial"/>
                <a:cs typeface="Arial"/>
              </a:rPr>
              <a:t> </a:t>
            </a:r>
            <a:r>
              <a:rPr sz="1800" b="1" spc="-5" dirty="0">
                <a:solidFill>
                  <a:srgbClr val="0D3945"/>
                </a:solidFill>
                <a:latin typeface="Arial"/>
                <a:cs typeface="Arial"/>
              </a:rPr>
              <a:t>Local.</a:t>
            </a:r>
            <a:endParaRPr sz="1800">
              <a:latin typeface="Arial"/>
              <a:cs typeface="Arial"/>
            </a:endParaRPr>
          </a:p>
          <a:p>
            <a:pPr>
              <a:lnSpc>
                <a:spcPct val="100000"/>
              </a:lnSpc>
              <a:buClr>
                <a:srgbClr val="124F5C"/>
              </a:buClr>
              <a:buFont typeface="Arial"/>
              <a:buChar char="•"/>
            </a:pPr>
            <a:endParaRPr sz="2600">
              <a:latin typeface="Arial"/>
              <a:cs typeface="Arial"/>
            </a:endParaRPr>
          </a:p>
          <a:p>
            <a:pPr marL="419100" indent="-407034">
              <a:lnSpc>
                <a:spcPct val="100000"/>
              </a:lnSpc>
              <a:buClr>
                <a:srgbClr val="124F5C"/>
              </a:buClr>
              <a:buFont typeface="Arial"/>
              <a:buChar char="•"/>
              <a:tabLst>
                <a:tab pos="419100" algn="l"/>
                <a:tab pos="419734" algn="l"/>
                <a:tab pos="3429635" algn="l"/>
              </a:tabLst>
            </a:pPr>
            <a:r>
              <a:rPr sz="1800" b="1" dirty="0">
                <a:solidFill>
                  <a:srgbClr val="0D3945"/>
                </a:solidFill>
                <a:latin typeface="Arial"/>
                <a:cs typeface="Arial"/>
              </a:rPr>
              <a:t>Codes </a:t>
            </a:r>
            <a:r>
              <a:rPr sz="1800" b="1" spc="5" dirty="0">
                <a:solidFill>
                  <a:srgbClr val="0D3945"/>
                </a:solidFill>
                <a:latin typeface="Arial"/>
                <a:cs typeface="Arial"/>
              </a:rPr>
              <a:t>which</a:t>
            </a:r>
            <a:r>
              <a:rPr sz="1800" b="1" spc="-55" dirty="0">
                <a:solidFill>
                  <a:srgbClr val="0D3945"/>
                </a:solidFill>
                <a:latin typeface="Arial"/>
                <a:cs typeface="Arial"/>
              </a:rPr>
              <a:t> </a:t>
            </a:r>
            <a:r>
              <a:rPr sz="1800" b="1" spc="-5" dirty="0">
                <a:solidFill>
                  <a:srgbClr val="0D3945"/>
                </a:solidFill>
                <a:latin typeface="Arial"/>
                <a:cs typeface="Arial"/>
              </a:rPr>
              <a:t>are</a:t>
            </a:r>
            <a:r>
              <a:rPr sz="1800" b="1" spc="20" dirty="0">
                <a:solidFill>
                  <a:srgbClr val="0D3945"/>
                </a:solidFill>
                <a:latin typeface="Arial"/>
                <a:cs typeface="Arial"/>
              </a:rPr>
              <a:t> </a:t>
            </a:r>
            <a:r>
              <a:rPr sz="1800" b="1" spc="-5" dirty="0">
                <a:solidFill>
                  <a:srgbClr val="0D3945"/>
                </a:solidFill>
                <a:latin typeface="Arial"/>
                <a:cs typeface="Arial"/>
              </a:rPr>
              <a:t>deployed	are </a:t>
            </a:r>
            <a:r>
              <a:rPr sz="1800" b="1" dirty="0">
                <a:solidFill>
                  <a:srgbClr val="0D3945"/>
                </a:solidFill>
                <a:latin typeface="Arial"/>
                <a:cs typeface="Arial"/>
              </a:rPr>
              <a:t>in </a:t>
            </a:r>
            <a:r>
              <a:rPr sz="1800" b="1" dirty="0">
                <a:solidFill>
                  <a:srgbClr val="990000"/>
                </a:solidFill>
                <a:latin typeface="Arial"/>
                <a:cs typeface="Arial"/>
              </a:rPr>
              <a:t>Github</a:t>
            </a:r>
            <a:r>
              <a:rPr sz="1800" b="1" spc="-25" dirty="0">
                <a:solidFill>
                  <a:srgbClr val="990000"/>
                </a:solidFill>
                <a:latin typeface="Arial"/>
                <a:cs typeface="Arial"/>
              </a:rPr>
              <a:t> </a:t>
            </a:r>
            <a:r>
              <a:rPr sz="1800" b="1" spc="-20" dirty="0">
                <a:solidFill>
                  <a:srgbClr val="990000"/>
                </a:solidFill>
                <a:latin typeface="Arial"/>
                <a:cs typeface="Arial"/>
              </a:rPr>
              <a:t>Repository.</a:t>
            </a:r>
            <a:endParaRPr sz="1800">
              <a:latin typeface="Arial"/>
              <a:cs typeface="Arial"/>
            </a:endParaRPr>
          </a:p>
          <a:p>
            <a:pPr>
              <a:lnSpc>
                <a:spcPct val="100000"/>
              </a:lnSpc>
              <a:spcBef>
                <a:spcPts val="45"/>
              </a:spcBef>
              <a:buClr>
                <a:srgbClr val="124F5C"/>
              </a:buClr>
              <a:buFont typeface="Arial"/>
              <a:buChar char="•"/>
            </a:pPr>
            <a:endParaRPr sz="2550">
              <a:latin typeface="Arial"/>
              <a:cs typeface="Arial"/>
            </a:endParaRPr>
          </a:p>
          <a:p>
            <a:pPr marL="419100" marR="270510" indent="-407034">
              <a:lnSpc>
                <a:spcPct val="100000"/>
              </a:lnSpc>
              <a:buClr>
                <a:srgbClr val="124F5C"/>
              </a:buClr>
              <a:buFont typeface="Arial"/>
              <a:buChar char="•"/>
              <a:tabLst>
                <a:tab pos="419100" algn="l"/>
                <a:tab pos="419734" algn="l"/>
              </a:tabLst>
            </a:pPr>
            <a:r>
              <a:rPr sz="1800" b="1" dirty="0">
                <a:solidFill>
                  <a:srgbClr val="0D3945"/>
                </a:solidFill>
                <a:latin typeface="Arial"/>
                <a:cs typeface="Arial"/>
              </a:rPr>
              <a:t>It </a:t>
            </a:r>
            <a:r>
              <a:rPr sz="1800" b="1" spc="10" dirty="0">
                <a:solidFill>
                  <a:srgbClr val="0D3945"/>
                </a:solidFill>
                <a:latin typeface="Arial"/>
                <a:cs typeface="Arial"/>
              </a:rPr>
              <a:t>was </a:t>
            </a:r>
            <a:r>
              <a:rPr sz="1800" b="1" spc="-5" dirty="0">
                <a:solidFill>
                  <a:srgbClr val="0D3945"/>
                </a:solidFill>
                <a:latin typeface="Arial"/>
                <a:cs typeface="Arial"/>
              </a:rPr>
              <a:t>such </a:t>
            </a:r>
            <a:r>
              <a:rPr sz="1800" b="1" dirty="0">
                <a:solidFill>
                  <a:srgbClr val="0D3945"/>
                </a:solidFill>
                <a:latin typeface="Arial"/>
                <a:cs typeface="Arial"/>
              </a:rPr>
              <a:t>an </a:t>
            </a:r>
            <a:r>
              <a:rPr sz="1800" b="1" spc="-5" dirty="0">
                <a:solidFill>
                  <a:srgbClr val="990000"/>
                </a:solidFill>
                <a:latin typeface="Arial"/>
                <a:cs typeface="Arial"/>
              </a:rPr>
              <a:t>amazing </a:t>
            </a:r>
            <a:r>
              <a:rPr sz="1800" b="1" dirty="0">
                <a:solidFill>
                  <a:srgbClr val="990000"/>
                </a:solidFill>
                <a:latin typeface="Arial"/>
                <a:cs typeface="Arial"/>
              </a:rPr>
              <a:t>and </a:t>
            </a:r>
            <a:r>
              <a:rPr sz="1800" b="1" spc="-5" dirty="0">
                <a:solidFill>
                  <a:srgbClr val="990000"/>
                </a:solidFill>
                <a:latin typeface="Arial"/>
                <a:cs typeface="Arial"/>
              </a:rPr>
              <a:t>interesting project</a:t>
            </a:r>
            <a:r>
              <a:rPr sz="1800" b="1" spc="-5" dirty="0">
                <a:solidFill>
                  <a:srgbClr val="0D3945"/>
                </a:solidFill>
                <a:latin typeface="Arial"/>
                <a:cs typeface="Arial"/>
              </a:rPr>
              <a:t>. </a:t>
            </a:r>
            <a:r>
              <a:rPr sz="1800" b="1" spc="-20" dirty="0">
                <a:solidFill>
                  <a:srgbClr val="0D3945"/>
                </a:solidFill>
                <a:latin typeface="Arial"/>
                <a:cs typeface="Arial"/>
              </a:rPr>
              <a:t>We </a:t>
            </a:r>
            <a:r>
              <a:rPr sz="1800" b="1" spc="-5" dirty="0">
                <a:solidFill>
                  <a:srgbClr val="0D3945"/>
                </a:solidFill>
                <a:latin typeface="Arial"/>
                <a:cs typeface="Arial"/>
              </a:rPr>
              <a:t>learnt a </a:t>
            </a:r>
            <a:r>
              <a:rPr sz="1800" b="1" dirty="0">
                <a:solidFill>
                  <a:srgbClr val="0D3945"/>
                </a:solidFill>
                <a:latin typeface="Arial"/>
                <a:cs typeface="Arial"/>
              </a:rPr>
              <a:t>lot</a:t>
            </a:r>
            <a:r>
              <a:rPr sz="1800" b="1" spc="-105" dirty="0">
                <a:solidFill>
                  <a:srgbClr val="0D3945"/>
                </a:solidFill>
                <a:latin typeface="Arial"/>
                <a:cs typeface="Arial"/>
              </a:rPr>
              <a:t> </a:t>
            </a:r>
            <a:r>
              <a:rPr sz="1800" b="1" dirty="0">
                <a:solidFill>
                  <a:srgbClr val="0D3945"/>
                </a:solidFill>
                <a:latin typeface="Arial"/>
                <a:cs typeface="Arial"/>
              </a:rPr>
              <a:t>from  this.</a:t>
            </a:r>
            <a:endParaRPr sz="18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1207" y="235153"/>
            <a:ext cx="7044690" cy="1002030"/>
          </a:xfrm>
          <a:prstGeom prst="rect">
            <a:avLst/>
          </a:prstGeom>
        </p:spPr>
        <p:txBody>
          <a:bodyPr vert="horz" wrap="square" lIns="0" tIns="13335" rIns="0" bIns="0" rtlCol="0">
            <a:spAutoFit/>
          </a:bodyPr>
          <a:lstStyle/>
          <a:p>
            <a:pPr algn="ctr">
              <a:lnSpc>
                <a:spcPct val="100000"/>
              </a:lnSpc>
              <a:spcBef>
                <a:spcPts val="105"/>
              </a:spcBef>
              <a:tabLst>
                <a:tab pos="1407795" algn="l"/>
              </a:tabLst>
            </a:pPr>
            <a:r>
              <a:rPr sz="3200" dirty="0"/>
              <a:t>Some	</a:t>
            </a:r>
            <a:r>
              <a:rPr sz="3200" spc="-5" dirty="0"/>
              <a:t>real </a:t>
            </a:r>
            <a:r>
              <a:rPr sz="3200" dirty="0"/>
              <a:t>life </a:t>
            </a:r>
            <a:r>
              <a:rPr sz="3200" spc="-5" dirty="0"/>
              <a:t>experience</a:t>
            </a:r>
            <a:r>
              <a:rPr sz="3200" spc="-35" dirty="0"/>
              <a:t> </a:t>
            </a:r>
            <a:r>
              <a:rPr sz="3200" spc="-5" dirty="0"/>
              <a:t>form</a:t>
            </a:r>
            <a:endParaRPr sz="3200"/>
          </a:p>
          <a:p>
            <a:pPr marL="281305" algn="ctr">
              <a:lnSpc>
                <a:spcPct val="100000"/>
              </a:lnSpc>
            </a:pPr>
            <a:r>
              <a:rPr sz="3200" spc="-5" dirty="0"/>
              <a:t>project</a:t>
            </a:r>
            <a:endParaRPr sz="3200"/>
          </a:p>
        </p:txBody>
      </p:sp>
      <p:sp>
        <p:nvSpPr>
          <p:cNvPr id="3" name="object 3"/>
          <p:cNvSpPr txBox="1"/>
          <p:nvPr/>
        </p:nvSpPr>
        <p:spPr>
          <a:xfrm>
            <a:off x="8779256" y="4767173"/>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5FBFF"/>
                </a:solidFill>
                <a:latin typeface="Arial"/>
                <a:cs typeface="Arial"/>
              </a:rPr>
              <a:t>17</a:t>
            </a:r>
            <a:endParaRPr sz="1000">
              <a:latin typeface="Arial"/>
              <a:cs typeface="Arial"/>
            </a:endParaRPr>
          </a:p>
        </p:txBody>
      </p:sp>
      <p:sp>
        <p:nvSpPr>
          <p:cNvPr id="4" name="object 4"/>
          <p:cNvSpPr txBox="1"/>
          <p:nvPr/>
        </p:nvSpPr>
        <p:spPr>
          <a:xfrm>
            <a:off x="837691" y="1490217"/>
            <a:ext cx="4603115" cy="2871470"/>
          </a:xfrm>
          <a:prstGeom prst="rect">
            <a:avLst/>
          </a:prstGeom>
        </p:spPr>
        <p:txBody>
          <a:bodyPr vert="horz" wrap="square" lIns="0" tIns="12700" rIns="0" bIns="0" rtlCol="0">
            <a:spAutoFit/>
          </a:bodyPr>
          <a:lstStyle/>
          <a:p>
            <a:pPr marL="179070" indent="-167005">
              <a:lnSpc>
                <a:spcPct val="100000"/>
              </a:lnSpc>
              <a:spcBef>
                <a:spcPts val="100"/>
              </a:spcBef>
              <a:buChar char="•"/>
              <a:tabLst>
                <a:tab pos="179705" algn="l"/>
              </a:tabLst>
            </a:pPr>
            <a:r>
              <a:rPr sz="1800" spc="-10" dirty="0">
                <a:solidFill>
                  <a:srgbClr val="22292C"/>
                </a:solidFill>
                <a:latin typeface="Carlito"/>
                <a:cs typeface="Carlito"/>
              </a:rPr>
              <a:t>Understand </a:t>
            </a:r>
            <a:r>
              <a:rPr sz="1800" dirty="0">
                <a:solidFill>
                  <a:srgbClr val="22292C"/>
                </a:solidFill>
                <a:latin typeface="Carlito"/>
                <a:cs typeface="Carlito"/>
              </a:rPr>
              <a:t>the </a:t>
            </a:r>
            <a:r>
              <a:rPr sz="1800" spc="-5" dirty="0">
                <a:solidFill>
                  <a:srgbClr val="22292C"/>
                </a:solidFill>
                <a:latin typeface="Carlito"/>
                <a:cs typeface="Carlito"/>
              </a:rPr>
              <a:t>deep </a:t>
            </a:r>
            <a:r>
              <a:rPr sz="1800" spc="-10" dirty="0">
                <a:solidFill>
                  <a:srgbClr val="22292C"/>
                </a:solidFill>
                <a:latin typeface="Carlito"/>
                <a:cs typeface="Carlito"/>
              </a:rPr>
              <a:t>concept </a:t>
            </a:r>
            <a:r>
              <a:rPr sz="1800" spc="-5" dirty="0">
                <a:solidFill>
                  <a:srgbClr val="22292C"/>
                </a:solidFill>
                <a:latin typeface="Carlito"/>
                <a:cs typeface="Carlito"/>
              </a:rPr>
              <a:t>of</a:t>
            </a:r>
            <a:r>
              <a:rPr sz="1800" spc="-80" dirty="0">
                <a:solidFill>
                  <a:srgbClr val="22292C"/>
                </a:solidFill>
                <a:latin typeface="Carlito"/>
                <a:cs typeface="Carlito"/>
              </a:rPr>
              <a:t> </a:t>
            </a:r>
            <a:r>
              <a:rPr sz="1800" spc="-10" dirty="0">
                <a:solidFill>
                  <a:srgbClr val="22292C"/>
                </a:solidFill>
                <a:latin typeface="Carlito"/>
                <a:cs typeface="Carlito"/>
              </a:rPr>
              <a:t>project</a:t>
            </a:r>
            <a:endParaRPr sz="1800">
              <a:latin typeface="Carlito"/>
              <a:cs typeface="Carlito"/>
            </a:endParaRPr>
          </a:p>
          <a:p>
            <a:pPr>
              <a:lnSpc>
                <a:spcPct val="100000"/>
              </a:lnSpc>
              <a:spcBef>
                <a:spcPts val="40"/>
              </a:spcBef>
              <a:buClr>
                <a:srgbClr val="22292C"/>
              </a:buClr>
              <a:buFont typeface="Carlito"/>
              <a:buChar char="•"/>
            </a:pPr>
            <a:endParaRPr sz="1900">
              <a:latin typeface="Carlito"/>
              <a:cs typeface="Carlito"/>
            </a:endParaRPr>
          </a:p>
          <a:p>
            <a:pPr marL="179070" indent="-167005">
              <a:lnSpc>
                <a:spcPct val="100000"/>
              </a:lnSpc>
              <a:spcBef>
                <a:spcPts val="5"/>
              </a:spcBef>
              <a:buChar char="•"/>
              <a:tabLst>
                <a:tab pos="179705" algn="l"/>
              </a:tabLst>
            </a:pPr>
            <a:r>
              <a:rPr sz="1800" spc="-5" dirty="0">
                <a:solidFill>
                  <a:srgbClr val="22292C"/>
                </a:solidFill>
                <a:latin typeface="Carlito"/>
                <a:cs typeface="Carlito"/>
              </a:rPr>
              <a:t>Don't </a:t>
            </a:r>
            <a:r>
              <a:rPr sz="1800" spc="-15" dirty="0">
                <a:solidFill>
                  <a:srgbClr val="22292C"/>
                </a:solidFill>
                <a:latin typeface="Carlito"/>
                <a:cs typeface="Carlito"/>
              </a:rPr>
              <a:t>afraid </a:t>
            </a:r>
            <a:r>
              <a:rPr sz="1800" spc="-10" dirty="0">
                <a:solidFill>
                  <a:srgbClr val="22292C"/>
                </a:solidFill>
                <a:latin typeface="Carlito"/>
                <a:cs typeface="Carlito"/>
              </a:rPr>
              <a:t>to</a:t>
            </a:r>
            <a:r>
              <a:rPr sz="1800" spc="-40" dirty="0">
                <a:solidFill>
                  <a:srgbClr val="22292C"/>
                </a:solidFill>
                <a:latin typeface="Carlito"/>
                <a:cs typeface="Carlito"/>
              </a:rPr>
              <a:t> </a:t>
            </a:r>
            <a:r>
              <a:rPr sz="1800" spc="-15" dirty="0">
                <a:solidFill>
                  <a:srgbClr val="22292C"/>
                </a:solidFill>
                <a:latin typeface="Carlito"/>
                <a:cs typeface="Carlito"/>
              </a:rPr>
              <a:t>faliure</a:t>
            </a:r>
            <a:endParaRPr sz="1800">
              <a:latin typeface="Carlito"/>
              <a:cs typeface="Carlito"/>
            </a:endParaRPr>
          </a:p>
          <a:p>
            <a:pPr>
              <a:lnSpc>
                <a:spcPct val="100000"/>
              </a:lnSpc>
              <a:spcBef>
                <a:spcPts val="45"/>
              </a:spcBef>
              <a:buClr>
                <a:srgbClr val="22292C"/>
              </a:buClr>
              <a:buFont typeface="Carlito"/>
              <a:buChar char="•"/>
            </a:pPr>
            <a:endParaRPr sz="1900">
              <a:latin typeface="Carlito"/>
              <a:cs typeface="Carlito"/>
            </a:endParaRPr>
          </a:p>
          <a:p>
            <a:pPr marL="179070" marR="5080" indent="-167005">
              <a:lnSpc>
                <a:spcPct val="100000"/>
              </a:lnSpc>
              <a:buChar char="•"/>
              <a:tabLst>
                <a:tab pos="179705" algn="l"/>
              </a:tabLst>
            </a:pPr>
            <a:r>
              <a:rPr sz="1800" spc="-10" dirty="0">
                <a:solidFill>
                  <a:srgbClr val="22292C"/>
                </a:solidFill>
                <a:latin typeface="Carlito"/>
                <a:cs typeface="Carlito"/>
              </a:rPr>
              <a:t>From more </a:t>
            </a:r>
            <a:r>
              <a:rPr sz="1800" spc="-15" dirty="0">
                <a:solidFill>
                  <a:srgbClr val="22292C"/>
                </a:solidFill>
                <a:latin typeface="Carlito"/>
                <a:cs typeface="Carlito"/>
              </a:rPr>
              <a:t>faliure </a:t>
            </a:r>
            <a:r>
              <a:rPr sz="1800" spc="-10" dirty="0">
                <a:solidFill>
                  <a:srgbClr val="22292C"/>
                </a:solidFill>
                <a:latin typeface="Carlito"/>
                <a:cs typeface="Carlito"/>
              </a:rPr>
              <a:t>you get more </a:t>
            </a:r>
            <a:r>
              <a:rPr sz="1800" spc="-5" dirty="0">
                <a:solidFill>
                  <a:srgbClr val="22292C"/>
                </a:solidFill>
                <a:latin typeface="Carlito"/>
                <a:cs typeface="Carlito"/>
              </a:rPr>
              <a:t>experience</a:t>
            </a:r>
            <a:r>
              <a:rPr sz="1800" spc="-145" dirty="0">
                <a:solidFill>
                  <a:srgbClr val="22292C"/>
                </a:solidFill>
                <a:latin typeface="Carlito"/>
                <a:cs typeface="Carlito"/>
              </a:rPr>
              <a:t> </a:t>
            </a:r>
            <a:r>
              <a:rPr sz="1800" dirty="0">
                <a:solidFill>
                  <a:srgbClr val="22292C"/>
                </a:solidFill>
                <a:latin typeface="Carlito"/>
                <a:cs typeface="Carlito"/>
              </a:rPr>
              <a:t>and  </a:t>
            </a:r>
            <a:r>
              <a:rPr sz="1800" spc="-5" dirty="0">
                <a:solidFill>
                  <a:srgbClr val="22292C"/>
                </a:solidFill>
                <a:latin typeface="Carlito"/>
                <a:cs typeface="Carlito"/>
              </a:rPr>
              <a:t>success will</a:t>
            </a:r>
            <a:r>
              <a:rPr sz="1800" spc="-50" dirty="0">
                <a:solidFill>
                  <a:srgbClr val="22292C"/>
                </a:solidFill>
                <a:latin typeface="Carlito"/>
                <a:cs typeface="Carlito"/>
              </a:rPr>
              <a:t> </a:t>
            </a:r>
            <a:r>
              <a:rPr sz="1800" spc="-10" dirty="0">
                <a:solidFill>
                  <a:srgbClr val="22292C"/>
                </a:solidFill>
                <a:latin typeface="Carlito"/>
                <a:cs typeface="Carlito"/>
              </a:rPr>
              <a:t>come</a:t>
            </a:r>
            <a:endParaRPr sz="1800">
              <a:latin typeface="Carlito"/>
              <a:cs typeface="Carlito"/>
            </a:endParaRPr>
          </a:p>
          <a:p>
            <a:pPr>
              <a:lnSpc>
                <a:spcPct val="100000"/>
              </a:lnSpc>
              <a:spcBef>
                <a:spcPts val="35"/>
              </a:spcBef>
              <a:buClr>
                <a:srgbClr val="22292C"/>
              </a:buClr>
              <a:buFont typeface="Carlito"/>
              <a:buChar char="•"/>
            </a:pPr>
            <a:endParaRPr sz="1900">
              <a:latin typeface="Carlito"/>
              <a:cs typeface="Carlito"/>
            </a:endParaRPr>
          </a:p>
          <a:p>
            <a:pPr marL="179070" indent="-167005">
              <a:lnSpc>
                <a:spcPct val="100000"/>
              </a:lnSpc>
              <a:buChar char="•"/>
              <a:tabLst>
                <a:tab pos="179705" algn="l"/>
              </a:tabLst>
            </a:pPr>
            <a:r>
              <a:rPr sz="1800" spc="-5" dirty="0">
                <a:solidFill>
                  <a:srgbClr val="22292C"/>
                </a:solidFill>
                <a:latin typeface="Carlito"/>
                <a:cs typeface="Carlito"/>
              </a:rPr>
              <a:t>Never give</a:t>
            </a:r>
            <a:r>
              <a:rPr sz="1800" spc="-55" dirty="0">
                <a:solidFill>
                  <a:srgbClr val="22292C"/>
                </a:solidFill>
                <a:latin typeface="Carlito"/>
                <a:cs typeface="Carlito"/>
              </a:rPr>
              <a:t> </a:t>
            </a:r>
            <a:r>
              <a:rPr sz="1800" spc="-5" dirty="0">
                <a:solidFill>
                  <a:srgbClr val="22292C"/>
                </a:solidFill>
                <a:latin typeface="Carlito"/>
                <a:cs typeface="Carlito"/>
              </a:rPr>
              <a:t>up</a:t>
            </a:r>
            <a:endParaRPr sz="1800">
              <a:latin typeface="Carlito"/>
              <a:cs typeface="Carlito"/>
            </a:endParaRPr>
          </a:p>
          <a:p>
            <a:pPr>
              <a:lnSpc>
                <a:spcPct val="100000"/>
              </a:lnSpc>
              <a:spcBef>
                <a:spcPts val="45"/>
              </a:spcBef>
              <a:buClr>
                <a:srgbClr val="22292C"/>
              </a:buClr>
              <a:buFont typeface="Carlito"/>
              <a:buChar char="•"/>
            </a:pPr>
            <a:endParaRPr sz="1900">
              <a:latin typeface="Carlito"/>
              <a:cs typeface="Carlito"/>
            </a:endParaRPr>
          </a:p>
          <a:p>
            <a:pPr marL="179070" indent="-167005">
              <a:lnSpc>
                <a:spcPct val="100000"/>
              </a:lnSpc>
              <a:buChar char="•"/>
              <a:tabLst>
                <a:tab pos="179705" algn="l"/>
              </a:tabLst>
            </a:pPr>
            <a:r>
              <a:rPr sz="1800" spc="-15" dirty="0">
                <a:solidFill>
                  <a:srgbClr val="22292C"/>
                </a:solidFill>
                <a:latin typeface="Carlito"/>
                <a:cs typeface="Carlito"/>
              </a:rPr>
              <a:t>Have </a:t>
            </a:r>
            <a:r>
              <a:rPr sz="1800" spc="-5" dirty="0">
                <a:solidFill>
                  <a:srgbClr val="22292C"/>
                </a:solidFill>
                <a:latin typeface="Carlito"/>
                <a:cs typeface="Carlito"/>
              </a:rPr>
              <a:t>some patience good things</a:t>
            </a:r>
            <a:r>
              <a:rPr sz="1800" spc="-95" dirty="0">
                <a:solidFill>
                  <a:srgbClr val="22292C"/>
                </a:solidFill>
                <a:latin typeface="Carlito"/>
                <a:cs typeface="Carlito"/>
              </a:rPr>
              <a:t> </a:t>
            </a:r>
            <a:r>
              <a:rPr sz="1800" spc="-5" dirty="0">
                <a:solidFill>
                  <a:srgbClr val="22292C"/>
                </a:solidFill>
                <a:latin typeface="Carlito"/>
                <a:cs typeface="Carlito"/>
              </a:rPr>
              <a:t>happen</a:t>
            </a:r>
            <a:endParaRPr sz="1800">
              <a:latin typeface="Carlito"/>
              <a:cs typeface="Carlito"/>
            </a:endParaRPr>
          </a:p>
        </p:txBody>
      </p:sp>
      <p:sp>
        <p:nvSpPr>
          <p:cNvPr id="5" name="object 5"/>
          <p:cNvSpPr txBox="1"/>
          <p:nvPr/>
        </p:nvSpPr>
        <p:spPr>
          <a:xfrm>
            <a:off x="837691" y="4636719"/>
            <a:ext cx="3622040" cy="586740"/>
          </a:xfrm>
          <a:prstGeom prst="rect">
            <a:avLst/>
          </a:prstGeom>
        </p:spPr>
        <p:txBody>
          <a:bodyPr vert="horz" wrap="square" lIns="0" tIns="12700" rIns="0" bIns="0" rtlCol="0">
            <a:spAutoFit/>
          </a:bodyPr>
          <a:lstStyle/>
          <a:p>
            <a:pPr marL="179070" indent="-167005">
              <a:lnSpc>
                <a:spcPct val="100000"/>
              </a:lnSpc>
              <a:spcBef>
                <a:spcPts val="100"/>
              </a:spcBef>
              <a:buChar char="•"/>
              <a:tabLst>
                <a:tab pos="179705" algn="l"/>
              </a:tabLst>
            </a:pPr>
            <a:r>
              <a:rPr sz="1800" spc="-35" dirty="0">
                <a:solidFill>
                  <a:srgbClr val="22292C"/>
                </a:solidFill>
                <a:latin typeface="Carlito"/>
                <a:cs typeface="Carlito"/>
              </a:rPr>
              <a:t>Try </a:t>
            </a:r>
            <a:r>
              <a:rPr sz="1800" spc="-5" dirty="0">
                <a:solidFill>
                  <a:srgbClr val="22292C"/>
                </a:solidFill>
                <a:latin typeface="Carlito"/>
                <a:cs typeface="Carlito"/>
              </a:rPr>
              <a:t>new things </a:t>
            </a:r>
            <a:r>
              <a:rPr sz="1800" dirty="0">
                <a:solidFill>
                  <a:srgbClr val="22292C"/>
                </a:solidFill>
                <a:latin typeface="Carlito"/>
                <a:cs typeface="Carlito"/>
              </a:rPr>
              <a:t>and </a:t>
            </a:r>
            <a:r>
              <a:rPr sz="1800" spc="-15" dirty="0">
                <a:solidFill>
                  <a:srgbClr val="22292C"/>
                </a:solidFill>
                <a:latin typeface="Carlito"/>
                <a:cs typeface="Carlito"/>
              </a:rPr>
              <a:t>execute </a:t>
            </a:r>
            <a:r>
              <a:rPr sz="1800" spc="-10" dirty="0">
                <a:solidFill>
                  <a:srgbClr val="22292C"/>
                </a:solidFill>
                <a:latin typeface="Carlito"/>
                <a:cs typeface="Carlito"/>
              </a:rPr>
              <a:t>your</a:t>
            </a:r>
            <a:r>
              <a:rPr sz="1800" spc="-114" dirty="0">
                <a:solidFill>
                  <a:srgbClr val="22292C"/>
                </a:solidFill>
                <a:latin typeface="Carlito"/>
                <a:cs typeface="Carlito"/>
              </a:rPr>
              <a:t> </a:t>
            </a:r>
            <a:r>
              <a:rPr sz="1800" spc="-5" dirty="0">
                <a:solidFill>
                  <a:srgbClr val="22292C"/>
                </a:solidFill>
                <a:latin typeface="Carlito"/>
                <a:cs typeface="Carlito"/>
              </a:rPr>
              <a:t>idea</a:t>
            </a:r>
            <a:endParaRPr sz="1800">
              <a:latin typeface="Carlito"/>
              <a:cs typeface="Carlito"/>
            </a:endParaRPr>
          </a:p>
          <a:p>
            <a:pPr marL="12700">
              <a:lnSpc>
                <a:spcPct val="100000"/>
              </a:lnSpc>
              <a:spcBef>
                <a:spcPts val="95"/>
              </a:spcBef>
            </a:pPr>
            <a:r>
              <a:rPr sz="1800" dirty="0">
                <a:solidFill>
                  <a:srgbClr val="22292C"/>
                </a:solidFill>
                <a:latin typeface="Carlito"/>
                <a:cs typeface="Carlito"/>
              </a:rPr>
              <a:t>.</a:t>
            </a:r>
            <a:endParaRPr sz="180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2317" y="179323"/>
            <a:ext cx="1868805" cy="482600"/>
          </a:xfrm>
          <a:prstGeom prst="rect">
            <a:avLst/>
          </a:prstGeom>
        </p:spPr>
        <p:txBody>
          <a:bodyPr vert="horz" wrap="square" lIns="0" tIns="12700" rIns="0" bIns="0" rtlCol="0">
            <a:spAutoFit/>
          </a:bodyPr>
          <a:lstStyle/>
          <a:p>
            <a:pPr marL="12700">
              <a:lnSpc>
                <a:spcPct val="100000"/>
              </a:lnSpc>
              <a:spcBef>
                <a:spcPts val="100"/>
              </a:spcBef>
            </a:pPr>
            <a:r>
              <a:rPr sz="3000" spc="-75" dirty="0">
                <a:solidFill>
                  <a:srgbClr val="CC0000"/>
                </a:solidFill>
              </a:rPr>
              <a:t>C</a:t>
            </a:r>
            <a:r>
              <a:rPr sz="3000" spc="-70" dirty="0">
                <a:solidFill>
                  <a:srgbClr val="CC0000"/>
                </a:solidFill>
              </a:rPr>
              <a:t>o</a:t>
            </a:r>
            <a:r>
              <a:rPr sz="3000" spc="-75" dirty="0">
                <a:solidFill>
                  <a:srgbClr val="CC0000"/>
                </a:solidFill>
              </a:rPr>
              <a:t>ntent</a:t>
            </a:r>
            <a:r>
              <a:rPr sz="3000" dirty="0">
                <a:solidFill>
                  <a:srgbClr val="CC0000"/>
                </a:solidFill>
              </a:rPr>
              <a:t>s</a:t>
            </a:r>
            <a:endParaRPr sz="3000"/>
          </a:p>
        </p:txBody>
      </p:sp>
      <p:sp>
        <p:nvSpPr>
          <p:cNvPr id="4" name="object 4"/>
          <p:cNvSpPr txBox="1"/>
          <p:nvPr/>
        </p:nvSpPr>
        <p:spPr>
          <a:xfrm>
            <a:off x="8823959" y="4779155"/>
            <a:ext cx="146685" cy="167005"/>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434343"/>
                </a:solidFill>
                <a:latin typeface="Arial"/>
                <a:cs typeface="Arial"/>
              </a:rPr>
              <a:pPr marL="38100">
                <a:lnSpc>
                  <a:spcPct val="100000"/>
                </a:lnSpc>
              </a:pPr>
              <a:t>2</a:t>
            </a:fld>
            <a:endParaRPr sz="1000">
              <a:latin typeface="Arial"/>
              <a:cs typeface="Arial"/>
            </a:endParaRPr>
          </a:p>
        </p:txBody>
      </p:sp>
      <p:sp>
        <p:nvSpPr>
          <p:cNvPr id="3" name="object 3"/>
          <p:cNvSpPr txBox="1"/>
          <p:nvPr/>
        </p:nvSpPr>
        <p:spPr>
          <a:xfrm>
            <a:off x="304596" y="631342"/>
            <a:ext cx="6434455" cy="4375108"/>
          </a:xfrm>
          <a:prstGeom prst="rect">
            <a:avLst/>
          </a:prstGeom>
        </p:spPr>
        <p:txBody>
          <a:bodyPr vert="horz" wrap="square" lIns="0" tIns="50800" rIns="0" bIns="0" rtlCol="0">
            <a:spAutoFit/>
          </a:bodyPr>
          <a:lstStyle/>
          <a:p>
            <a:pPr marL="192405" indent="-180340">
              <a:lnSpc>
                <a:spcPct val="100000"/>
              </a:lnSpc>
              <a:spcBef>
                <a:spcPts val="400"/>
              </a:spcBef>
              <a:buFont typeface="Times New Roman"/>
              <a:buChar char="●"/>
              <a:tabLst>
                <a:tab pos="193040" algn="l"/>
              </a:tabLst>
            </a:pPr>
            <a:r>
              <a:rPr sz="1600" b="1" spc="-75" dirty="0">
                <a:solidFill>
                  <a:srgbClr val="124F5C"/>
                </a:solidFill>
                <a:latin typeface="Verdana"/>
                <a:cs typeface="Verdana"/>
              </a:rPr>
              <a:t>Introduction</a:t>
            </a:r>
            <a:endParaRPr sz="1600">
              <a:latin typeface="Verdana"/>
              <a:cs typeface="Verdana"/>
            </a:endParaRPr>
          </a:p>
          <a:p>
            <a:pPr marL="192405" indent="-180340">
              <a:lnSpc>
                <a:spcPct val="100000"/>
              </a:lnSpc>
              <a:spcBef>
                <a:spcPts val="300"/>
              </a:spcBef>
              <a:buFont typeface="Times New Roman"/>
              <a:buChar char="●"/>
              <a:tabLst>
                <a:tab pos="193040" algn="l"/>
              </a:tabLst>
            </a:pPr>
            <a:r>
              <a:rPr sz="1600" b="1" spc="-50" dirty="0">
                <a:solidFill>
                  <a:srgbClr val="124F5C"/>
                </a:solidFill>
                <a:latin typeface="Verdana"/>
                <a:cs typeface="Verdana"/>
              </a:rPr>
              <a:t>Problem</a:t>
            </a:r>
            <a:r>
              <a:rPr sz="1600" b="1" spc="-95" dirty="0">
                <a:solidFill>
                  <a:srgbClr val="124F5C"/>
                </a:solidFill>
                <a:latin typeface="Verdana"/>
                <a:cs typeface="Verdana"/>
              </a:rPr>
              <a:t> </a:t>
            </a:r>
            <a:r>
              <a:rPr sz="1600" b="1" spc="-60" dirty="0">
                <a:solidFill>
                  <a:srgbClr val="124F5C"/>
                </a:solidFill>
                <a:latin typeface="Verdana"/>
                <a:cs typeface="Verdana"/>
              </a:rPr>
              <a:t>Statement</a:t>
            </a:r>
            <a:endParaRPr sz="1600">
              <a:latin typeface="Verdana"/>
              <a:cs typeface="Verdana"/>
            </a:endParaRPr>
          </a:p>
          <a:p>
            <a:pPr marL="192405" indent="-180340">
              <a:lnSpc>
                <a:spcPct val="100000"/>
              </a:lnSpc>
              <a:spcBef>
                <a:spcPts val="300"/>
              </a:spcBef>
              <a:buFont typeface="Times New Roman"/>
              <a:buChar char="●"/>
              <a:tabLst>
                <a:tab pos="193040" algn="l"/>
              </a:tabLst>
            </a:pPr>
            <a:r>
              <a:rPr sz="1600" b="1" spc="-55" dirty="0">
                <a:solidFill>
                  <a:srgbClr val="124F5C"/>
                </a:solidFill>
                <a:latin typeface="Verdana"/>
                <a:cs typeface="Verdana"/>
              </a:rPr>
              <a:t>Data</a:t>
            </a:r>
            <a:r>
              <a:rPr sz="1600" b="1" spc="-110" dirty="0">
                <a:solidFill>
                  <a:srgbClr val="124F5C"/>
                </a:solidFill>
                <a:latin typeface="Verdana"/>
                <a:cs typeface="Verdana"/>
              </a:rPr>
              <a:t> </a:t>
            </a:r>
            <a:r>
              <a:rPr sz="1600" b="1" spc="-70" dirty="0">
                <a:solidFill>
                  <a:srgbClr val="124F5C"/>
                </a:solidFill>
                <a:latin typeface="Verdana"/>
                <a:cs typeface="Verdana"/>
              </a:rPr>
              <a:t>Summary</a:t>
            </a:r>
            <a:endParaRPr sz="1600">
              <a:latin typeface="Verdana"/>
              <a:cs typeface="Verdana"/>
            </a:endParaRPr>
          </a:p>
          <a:p>
            <a:pPr marL="192405" indent="-180340">
              <a:lnSpc>
                <a:spcPct val="100000"/>
              </a:lnSpc>
              <a:spcBef>
                <a:spcPts val="300"/>
              </a:spcBef>
              <a:buFont typeface="Times New Roman"/>
              <a:buChar char="●"/>
              <a:tabLst>
                <a:tab pos="193040" algn="l"/>
              </a:tabLst>
            </a:pPr>
            <a:r>
              <a:rPr sz="1600" b="1" spc="-50" dirty="0">
                <a:solidFill>
                  <a:srgbClr val="124F5C"/>
                </a:solidFill>
                <a:latin typeface="Verdana"/>
                <a:cs typeface="Verdana"/>
              </a:rPr>
              <a:t>Dependencies</a:t>
            </a:r>
            <a:endParaRPr sz="1600">
              <a:latin typeface="Verdana"/>
              <a:cs typeface="Verdana"/>
            </a:endParaRPr>
          </a:p>
          <a:p>
            <a:pPr marL="192405" indent="-180340">
              <a:lnSpc>
                <a:spcPct val="100000"/>
              </a:lnSpc>
              <a:spcBef>
                <a:spcPts val="300"/>
              </a:spcBef>
              <a:buFont typeface="Times New Roman"/>
              <a:buChar char="●"/>
              <a:tabLst>
                <a:tab pos="193040" algn="l"/>
              </a:tabLst>
            </a:pPr>
            <a:r>
              <a:rPr sz="1600" b="1" spc="-35" dirty="0">
                <a:solidFill>
                  <a:srgbClr val="124F5C"/>
                </a:solidFill>
                <a:latin typeface="Verdana"/>
                <a:cs typeface="Verdana"/>
              </a:rPr>
              <a:t>Model</a:t>
            </a:r>
            <a:r>
              <a:rPr sz="1600" b="1" spc="-114" dirty="0">
                <a:solidFill>
                  <a:srgbClr val="124F5C"/>
                </a:solidFill>
                <a:latin typeface="Verdana"/>
                <a:cs typeface="Verdana"/>
              </a:rPr>
              <a:t> </a:t>
            </a:r>
            <a:r>
              <a:rPr sz="1600" b="1" spc="-60" dirty="0">
                <a:solidFill>
                  <a:srgbClr val="124F5C"/>
                </a:solidFill>
                <a:latin typeface="Verdana"/>
                <a:cs typeface="Verdana"/>
              </a:rPr>
              <a:t>Creation</a:t>
            </a:r>
            <a:endParaRPr sz="1600">
              <a:latin typeface="Verdana"/>
              <a:cs typeface="Verdana"/>
            </a:endParaRPr>
          </a:p>
          <a:p>
            <a:pPr marL="612775" marR="4247515" lvl="1" indent="-29209">
              <a:lnSpc>
                <a:spcPct val="114199"/>
              </a:lnSpc>
              <a:spcBef>
                <a:spcPts val="905"/>
              </a:spcBef>
              <a:buSzPct val="91666"/>
              <a:buAutoNum type="arabicParenR"/>
              <a:tabLst>
                <a:tab pos="771525" algn="l"/>
              </a:tabLst>
            </a:pPr>
            <a:r>
              <a:rPr lang="en-US" sz="1400" b="1" spc="-35" dirty="0">
                <a:solidFill>
                  <a:srgbClr val="124F5C"/>
                </a:solidFill>
                <a:latin typeface="Verdana"/>
                <a:cs typeface="Verdana"/>
              </a:rPr>
              <a:t> </a:t>
            </a:r>
            <a:r>
              <a:rPr lang="en-US" sz="1400" b="1" spc="-35" dirty="0" smtClean="0">
                <a:solidFill>
                  <a:srgbClr val="002060"/>
                </a:solidFill>
                <a:latin typeface="Times New Roman" pitchFamily="18" charset="0"/>
                <a:cs typeface="Times New Roman" pitchFamily="18" charset="0"/>
              </a:rPr>
              <a:t>Sequential</a:t>
            </a:r>
            <a:endParaRPr lang="en-US" sz="1400" dirty="0" smtClean="0">
              <a:solidFill>
                <a:srgbClr val="002060"/>
              </a:solidFill>
              <a:latin typeface="Times New Roman" pitchFamily="18" charset="0"/>
              <a:cs typeface="Times New Roman" pitchFamily="18" charset="0"/>
            </a:endParaRPr>
          </a:p>
          <a:p>
            <a:pPr marL="612775" marR="4247515" lvl="1" indent="-29209">
              <a:lnSpc>
                <a:spcPct val="114199"/>
              </a:lnSpc>
              <a:spcBef>
                <a:spcPts val="905"/>
              </a:spcBef>
              <a:buSzPct val="91666"/>
              <a:tabLst>
                <a:tab pos="771525" algn="l"/>
              </a:tabLst>
            </a:pPr>
            <a:r>
              <a:rPr sz="1200" b="1" spc="-30" smtClean="0">
                <a:solidFill>
                  <a:srgbClr val="124F5C"/>
                </a:solidFill>
                <a:latin typeface="Verdana"/>
                <a:cs typeface="Verdana"/>
              </a:rPr>
              <a:t>2)</a:t>
            </a:r>
            <a:r>
              <a:rPr sz="1200" b="1" spc="-30" smtClean="0">
                <a:solidFill>
                  <a:srgbClr val="002060"/>
                </a:solidFill>
                <a:latin typeface="Times New Roman" pitchFamily="18" charset="0"/>
                <a:cs typeface="Times New Roman" pitchFamily="18" charset="0"/>
              </a:rPr>
              <a:t>Using </a:t>
            </a:r>
            <a:r>
              <a:rPr lang="en-US" sz="1200" b="1" spc="-30" dirty="0" smtClean="0">
                <a:solidFill>
                  <a:srgbClr val="002060"/>
                </a:solidFill>
                <a:latin typeface="Times New Roman" pitchFamily="18" charset="0"/>
                <a:cs typeface="Times New Roman" pitchFamily="18" charset="0"/>
              </a:rPr>
              <a:t>D</a:t>
            </a:r>
            <a:r>
              <a:rPr sz="1200" b="1" spc="-30" smtClean="0">
                <a:solidFill>
                  <a:srgbClr val="002060"/>
                </a:solidFill>
                <a:latin typeface="Times New Roman" pitchFamily="18" charset="0"/>
                <a:cs typeface="Times New Roman" pitchFamily="18" charset="0"/>
              </a:rPr>
              <a:t>CNN</a:t>
            </a:r>
            <a:r>
              <a:rPr sz="1200" b="1" spc="-260" smtClean="0">
                <a:solidFill>
                  <a:srgbClr val="002060"/>
                </a:solidFill>
                <a:latin typeface="Times New Roman" pitchFamily="18" charset="0"/>
                <a:cs typeface="Times New Roman" pitchFamily="18" charset="0"/>
              </a:rPr>
              <a:t> </a:t>
            </a:r>
            <a:r>
              <a:rPr lang="en-US" sz="1200" b="1" spc="-260" dirty="0" smtClean="0">
                <a:solidFill>
                  <a:srgbClr val="002060"/>
                </a:solidFill>
                <a:latin typeface="Times New Roman" pitchFamily="18" charset="0"/>
                <a:cs typeface="Times New Roman" pitchFamily="18" charset="0"/>
              </a:rPr>
              <a:t> </a:t>
            </a:r>
            <a:r>
              <a:rPr sz="1200" b="1" spc="-55" smtClean="0">
                <a:solidFill>
                  <a:srgbClr val="002060"/>
                </a:solidFill>
                <a:latin typeface="Times New Roman" pitchFamily="18" charset="0"/>
                <a:cs typeface="Times New Roman" pitchFamily="18" charset="0"/>
              </a:rPr>
              <a:t>layers</a:t>
            </a:r>
            <a:endParaRPr sz="1200">
              <a:solidFill>
                <a:srgbClr val="002060"/>
              </a:solidFill>
              <a:latin typeface="Times New Roman" pitchFamily="18" charset="0"/>
              <a:cs typeface="Times New Roman" pitchFamily="18" charset="0"/>
            </a:endParaRPr>
          </a:p>
          <a:p>
            <a:pPr marL="192405" indent="-180340">
              <a:lnSpc>
                <a:spcPct val="100000"/>
              </a:lnSpc>
              <a:spcBef>
                <a:spcPts val="190"/>
              </a:spcBef>
              <a:buFont typeface="Times New Roman"/>
              <a:buChar char="●"/>
              <a:tabLst>
                <a:tab pos="193040" algn="l"/>
              </a:tabLst>
            </a:pPr>
            <a:r>
              <a:rPr sz="1600" b="1" spc="-70" dirty="0">
                <a:solidFill>
                  <a:srgbClr val="124F5C"/>
                </a:solidFill>
                <a:latin typeface="Verdana"/>
                <a:cs typeface="Verdana"/>
              </a:rPr>
              <a:t>Loss</a:t>
            </a:r>
            <a:r>
              <a:rPr sz="1600" b="1" spc="-135" dirty="0">
                <a:solidFill>
                  <a:srgbClr val="124F5C"/>
                </a:solidFill>
                <a:latin typeface="Verdana"/>
                <a:cs typeface="Verdana"/>
              </a:rPr>
              <a:t> </a:t>
            </a:r>
            <a:r>
              <a:rPr sz="1600" b="1" spc="-5" dirty="0">
                <a:solidFill>
                  <a:srgbClr val="124F5C"/>
                </a:solidFill>
                <a:latin typeface="Verdana"/>
                <a:cs typeface="Verdana"/>
              </a:rPr>
              <a:t>&amp;</a:t>
            </a:r>
            <a:r>
              <a:rPr sz="1600" b="1" spc="-440" dirty="0">
                <a:solidFill>
                  <a:srgbClr val="124F5C"/>
                </a:solidFill>
                <a:latin typeface="Verdana"/>
                <a:cs typeface="Verdana"/>
              </a:rPr>
              <a:t> </a:t>
            </a:r>
            <a:r>
              <a:rPr sz="1600" b="1" spc="-50">
                <a:solidFill>
                  <a:srgbClr val="124F5C"/>
                </a:solidFill>
                <a:latin typeface="Verdana"/>
                <a:cs typeface="Verdana"/>
              </a:rPr>
              <a:t>Accuracy</a:t>
            </a:r>
            <a:r>
              <a:rPr sz="1600" b="1" spc="-295">
                <a:solidFill>
                  <a:srgbClr val="124F5C"/>
                </a:solidFill>
                <a:latin typeface="Verdana"/>
                <a:cs typeface="Verdana"/>
              </a:rPr>
              <a:t> </a:t>
            </a:r>
            <a:r>
              <a:rPr sz="1600" b="1" spc="-45" smtClean="0">
                <a:solidFill>
                  <a:srgbClr val="124F5C"/>
                </a:solidFill>
                <a:latin typeface="Verdana"/>
                <a:cs typeface="Verdana"/>
              </a:rPr>
              <a:t>Plot</a:t>
            </a:r>
            <a:endParaRPr lang="en-US" sz="1600" b="1" spc="-45" dirty="0" smtClean="0">
              <a:solidFill>
                <a:srgbClr val="124F5C"/>
              </a:solidFill>
              <a:latin typeface="Verdana"/>
              <a:cs typeface="Verdana"/>
            </a:endParaRPr>
          </a:p>
          <a:p>
            <a:pPr marL="192405" indent="-180340">
              <a:lnSpc>
                <a:spcPct val="100000"/>
              </a:lnSpc>
              <a:spcBef>
                <a:spcPts val="190"/>
              </a:spcBef>
              <a:buFont typeface="Times New Roman"/>
              <a:buChar char="●"/>
              <a:tabLst>
                <a:tab pos="193040" algn="l"/>
              </a:tabLst>
            </a:pPr>
            <a:r>
              <a:rPr lang="en-US" sz="1600" b="1" spc="-45" dirty="0" smtClean="0">
                <a:solidFill>
                  <a:srgbClr val="124F5C"/>
                </a:solidFill>
                <a:latin typeface="Verdana"/>
                <a:cs typeface="Verdana"/>
              </a:rPr>
              <a:t>Confusion Matrix</a:t>
            </a:r>
            <a:endParaRPr sz="1600">
              <a:latin typeface="Verdana"/>
              <a:cs typeface="Verdana"/>
            </a:endParaRPr>
          </a:p>
          <a:p>
            <a:pPr marL="192405" indent="-180340">
              <a:lnSpc>
                <a:spcPct val="100000"/>
              </a:lnSpc>
              <a:spcBef>
                <a:spcPts val="300"/>
              </a:spcBef>
              <a:buClr>
                <a:srgbClr val="124F5C"/>
              </a:buClr>
              <a:buFont typeface="Times New Roman"/>
              <a:buChar char="●"/>
              <a:tabLst>
                <a:tab pos="193040" algn="l"/>
              </a:tabLst>
            </a:pPr>
            <a:r>
              <a:rPr sz="1600" b="1" spc="-70" dirty="0">
                <a:solidFill>
                  <a:srgbClr val="0D3945"/>
                </a:solidFill>
                <a:latin typeface="Verdana"/>
                <a:cs typeface="Verdana"/>
              </a:rPr>
              <a:t>Real-time </a:t>
            </a:r>
            <a:r>
              <a:rPr sz="1600" b="1" spc="-55" dirty="0">
                <a:solidFill>
                  <a:srgbClr val="0D3945"/>
                </a:solidFill>
                <a:latin typeface="Verdana"/>
                <a:cs typeface="Verdana"/>
              </a:rPr>
              <a:t>Local </a:t>
            </a:r>
            <a:r>
              <a:rPr sz="1600" b="1" spc="-45" dirty="0">
                <a:solidFill>
                  <a:srgbClr val="0D3945"/>
                </a:solidFill>
                <a:latin typeface="Verdana"/>
                <a:cs typeface="Verdana"/>
              </a:rPr>
              <a:t>Video </a:t>
            </a:r>
            <a:r>
              <a:rPr sz="1600" b="1" spc="-30" dirty="0">
                <a:solidFill>
                  <a:srgbClr val="0D3945"/>
                </a:solidFill>
                <a:latin typeface="Verdana"/>
                <a:cs typeface="Verdana"/>
              </a:rPr>
              <a:t>Face</a:t>
            </a:r>
            <a:r>
              <a:rPr sz="1600" b="1" spc="-229" dirty="0">
                <a:solidFill>
                  <a:srgbClr val="0D3945"/>
                </a:solidFill>
                <a:latin typeface="Verdana"/>
                <a:cs typeface="Verdana"/>
              </a:rPr>
              <a:t> </a:t>
            </a:r>
            <a:r>
              <a:rPr sz="1600" b="1" spc="-40" dirty="0">
                <a:solidFill>
                  <a:srgbClr val="0D3945"/>
                </a:solidFill>
                <a:latin typeface="Verdana"/>
                <a:cs typeface="Verdana"/>
              </a:rPr>
              <a:t>Detection</a:t>
            </a:r>
            <a:endParaRPr sz="1600">
              <a:latin typeface="Verdana"/>
              <a:cs typeface="Verdana"/>
            </a:endParaRPr>
          </a:p>
          <a:p>
            <a:pPr marL="192405" indent="-180340">
              <a:lnSpc>
                <a:spcPct val="100000"/>
              </a:lnSpc>
              <a:spcBef>
                <a:spcPts val="300"/>
              </a:spcBef>
              <a:buClr>
                <a:srgbClr val="124F5C"/>
              </a:buClr>
              <a:buFont typeface="Times New Roman"/>
              <a:buChar char="●"/>
              <a:tabLst>
                <a:tab pos="193040" algn="l"/>
              </a:tabLst>
            </a:pPr>
            <a:r>
              <a:rPr sz="1600" b="1" spc="-50" dirty="0">
                <a:solidFill>
                  <a:srgbClr val="0D3945"/>
                </a:solidFill>
                <a:latin typeface="Verdana"/>
                <a:cs typeface="Verdana"/>
              </a:rPr>
              <a:t>Deployment </a:t>
            </a:r>
            <a:r>
              <a:rPr sz="1600" b="1" spc="-35" dirty="0">
                <a:solidFill>
                  <a:srgbClr val="0D3945"/>
                </a:solidFill>
                <a:latin typeface="Verdana"/>
                <a:cs typeface="Verdana"/>
              </a:rPr>
              <a:t>of </a:t>
            </a:r>
            <a:r>
              <a:rPr sz="1600" b="1" spc="-75" dirty="0">
                <a:solidFill>
                  <a:srgbClr val="0D3945"/>
                </a:solidFill>
                <a:latin typeface="Verdana"/>
                <a:cs typeface="Verdana"/>
              </a:rPr>
              <a:t>Streamlit </a:t>
            </a:r>
            <a:r>
              <a:rPr sz="1600" b="1" spc="-20" dirty="0">
                <a:solidFill>
                  <a:srgbClr val="0D3945"/>
                </a:solidFill>
                <a:latin typeface="Verdana"/>
                <a:cs typeface="Verdana"/>
              </a:rPr>
              <a:t>WebApp </a:t>
            </a:r>
            <a:r>
              <a:rPr sz="1600" b="1" spc="-40" dirty="0">
                <a:solidFill>
                  <a:srgbClr val="0D3945"/>
                </a:solidFill>
                <a:latin typeface="Verdana"/>
                <a:cs typeface="Verdana"/>
              </a:rPr>
              <a:t>in </a:t>
            </a:r>
            <a:r>
              <a:rPr sz="1600" b="1" spc="-60" dirty="0">
                <a:solidFill>
                  <a:srgbClr val="0D3945"/>
                </a:solidFill>
                <a:latin typeface="Verdana"/>
                <a:cs typeface="Verdana"/>
              </a:rPr>
              <a:t>Heroku </a:t>
            </a:r>
            <a:r>
              <a:rPr sz="1600" b="1" spc="-40" dirty="0">
                <a:solidFill>
                  <a:srgbClr val="0D3945"/>
                </a:solidFill>
                <a:latin typeface="Verdana"/>
                <a:cs typeface="Verdana"/>
              </a:rPr>
              <a:t>and</a:t>
            </a:r>
            <a:r>
              <a:rPr sz="1600" b="1" spc="-340" dirty="0">
                <a:solidFill>
                  <a:srgbClr val="0D3945"/>
                </a:solidFill>
                <a:latin typeface="Verdana"/>
                <a:cs typeface="Verdana"/>
              </a:rPr>
              <a:t> </a:t>
            </a:r>
            <a:r>
              <a:rPr sz="1600" b="1" spc="-75" dirty="0">
                <a:solidFill>
                  <a:srgbClr val="0D3945"/>
                </a:solidFill>
                <a:latin typeface="Verdana"/>
                <a:cs typeface="Verdana"/>
              </a:rPr>
              <a:t>Streamlit</a:t>
            </a:r>
            <a:endParaRPr sz="1600">
              <a:latin typeface="Verdana"/>
              <a:cs typeface="Verdana"/>
            </a:endParaRPr>
          </a:p>
          <a:p>
            <a:pPr marL="192405" indent="-180340">
              <a:lnSpc>
                <a:spcPct val="100000"/>
              </a:lnSpc>
              <a:spcBef>
                <a:spcPts val="300"/>
              </a:spcBef>
              <a:buFont typeface="Times New Roman"/>
              <a:buChar char="●"/>
              <a:tabLst>
                <a:tab pos="193040" algn="l"/>
              </a:tabLst>
            </a:pPr>
            <a:r>
              <a:rPr sz="1600" b="1" spc="-70" dirty="0">
                <a:solidFill>
                  <a:srgbClr val="124F5C"/>
                </a:solidFill>
                <a:latin typeface="Verdana"/>
                <a:cs typeface="Verdana"/>
              </a:rPr>
              <a:t>Various </a:t>
            </a:r>
            <a:r>
              <a:rPr sz="1600" b="1" spc="-50" dirty="0">
                <a:solidFill>
                  <a:srgbClr val="124F5C"/>
                </a:solidFill>
                <a:latin typeface="Verdana"/>
                <a:cs typeface="Verdana"/>
              </a:rPr>
              <a:t>prediction </a:t>
            </a:r>
            <a:r>
              <a:rPr sz="1600" b="1" spc="-95" dirty="0">
                <a:solidFill>
                  <a:srgbClr val="124F5C"/>
                </a:solidFill>
                <a:latin typeface="Verdana"/>
                <a:cs typeface="Verdana"/>
              </a:rPr>
              <a:t>Images </a:t>
            </a:r>
            <a:r>
              <a:rPr sz="1600" b="1" spc="-55" dirty="0">
                <a:solidFill>
                  <a:srgbClr val="124F5C"/>
                </a:solidFill>
                <a:latin typeface="Verdana"/>
                <a:cs typeface="Verdana"/>
              </a:rPr>
              <a:t>from </a:t>
            </a:r>
            <a:r>
              <a:rPr sz="1600" b="1" spc="-35" dirty="0">
                <a:solidFill>
                  <a:srgbClr val="124F5C"/>
                </a:solidFill>
                <a:latin typeface="Verdana"/>
                <a:cs typeface="Verdana"/>
              </a:rPr>
              <a:t>the</a:t>
            </a:r>
            <a:r>
              <a:rPr sz="1600" b="1" spc="-390" dirty="0">
                <a:solidFill>
                  <a:srgbClr val="124F5C"/>
                </a:solidFill>
                <a:latin typeface="Verdana"/>
                <a:cs typeface="Verdana"/>
              </a:rPr>
              <a:t> </a:t>
            </a:r>
            <a:r>
              <a:rPr sz="1600" b="1" spc="-15" dirty="0">
                <a:solidFill>
                  <a:srgbClr val="124F5C"/>
                </a:solidFill>
                <a:latin typeface="Verdana"/>
                <a:cs typeface="Verdana"/>
              </a:rPr>
              <a:t>WebApp</a:t>
            </a:r>
            <a:endParaRPr sz="1600">
              <a:latin typeface="Verdana"/>
              <a:cs typeface="Verdana"/>
            </a:endParaRPr>
          </a:p>
          <a:p>
            <a:pPr marL="192405" indent="-180340">
              <a:lnSpc>
                <a:spcPct val="100000"/>
              </a:lnSpc>
              <a:spcBef>
                <a:spcPts val="305"/>
              </a:spcBef>
              <a:buFont typeface="Times New Roman"/>
              <a:buChar char="●"/>
              <a:tabLst>
                <a:tab pos="193040" algn="l"/>
              </a:tabLst>
            </a:pPr>
            <a:r>
              <a:rPr sz="1600" b="1" spc="-60" dirty="0">
                <a:solidFill>
                  <a:srgbClr val="124F5C"/>
                </a:solidFill>
                <a:latin typeface="Verdana"/>
                <a:cs typeface="Verdana"/>
              </a:rPr>
              <a:t>Challenges</a:t>
            </a:r>
            <a:endParaRPr sz="1600">
              <a:latin typeface="Verdana"/>
              <a:cs typeface="Verdana"/>
            </a:endParaRPr>
          </a:p>
          <a:p>
            <a:pPr marL="192405" indent="-180340">
              <a:lnSpc>
                <a:spcPct val="100000"/>
              </a:lnSpc>
              <a:spcBef>
                <a:spcPts val="300"/>
              </a:spcBef>
              <a:buFont typeface="Times New Roman"/>
              <a:buChar char="●"/>
              <a:tabLst>
                <a:tab pos="193040" algn="l"/>
              </a:tabLst>
            </a:pPr>
            <a:r>
              <a:rPr sz="1600" b="1" spc="-60" dirty="0">
                <a:solidFill>
                  <a:srgbClr val="124F5C"/>
                </a:solidFill>
                <a:latin typeface="Verdana"/>
                <a:cs typeface="Verdana"/>
              </a:rPr>
              <a:t>Conclusions</a:t>
            </a:r>
            <a:endParaRPr sz="1600">
              <a:latin typeface="Verdana"/>
              <a:cs typeface="Verdana"/>
            </a:endParaRPr>
          </a:p>
          <a:p>
            <a:pPr marL="192405" indent="-180340">
              <a:lnSpc>
                <a:spcPct val="100000"/>
              </a:lnSpc>
              <a:spcBef>
                <a:spcPts val="300"/>
              </a:spcBef>
              <a:buFont typeface="Times New Roman"/>
              <a:buChar char="●"/>
              <a:tabLst>
                <a:tab pos="193040" algn="l"/>
              </a:tabLst>
            </a:pPr>
            <a:r>
              <a:rPr sz="1600" b="1" spc="-55" dirty="0">
                <a:solidFill>
                  <a:srgbClr val="124F5C"/>
                </a:solidFill>
                <a:latin typeface="Verdana"/>
                <a:cs typeface="Verdana"/>
              </a:rPr>
              <a:t>Some </a:t>
            </a:r>
            <a:r>
              <a:rPr sz="1600" b="1" spc="-50" dirty="0">
                <a:solidFill>
                  <a:srgbClr val="124F5C"/>
                </a:solidFill>
                <a:latin typeface="Verdana"/>
                <a:cs typeface="Verdana"/>
              </a:rPr>
              <a:t>Real</a:t>
            </a:r>
            <a:r>
              <a:rPr sz="1600" b="1" spc="-420" dirty="0">
                <a:solidFill>
                  <a:srgbClr val="124F5C"/>
                </a:solidFill>
                <a:latin typeface="Verdana"/>
                <a:cs typeface="Verdana"/>
              </a:rPr>
              <a:t> </a:t>
            </a:r>
            <a:r>
              <a:rPr sz="1600" b="1" spc="-55" dirty="0">
                <a:solidFill>
                  <a:srgbClr val="124F5C"/>
                </a:solidFill>
                <a:latin typeface="Verdana"/>
                <a:cs typeface="Verdana"/>
              </a:rPr>
              <a:t>Life </a:t>
            </a:r>
            <a:r>
              <a:rPr sz="1600" b="1" spc="-60" dirty="0">
                <a:solidFill>
                  <a:srgbClr val="124F5C"/>
                </a:solidFill>
                <a:latin typeface="Verdana"/>
                <a:cs typeface="Verdana"/>
              </a:rPr>
              <a:t>Experience </a:t>
            </a:r>
            <a:r>
              <a:rPr sz="1600" b="1" spc="-55" dirty="0">
                <a:solidFill>
                  <a:srgbClr val="124F5C"/>
                </a:solidFill>
                <a:latin typeface="Verdana"/>
                <a:cs typeface="Verdana"/>
              </a:rPr>
              <a:t>form </a:t>
            </a:r>
            <a:r>
              <a:rPr sz="1600" b="1" spc="-60" dirty="0">
                <a:solidFill>
                  <a:srgbClr val="124F5C"/>
                </a:solidFill>
                <a:latin typeface="Verdana"/>
                <a:cs typeface="Verdana"/>
              </a:rPr>
              <a:t>project</a:t>
            </a:r>
            <a:endParaRPr sz="1600">
              <a:latin typeface="Verdana"/>
              <a:cs typeface="Verdan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68701" y="494157"/>
            <a:ext cx="3327400" cy="696595"/>
          </a:xfrm>
          <a:prstGeom prst="rect">
            <a:avLst/>
          </a:prstGeom>
        </p:spPr>
        <p:txBody>
          <a:bodyPr vert="horz" wrap="square" lIns="0" tIns="13335" rIns="0" bIns="0" rtlCol="0">
            <a:spAutoFit/>
          </a:bodyPr>
          <a:lstStyle/>
          <a:p>
            <a:pPr marL="12700">
              <a:lnSpc>
                <a:spcPct val="100000"/>
              </a:lnSpc>
              <a:spcBef>
                <a:spcPts val="105"/>
              </a:spcBef>
            </a:pPr>
            <a:r>
              <a:rPr sz="4400" b="1" dirty="0">
                <a:solidFill>
                  <a:srgbClr val="CC0000"/>
                </a:solidFill>
                <a:latin typeface="Arial"/>
                <a:cs typeface="Arial"/>
              </a:rPr>
              <a:t>THANK</a:t>
            </a:r>
            <a:r>
              <a:rPr sz="4400" b="1" spc="-254" dirty="0">
                <a:solidFill>
                  <a:srgbClr val="CC0000"/>
                </a:solidFill>
                <a:latin typeface="Arial"/>
                <a:cs typeface="Arial"/>
              </a:rPr>
              <a:t> </a:t>
            </a:r>
            <a:r>
              <a:rPr sz="4400" b="1" dirty="0">
                <a:solidFill>
                  <a:srgbClr val="CC0000"/>
                </a:solidFill>
                <a:latin typeface="Arial"/>
                <a:cs typeface="Arial"/>
              </a:rPr>
              <a:t>YOU</a:t>
            </a:r>
            <a:endParaRPr sz="4400">
              <a:latin typeface="Arial"/>
              <a:cs typeface="Arial"/>
            </a:endParaRPr>
          </a:p>
        </p:txBody>
      </p:sp>
      <p:sp>
        <p:nvSpPr>
          <p:cNvPr id="3" name="object 3"/>
          <p:cNvSpPr txBox="1"/>
          <p:nvPr/>
        </p:nvSpPr>
        <p:spPr>
          <a:xfrm>
            <a:off x="8779256" y="4767173"/>
            <a:ext cx="1657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F5FBFF"/>
                </a:solidFill>
                <a:latin typeface="Arial"/>
                <a:cs typeface="Arial"/>
              </a:rPr>
              <a:t>18</a:t>
            </a:r>
            <a:endParaRPr sz="1000">
              <a:latin typeface="Arial"/>
              <a:cs typeface="Arial"/>
            </a:endParaRPr>
          </a:p>
        </p:txBody>
      </p:sp>
      <p:sp>
        <p:nvSpPr>
          <p:cNvPr id="4" name="object 4"/>
          <p:cNvSpPr txBox="1"/>
          <p:nvPr/>
        </p:nvSpPr>
        <p:spPr>
          <a:xfrm>
            <a:off x="3835146" y="2878582"/>
            <a:ext cx="1127760"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CC0000"/>
                </a:solidFill>
                <a:latin typeface="Arial"/>
                <a:cs typeface="Arial"/>
              </a:rPr>
              <a:t>Q &amp;</a:t>
            </a:r>
            <a:r>
              <a:rPr sz="3200" b="1" spc="-315" dirty="0">
                <a:solidFill>
                  <a:srgbClr val="CC0000"/>
                </a:solidFill>
                <a:latin typeface="Arial"/>
                <a:cs typeface="Arial"/>
              </a:rPr>
              <a:t> </a:t>
            </a:r>
            <a:r>
              <a:rPr sz="3200" b="1" dirty="0">
                <a:solidFill>
                  <a:srgbClr val="CC0000"/>
                </a:solidFill>
                <a:latin typeface="Arial"/>
                <a:cs typeface="Arial"/>
              </a:rPr>
              <a:t>A</a:t>
            </a:r>
            <a:endParaRPr sz="32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45357" y="56845"/>
            <a:ext cx="2557145" cy="483234"/>
          </a:xfrm>
          <a:prstGeom prst="rect">
            <a:avLst/>
          </a:prstGeom>
        </p:spPr>
        <p:txBody>
          <a:bodyPr vert="horz" wrap="square" lIns="0" tIns="12700" rIns="0" bIns="0" rtlCol="0">
            <a:spAutoFit/>
          </a:bodyPr>
          <a:lstStyle/>
          <a:p>
            <a:pPr marL="12700">
              <a:lnSpc>
                <a:spcPct val="100000"/>
              </a:lnSpc>
              <a:spcBef>
                <a:spcPts val="100"/>
              </a:spcBef>
            </a:pPr>
            <a:r>
              <a:rPr sz="3000" spc="-130" dirty="0">
                <a:solidFill>
                  <a:srgbClr val="CC0000"/>
                </a:solidFill>
              </a:rPr>
              <a:t>I</a:t>
            </a:r>
            <a:r>
              <a:rPr sz="3000" spc="-125" dirty="0">
                <a:solidFill>
                  <a:srgbClr val="CC0000"/>
                </a:solidFill>
              </a:rPr>
              <a:t>n</a:t>
            </a:r>
            <a:r>
              <a:rPr sz="3000" spc="-120" dirty="0">
                <a:solidFill>
                  <a:srgbClr val="CC0000"/>
                </a:solidFill>
              </a:rPr>
              <a:t>t</a:t>
            </a:r>
            <a:r>
              <a:rPr sz="3000" spc="-125" dirty="0">
                <a:solidFill>
                  <a:srgbClr val="CC0000"/>
                </a:solidFill>
              </a:rPr>
              <a:t>r</a:t>
            </a:r>
            <a:r>
              <a:rPr sz="3000" spc="-120" dirty="0">
                <a:solidFill>
                  <a:srgbClr val="CC0000"/>
                </a:solidFill>
              </a:rPr>
              <a:t>o</a:t>
            </a:r>
            <a:r>
              <a:rPr sz="3000" spc="-125" dirty="0">
                <a:solidFill>
                  <a:srgbClr val="CC0000"/>
                </a:solidFill>
              </a:rPr>
              <a:t>duc</a:t>
            </a:r>
            <a:r>
              <a:rPr sz="3000" spc="-135" dirty="0">
                <a:solidFill>
                  <a:srgbClr val="CC0000"/>
                </a:solidFill>
              </a:rPr>
              <a:t>t</a:t>
            </a:r>
            <a:r>
              <a:rPr sz="3000" spc="-130" dirty="0">
                <a:solidFill>
                  <a:srgbClr val="CC0000"/>
                </a:solidFill>
              </a:rPr>
              <a:t>i</a:t>
            </a:r>
            <a:r>
              <a:rPr sz="3000" spc="-135" dirty="0">
                <a:solidFill>
                  <a:srgbClr val="CC0000"/>
                </a:solidFill>
              </a:rPr>
              <a:t>o</a:t>
            </a:r>
            <a:r>
              <a:rPr sz="3000" dirty="0">
                <a:solidFill>
                  <a:srgbClr val="CC0000"/>
                </a:solidFill>
              </a:rPr>
              <a:t>n</a:t>
            </a:r>
            <a:endParaRPr sz="3000"/>
          </a:p>
        </p:txBody>
      </p:sp>
      <p:sp>
        <p:nvSpPr>
          <p:cNvPr id="6" name="object 6"/>
          <p:cNvSpPr txBox="1"/>
          <p:nvPr/>
        </p:nvSpPr>
        <p:spPr>
          <a:xfrm>
            <a:off x="8823959" y="4779155"/>
            <a:ext cx="146685" cy="167005"/>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434343"/>
                </a:solidFill>
                <a:latin typeface="Arial"/>
                <a:cs typeface="Arial"/>
              </a:rPr>
              <a:pPr marL="38100">
                <a:lnSpc>
                  <a:spcPct val="100000"/>
                </a:lnSpc>
              </a:pPr>
              <a:t>3</a:t>
            </a:fld>
            <a:endParaRPr sz="1000">
              <a:latin typeface="Arial"/>
              <a:cs typeface="Arial"/>
            </a:endParaRPr>
          </a:p>
        </p:txBody>
      </p:sp>
      <p:sp>
        <p:nvSpPr>
          <p:cNvPr id="3" name="object 3"/>
          <p:cNvSpPr txBox="1"/>
          <p:nvPr/>
        </p:nvSpPr>
        <p:spPr>
          <a:xfrm>
            <a:off x="492353" y="887983"/>
            <a:ext cx="5223510" cy="330835"/>
          </a:xfrm>
          <a:prstGeom prst="rect">
            <a:avLst/>
          </a:prstGeom>
        </p:spPr>
        <p:txBody>
          <a:bodyPr vert="horz" wrap="square" lIns="0" tIns="13335" rIns="0" bIns="0" rtlCol="0">
            <a:spAutoFit/>
          </a:bodyPr>
          <a:lstStyle/>
          <a:p>
            <a:pPr marL="367665" indent="-355600">
              <a:lnSpc>
                <a:spcPct val="100000"/>
              </a:lnSpc>
              <a:spcBef>
                <a:spcPts val="105"/>
              </a:spcBef>
              <a:buClr>
                <a:srgbClr val="124F5C"/>
              </a:buClr>
              <a:buFont typeface="Times New Roman"/>
              <a:buChar char="●"/>
              <a:tabLst>
                <a:tab pos="367665" algn="l"/>
                <a:tab pos="368300" algn="l"/>
              </a:tabLst>
            </a:pPr>
            <a:r>
              <a:rPr sz="2000" b="1" spc="-25" dirty="0">
                <a:solidFill>
                  <a:srgbClr val="0D3945"/>
                </a:solidFill>
                <a:latin typeface="Verdana"/>
                <a:cs typeface="Verdana"/>
              </a:rPr>
              <a:t>What</a:t>
            </a:r>
            <a:r>
              <a:rPr sz="2000" b="1" spc="-55" dirty="0">
                <a:solidFill>
                  <a:srgbClr val="0D3945"/>
                </a:solidFill>
                <a:latin typeface="Verdana"/>
                <a:cs typeface="Verdana"/>
              </a:rPr>
              <a:t> is</a:t>
            </a:r>
            <a:r>
              <a:rPr sz="2000" b="1" spc="-235" dirty="0">
                <a:solidFill>
                  <a:srgbClr val="0D3945"/>
                </a:solidFill>
                <a:latin typeface="Verdana"/>
                <a:cs typeface="Verdana"/>
              </a:rPr>
              <a:t> </a:t>
            </a:r>
            <a:r>
              <a:rPr sz="2000" b="1" spc="-35" dirty="0">
                <a:solidFill>
                  <a:srgbClr val="0D3945"/>
                </a:solidFill>
                <a:latin typeface="Verdana"/>
                <a:cs typeface="Verdana"/>
              </a:rPr>
              <a:t>Face</a:t>
            </a:r>
            <a:r>
              <a:rPr sz="2000" b="1" spc="-120" dirty="0">
                <a:solidFill>
                  <a:srgbClr val="0D3945"/>
                </a:solidFill>
                <a:latin typeface="Verdana"/>
                <a:cs typeface="Verdana"/>
              </a:rPr>
              <a:t> </a:t>
            </a:r>
            <a:r>
              <a:rPr sz="2000" b="1" spc="-40" dirty="0">
                <a:solidFill>
                  <a:srgbClr val="0D3945"/>
                </a:solidFill>
                <a:latin typeface="Verdana"/>
                <a:cs typeface="Verdana"/>
              </a:rPr>
              <a:t>Emotion</a:t>
            </a:r>
            <a:r>
              <a:rPr sz="2000" b="1" spc="-150" dirty="0">
                <a:solidFill>
                  <a:srgbClr val="0D3945"/>
                </a:solidFill>
                <a:latin typeface="Verdana"/>
                <a:cs typeface="Verdana"/>
              </a:rPr>
              <a:t> </a:t>
            </a:r>
            <a:r>
              <a:rPr sz="2000" b="1" spc="-55" dirty="0">
                <a:solidFill>
                  <a:srgbClr val="0D3945"/>
                </a:solidFill>
                <a:latin typeface="Verdana"/>
                <a:cs typeface="Verdana"/>
              </a:rPr>
              <a:t>Recognition</a:t>
            </a:r>
            <a:r>
              <a:rPr sz="2000" b="1" spc="-425" dirty="0">
                <a:solidFill>
                  <a:srgbClr val="0D3945"/>
                </a:solidFill>
                <a:latin typeface="Verdana"/>
                <a:cs typeface="Verdana"/>
              </a:rPr>
              <a:t> </a:t>
            </a:r>
            <a:r>
              <a:rPr sz="2000" b="1" dirty="0">
                <a:solidFill>
                  <a:srgbClr val="0D3945"/>
                </a:solidFill>
                <a:latin typeface="Verdana"/>
                <a:cs typeface="Verdana"/>
              </a:rPr>
              <a:t>?</a:t>
            </a:r>
            <a:endParaRPr sz="2000">
              <a:latin typeface="Verdana"/>
              <a:cs typeface="Verdana"/>
            </a:endParaRPr>
          </a:p>
        </p:txBody>
      </p:sp>
      <p:sp>
        <p:nvSpPr>
          <p:cNvPr id="4" name="object 4"/>
          <p:cNvSpPr txBox="1"/>
          <p:nvPr/>
        </p:nvSpPr>
        <p:spPr>
          <a:xfrm>
            <a:off x="492353" y="2641473"/>
            <a:ext cx="3630295" cy="330835"/>
          </a:xfrm>
          <a:prstGeom prst="rect">
            <a:avLst/>
          </a:prstGeom>
        </p:spPr>
        <p:txBody>
          <a:bodyPr vert="horz" wrap="square" lIns="0" tIns="12700" rIns="0" bIns="0" rtlCol="0">
            <a:spAutoFit/>
          </a:bodyPr>
          <a:lstStyle/>
          <a:p>
            <a:pPr marL="439420" indent="-426720">
              <a:lnSpc>
                <a:spcPct val="100000"/>
              </a:lnSpc>
              <a:spcBef>
                <a:spcPts val="100"/>
              </a:spcBef>
              <a:buClr>
                <a:srgbClr val="124F5C"/>
              </a:buClr>
              <a:buFont typeface="Times New Roman"/>
              <a:buChar char="●"/>
              <a:tabLst>
                <a:tab pos="438784" algn="l"/>
                <a:tab pos="439420" algn="l"/>
              </a:tabLst>
            </a:pPr>
            <a:r>
              <a:rPr sz="2000" b="1" spc="-25" dirty="0">
                <a:solidFill>
                  <a:srgbClr val="0D3945"/>
                </a:solidFill>
                <a:latin typeface="Verdana"/>
                <a:cs typeface="Verdana"/>
              </a:rPr>
              <a:t>Why </a:t>
            </a:r>
            <a:r>
              <a:rPr sz="2000" b="1" spc="-35" dirty="0">
                <a:solidFill>
                  <a:srgbClr val="0D3945"/>
                </a:solidFill>
                <a:latin typeface="Verdana"/>
                <a:cs typeface="Verdana"/>
              </a:rPr>
              <a:t>it </a:t>
            </a:r>
            <a:r>
              <a:rPr sz="2000" b="1" spc="-55" dirty="0">
                <a:solidFill>
                  <a:srgbClr val="0D3945"/>
                </a:solidFill>
                <a:latin typeface="Verdana"/>
                <a:cs typeface="Verdana"/>
              </a:rPr>
              <a:t>is </a:t>
            </a:r>
            <a:r>
              <a:rPr sz="2000" b="1" spc="-50" dirty="0">
                <a:solidFill>
                  <a:srgbClr val="0D3945"/>
                </a:solidFill>
                <a:latin typeface="Verdana"/>
                <a:cs typeface="Verdana"/>
              </a:rPr>
              <a:t>so</a:t>
            </a:r>
            <a:r>
              <a:rPr sz="2000" b="1" spc="-484" dirty="0">
                <a:solidFill>
                  <a:srgbClr val="0D3945"/>
                </a:solidFill>
                <a:latin typeface="Verdana"/>
                <a:cs typeface="Verdana"/>
              </a:rPr>
              <a:t> </a:t>
            </a:r>
            <a:r>
              <a:rPr sz="2000" b="1" spc="-30" dirty="0">
                <a:solidFill>
                  <a:srgbClr val="0D3945"/>
                </a:solidFill>
                <a:latin typeface="Verdana"/>
                <a:cs typeface="Verdana"/>
              </a:rPr>
              <a:t>important?</a:t>
            </a:r>
            <a:endParaRPr sz="2000">
              <a:latin typeface="Verdana"/>
              <a:cs typeface="Verdana"/>
            </a:endParaRPr>
          </a:p>
        </p:txBody>
      </p:sp>
      <p:sp>
        <p:nvSpPr>
          <p:cNvPr id="5" name="object 5"/>
          <p:cNvSpPr txBox="1"/>
          <p:nvPr/>
        </p:nvSpPr>
        <p:spPr>
          <a:xfrm>
            <a:off x="492353" y="4394708"/>
            <a:ext cx="7069455" cy="331470"/>
          </a:xfrm>
          <a:prstGeom prst="rect">
            <a:avLst/>
          </a:prstGeom>
        </p:spPr>
        <p:txBody>
          <a:bodyPr vert="horz" wrap="square" lIns="0" tIns="13335" rIns="0" bIns="0" rtlCol="0">
            <a:spAutoFit/>
          </a:bodyPr>
          <a:lstStyle/>
          <a:p>
            <a:pPr marL="439420" indent="-426720">
              <a:lnSpc>
                <a:spcPct val="100000"/>
              </a:lnSpc>
              <a:spcBef>
                <a:spcPts val="105"/>
              </a:spcBef>
              <a:buClr>
                <a:srgbClr val="124F5C"/>
              </a:buClr>
              <a:buFont typeface="Times New Roman"/>
              <a:buChar char="●"/>
              <a:tabLst>
                <a:tab pos="438784" algn="l"/>
                <a:tab pos="439420" algn="l"/>
              </a:tabLst>
            </a:pPr>
            <a:r>
              <a:rPr sz="2000" b="1" spc="-30" dirty="0">
                <a:solidFill>
                  <a:srgbClr val="0D3945"/>
                </a:solidFill>
                <a:latin typeface="Verdana"/>
                <a:cs typeface="Verdana"/>
              </a:rPr>
              <a:t>What </a:t>
            </a:r>
            <a:r>
              <a:rPr sz="2000" b="1" spc="-55" dirty="0">
                <a:solidFill>
                  <a:srgbClr val="0D3945"/>
                </a:solidFill>
                <a:latin typeface="Verdana"/>
                <a:cs typeface="Verdana"/>
              </a:rPr>
              <a:t>is </a:t>
            </a:r>
            <a:r>
              <a:rPr sz="2000" b="1" spc="-30" dirty="0">
                <a:solidFill>
                  <a:srgbClr val="0D3945"/>
                </a:solidFill>
                <a:latin typeface="Verdana"/>
                <a:cs typeface="Verdana"/>
              </a:rPr>
              <a:t>the </a:t>
            </a:r>
            <a:r>
              <a:rPr sz="2000" b="1" spc="-55" dirty="0">
                <a:solidFill>
                  <a:srgbClr val="0D3945"/>
                </a:solidFill>
                <a:latin typeface="Verdana"/>
                <a:cs typeface="Verdana"/>
              </a:rPr>
              <a:t>scopes </a:t>
            </a:r>
            <a:r>
              <a:rPr sz="2000" b="1" spc="-30" dirty="0">
                <a:solidFill>
                  <a:srgbClr val="0D3945"/>
                </a:solidFill>
                <a:latin typeface="Verdana"/>
                <a:cs typeface="Verdana"/>
              </a:rPr>
              <a:t>of </a:t>
            </a:r>
            <a:r>
              <a:rPr sz="2000" b="1" spc="-35" dirty="0">
                <a:solidFill>
                  <a:srgbClr val="0D3945"/>
                </a:solidFill>
                <a:latin typeface="Verdana"/>
                <a:cs typeface="Verdana"/>
              </a:rPr>
              <a:t>Face</a:t>
            </a:r>
            <a:r>
              <a:rPr sz="2000" b="1" spc="-495" dirty="0">
                <a:solidFill>
                  <a:srgbClr val="0D3945"/>
                </a:solidFill>
                <a:latin typeface="Verdana"/>
                <a:cs typeface="Verdana"/>
              </a:rPr>
              <a:t> </a:t>
            </a:r>
            <a:r>
              <a:rPr sz="2000" b="1" spc="-50" dirty="0">
                <a:solidFill>
                  <a:srgbClr val="0D3945"/>
                </a:solidFill>
                <a:latin typeface="Verdana"/>
                <a:cs typeface="Verdana"/>
              </a:rPr>
              <a:t>EmotionRecognition?</a:t>
            </a:r>
            <a:endParaRPr sz="2000">
              <a:latin typeface="Verdana"/>
              <a:cs typeface="Verdan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1201" y="197053"/>
            <a:ext cx="3261995" cy="452120"/>
          </a:xfrm>
          <a:prstGeom prst="rect">
            <a:avLst/>
          </a:prstGeom>
        </p:spPr>
        <p:txBody>
          <a:bodyPr vert="horz" wrap="square" lIns="0" tIns="12065" rIns="0" bIns="0" rtlCol="0">
            <a:spAutoFit/>
          </a:bodyPr>
          <a:lstStyle/>
          <a:p>
            <a:pPr marL="12700">
              <a:lnSpc>
                <a:spcPct val="100000"/>
              </a:lnSpc>
              <a:spcBef>
                <a:spcPts val="95"/>
              </a:spcBef>
            </a:pPr>
            <a:r>
              <a:rPr spc="-5" dirty="0">
                <a:solidFill>
                  <a:srgbClr val="CC0000"/>
                </a:solidFill>
                <a:latin typeface="Arial"/>
                <a:cs typeface="Arial"/>
              </a:rPr>
              <a:t>Problem</a:t>
            </a:r>
            <a:r>
              <a:rPr spc="-100" dirty="0">
                <a:solidFill>
                  <a:srgbClr val="CC0000"/>
                </a:solidFill>
                <a:latin typeface="Arial"/>
                <a:cs typeface="Arial"/>
              </a:rPr>
              <a:t> </a:t>
            </a:r>
            <a:r>
              <a:rPr dirty="0">
                <a:solidFill>
                  <a:srgbClr val="CC0000"/>
                </a:solidFill>
                <a:latin typeface="Arial"/>
                <a:cs typeface="Arial"/>
              </a:rPr>
              <a:t>Statement</a:t>
            </a:r>
          </a:p>
        </p:txBody>
      </p:sp>
      <p:sp>
        <p:nvSpPr>
          <p:cNvPr id="4" name="object 4"/>
          <p:cNvSpPr txBox="1"/>
          <p:nvPr/>
        </p:nvSpPr>
        <p:spPr>
          <a:xfrm>
            <a:off x="8823959" y="4779155"/>
            <a:ext cx="146685" cy="167005"/>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434343"/>
                </a:solidFill>
                <a:latin typeface="Arial"/>
                <a:cs typeface="Arial"/>
              </a:rPr>
              <a:pPr marL="38100">
                <a:lnSpc>
                  <a:spcPct val="100000"/>
                </a:lnSpc>
              </a:pPr>
              <a:t>4</a:t>
            </a:fld>
            <a:endParaRPr sz="1000">
              <a:latin typeface="Arial"/>
              <a:cs typeface="Arial"/>
            </a:endParaRPr>
          </a:p>
        </p:txBody>
      </p:sp>
      <p:sp>
        <p:nvSpPr>
          <p:cNvPr id="3" name="object 3"/>
          <p:cNvSpPr txBox="1"/>
          <p:nvPr/>
        </p:nvSpPr>
        <p:spPr>
          <a:xfrm>
            <a:off x="282041" y="674624"/>
            <a:ext cx="8669020" cy="3874770"/>
          </a:xfrm>
          <a:prstGeom prst="rect">
            <a:avLst/>
          </a:prstGeom>
        </p:spPr>
        <p:txBody>
          <a:bodyPr vert="horz" wrap="square" lIns="0" tIns="12700" rIns="0" bIns="0" rtlCol="0">
            <a:spAutoFit/>
          </a:bodyPr>
          <a:lstStyle/>
          <a:p>
            <a:pPr marL="12700" marR="299720">
              <a:lnSpc>
                <a:spcPct val="114999"/>
              </a:lnSpc>
              <a:spcBef>
                <a:spcPts val="100"/>
              </a:spcBef>
            </a:pPr>
            <a:r>
              <a:rPr sz="1200" dirty="0">
                <a:solidFill>
                  <a:srgbClr val="0D3945"/>
                </a:solidFill>
                <a:latin typeface="Arial"/>
                <a:cs typeface="Arial"/>
              </a:rPr>
              <a:t>The</a:t>
            </a:r>
            <a:r>
              <a:rPr sz="1200" spc="-15" dirty="0">
                <a:solidFill>
                  <a:srgbClr val="0D3945"/>
                </a:solidFill>
                <a:latin typeface="Arial"/>
                <a:cs typeface="Arial"/>
              </a:rPr>
              <a:t> </a:t>
            </a:r>
            <a:r>
              <a:rPr sz="1200" dirty="0">
                <a:solidFill>
                  <a:srgbClr val="0D3945"/>
                </a:solidFill>
                <a:latin typeface="Arial"/>
                <a:cs typeface="Arial"/>
              </a:rPr>
              <a:t>Indian</a:t>
            </a:r>
            <a:r>
              <a:rPr sz="1200" spc="-20" dirty="0">
                <a:solidFill>
                  <a:srgbClr val="0D3945"/>
                </a:solidFill>
                <a:latin typeface="Arial"/>
                <a:cs typeface="Arial"/>
              </a:rPr>
              <a:t> </a:t>
            </a:r>
            <a:r>
              <a:rPr sz="1200" spc="-5" dirty="0">
                <a:solidFill>
                  <a:srgbClr val="0D3945"/>
                </a:solidFill>
                <a:latin typeface="Arial"/>
                <a:cs typeface="Arial"/>
              </a:rPr>
              <a:t>education</a:t>
            </a:r>
            <a:r>
              <a:rPr sz="1200" spc="-50" dirty="0">
                <a:solidFill>
                  <a:srgbClr val="0D3945"/>
                </a:solidFill>
                <a:latin typeface="Arial"/>
                <a:cs typeface="Arial"/>
              </a:rPr>
              <a:t> </a:t>
            </a:r>
            <a:r>
              <a:rPr sz="1200" spc="-5" dirty="0">
                <a:solidFill>
                  <a:srgbClr val="0D3945"/>
                </a:solidFill>
                <a:latin typeface="Arial"/>
                <a:cs typeface="Arial"/>
              </a:rPr>
              <a:t>landscape</a:t>
            </a:r>
            <a:r>
              <a:rPr sz="1200" spc="-50" dirty="0">
                <a:solidFill>
                  <a:srgbClr val="0D3945"/>
                </a:solidFill>
                <a:latin typeface="Arial"/>
                <a:cs typeface="Arial"/>
              </a:rPr>
              <a:t> </a:t>
            </a:r>
            <a:r>
              <a:rPr sz="1200" spc="-5" dirty="0">
                <a:solidFill>
                  <a:srgbClr val="0D3945"/>
                </a:solidFill>
                <a:latin typeface="Arial"/>
                <a:cs typeface="Arial"/>
              </a:rPr>
              <a:t>has</a:t>
            </a:r>
            <a:r>
              <a:rPr sz="1200" spc="-30" dirty="0">
                <a:solidFill>
                  <a:srgbClr val="0D3945"/>
                </a:solidFill>
                <a:latin typeface="Arial"/>
                <a:cs typeface="Arial"/>
              </a:rPr>
              <a:t> </a:t>
            </a:r>
            <a:r>
              <a:rPr sz="1200" spc="-5" dirty="0">
                <a:solidFill>
                  <a:srgbClr val="0D3945"/>
                </a:solidFill>
                <a:latin typeface="Arial"/>
                <a:cs typeface="Arial"/>
              </a:rPr>
              <a:t>been</a:t>
            </a:r>
            <a:r>
              <a:rPr sz="1200" spc="-40" dirty="0">
                <a:solidFill>
                  <a:srgbClr val="0D3945"/>
                </a:solidFill>
                <a:latin typeface="Arial"/>
                <a:cs typeface="Arial"/>
              </a:rPr>
              <a:t> </a:t>
            </a:r>
            <a:r>
              <a:rPr sz="1200" spc="-10" dirty="0">
                <a:solidFill>
                  <a:srgbClr val="0D3945"/>
                </a:solidFill>
                <a:latin typeface="Arial"/>
                <a:cs typeface="Arial"/>
              </a:rPr>
              <a:t>undergoing</a:t>
            </a:r>
            <a:r>
              <a:rPr sz="1200" spc="-45" dirty="0">
                <a:solidFill>
                  <a:srgbClr val="0D3945"/>
                </a:solidFill>
                <a:latin typeface="Arial"/>
                <a:cs typeface="Arial"/>
              </a:rPr>
              <a:t> </a:t>
            </a:r>
            <a:r>
              <a:rPr sz="1200" spc="-5" dirty="0">
                <a:solidFill>
                  <a:srgbClr val="0D3945"/>
                </a:solidFill>
                <a:latin typeface="Arial"/>
                <a:cs typeface="Arial"/>
              </a:rPr>
              <a:t>rapid</a:t>
            </a:r>
            <a:r>
              <a:rPr sz="1200" spc="-40" dirty="0">
                <a:solidFill>
                  <a:srgbClr val="0D3945"/>
                </a:solidFill>
                <a:latin typeface="Arial"/>
                <a:cs typeface="Arial"/>
              </a:rPr>
              <a:t> </a:t>
            </a:r>
            <a:r>
              <a:rPr sz="1200" spc="-10" dirty="0">
                <a:solidFill>
                  <a:srgbClr val="0D3945"/>
                </a:solidFill>
                <a:latin typeface="Arial"/>
                <a:cs typeface="Arial"/>
              </a:rPr>
              <a:t>changes </a:t>
            </a:r>
            <a:r>
              <a:rPr sz="1200" dirty="0">
                <a:solidFill>
                  <a:srgbClr val="0D3945"/>
                </a:solidFill>
                <a:latin typeface="Arial"/>
                <a:cs typeface="Arial"/>
              </a:rPr>
              <a:t>for</a:t>
            </a:r>
            <a:r>
              <a:rPr sz="1200" spc="-10" dirty="0">
                <a:solidFill>
                  <a:srgbClr val="0D3945"/>
                </a:solidFill>
                <a:latin typeface="Arial"/>
                <a:cs typeface="Arial"/>
              </a:rPr>
              <a:t> </a:t>
            </a:r>
            <a:r>
              <a:rPr sz="1200" dirty="0">
                <a:solidFill>
                  <a:srgbClr val="0D3945"/>
                </a:solidFill>
                <a:latin typeface="Arial"/>
                <a:cs typeface="Arial"/>
              </a:rPr>
              <a:t>the</a:t>
            </a:r>
            <a:r>
              <a:rPr sz="1200" spc="-15" dirty="0">
                <a:solidFill>
                  <a:srgbClr val="0D3945"/>
                </a:solidFill>
                <a:latin typeface="Arial"/>
                <a:cs typeface="Arial"/>
              </a:rPr>
              <a:t> </a:t>
            </a:r>
            <a:r>
              <a:rPr sz="1200" dirty="0">
                <a:solidFill>
                  <a:srgbClr val="0D3945"/>
                </a:solidFill>
                <a:latin typeface="Arial"/>
                <a:cs typeface="Arial"/>
              </a:rPr>
              <a:t>past</a:t>
            </a:r>
            <a:r>
              <a:rPr sz="1200" spc="10" dirty="0">
                <a:solidFill>
                  <a:srgbClr val="0D3945"/>
                </a:solidFill>
                <a:latin typeface="Arial"/>
                <a:cs typeface="Arial"/>
              </a:rPr>
              <a:t> </a:t>
            </a:r>
            <a:r>
              <a:rPr sz="1200" spc="-5" dirty="0">
                <a:solidFill>
                  <a:srgbClr val="0D3945"/>
                </a:solidFill>
                <a:latin typeface="Arial"/>
                <a:cs typeface="Arial"/>
              </a:rPr>
              <a:t>10</a:t>
            </a:r>
            <a:r>
              <a:rPr sz="1200" spc="-25" dirty="0">
                <a:solidFill>
                  <a:srgbClr val="0D3945"/>
                </a:solidFill>
                <a:latin typeface="Arial"/>
                <a:cs typeface="Arial"/>
              </a:rPr>
              <a:t> </a:t>
            </a:r>
            <a:r>
              <a:rPr sz="1200" spc="-5" dirty="0">
                <a:solidFill>
                  <a:srgbClr val="0D3945"/>
                </a:solidFill>
                <a:latin typeface="Arial"/>
                <a:cs typeface="Arial"/>
              </a:rPr>
              <a:t>years</a:t>
            </a:r>
            <a:r>
              <a:rPr sz="1200" spc="-20" dirty="0">
                <a:solidFill>
                  <a:srgbClr val="0D3945"/>
                </a:solidFill>
                <a:latin typeface="Arial"/>
                <a:cs typeface="Arial"/>
              </a:rPr>
              <a:t> </a:t>
            </a:r>
            <a:r>
              <a:rPr sz="1200" spc="-5" dirty="0">
                <a:solidFill>
                  <a:srgbClr val="0D3945"/>
                </a:solidFill>
                <a:latin typeface="Arial"/>
                <a:cs typeface="Arial"/>
              </a:rPr>
              <a:t>owing</a:t>
            </a:r>
            <a:r>
              <a:rPr sz="1200" spc="-30" dirty="0">
                <a:solidFill>
                  <a:srgbClr val="0D3945"/>
                </a:solidFill>
                <a:latin typeface="Arial"/>
                <a:cs typeface="Arial"/>
              </a:rPr>
              <a:t> </a:t>
            </a:r>
            <a:r>
              <a:rPr sz="1200" dirty="0">
                <a:solidFill>
                  <a:srgbClr val="0D3945"/>
                </a:solidFill>
                <a:latin typeface="Arial"/>
                <a:cs typeface="Arial"/>
              </a:rPr>
              <a:t>to</a:t>
            </a:r>
            <a:r>
              <a:rPr sz="1200" spc="5" dirty="0">
                <a:solidFill>
                  <a:srgbClr val="0D3945"/>
                </a:solidFill>
                <a:latin typeface="Arial"/>
                <a:cs typeface="Arial"/>
              </a:rPr>
              <a:t> </a:t>
            </a:r>
            <a:r>
              <a:rPr sz="1200" dirty="0">
                <a:solidFill>
                  <a:srgbClr val="0D3945"/>
                </a:solidFill>
                <a:latin typeface="Arial"/>
                <a:cs typeface="Arial"/>
              </a:rPr>
              <a:t>the</a:t>
            </a:r>
            <a:r>
              <a:rPr sz="1200" spc="-25" dirty="0">
                <a:solidFill>
                  <a:srgbClr val="0D3945"/>
                </a:solidFill>
                <a:latin typeface="Arial"/>
                <a:cs typeface="Arial"/>
              </a:rPr>
              <a:t> </a:t>
            </a:r>
            <a:r>
              <a:rPr sz="1200" spc="-10" dirty="0">
                <a:solidFill>
                  <a:srgbClr val="0D3945"/>
                </a:solidFill>
                <a:latin typeface="Arial"/>
                <a:cs typeface="Arial"/>
              </a:rPr>
              <a:t>advancement</a:t>
            </a:r>
            <a:r>
              <a:rPr sz="1200" spc="-35" dirty="0">
                <a:solidFill>
                  <a:srgbClr val="0D3945"/>
                </a:solidFill>
                <a:latin typeface="Arial"/>
                <a:cs typeface="Arial"/>
              </a:rPr>
              <a:t> </a:t>
            </a:r>
            <a:r>
              <a:rPr sz="1200" dirty="0">
                <a:solidFill>
                  <a:srgbClr val="0D3945"/>
                </a:solidFill>
                <a:latin typeface="Arial"/>
                <a:cs typeface="Arial"/>
              </a:rPr>
              <a:t>of</a:t>
            </a:r>
            <a:r>
              <a:rPr sz="1200" spc="-5" dirty="0">
                <a:solidFill>
                  <a:srgbClr val="0D3945"/>
                </a:solidFill>
                <a:latin typeface="Arial"/>
                <a:cs typeface="Arial"/>
              </a:rPr>
              <a:t> web-  based</a:t>
            </a:r>
            <a:r>
              <a:rPr sz="1200" spc="-55" dirty="0">
                <a:solidFill>
                  <a:srgbClr val="0D3945"/>
                </a:solidFill>
                <a:latin typeface="Arial"/>
                <a:cs typeface="Arial"/>
              </a:rPr>
              <a:t> </a:t>
            </a:r>
            <a:r>
              <a:rPr sz="1200" dirty="0">
                <a:solidFill>
                  <a:srgbClr val="0D3945"/>
                </a:solidFill>
                <a:latin typeface="Arial"/>
                <a:cs typeface="Arial"/>
              </a:rPr>
              <a:t>learning</a:t>
            </a:r>
            <a:r>
              <a:rPr sz="1200" spc="-30" dirty="0">
                <a:solidFill>
                  <a:srgbClr val="0D3945"/>
                </a:solidFill>
                <a:latin typeface="Arial"/>
                <a:cs typeface="Arial"/>
              </a:rPr>
              <a:t> </a:t>
            </a:r>
            <a:r>
              <a:rPr sz="1200" spc="-5" dirty="0">
                <a:solidFill>
                  <a:srgbClr val="0D3945"/>
                </a:solidFill>
                <a:latin typeface="Arial"/>
                <a:cs typeface="Arial"/>
              </a:rPr>
              <a:t>services,</a:t>
            </a:r>
            <a:r>
              <a:rPr sz="1200" spc="-45" dirty="0">
                <a:solidFill>
                  <a:srgbClr val="0D3945"/>
                </a:solidFill>
                <a:latin typeface="Arial"/>
                <a:cs typeface="Arial"/>
              </a:rPr>
              <a:t> </a:t>
            </a:r>
            <a:r>
              <a:rPr sz="1200" spc="-10" dirty="0">
                <a:solidFill>
                  <a:srgbClr val="0D3945"/>
                </a:solidFill>
                <a:latin typeface="Arial"/>
                <a:cs typeface="Arial"/>
              </a:rPr>
              <a:t>specifically,</a:t>
            </a:r>
            <a:r>
              <a:rPr sz="1200" spc="-35" dirty="0">
                <a:solidFill>
                  <a:srgbClr val="0D3945"/>
                </a:solidFill>
                <a:latin typeface="Arial"/>
                <a:cs typeface="Arial"/>
              </a:rPr>
              <a:t> </a:t>
            </a:r>
            <a:r>
              <a:rPr sz="1200" spc="-10" dirty="0">
                <a:solidFill>
                  <a:srgbClr val="0D3945"/>
                </a:solidFill>
                <a:latin typeface="Arial"/>
                <a:cs typeface="Arial"/>
              </a:rPr>
              <a:t>eLearning</a:t>
            </a:r>
            <a:r>
              <a:rPr sz="1200" spc="-145" dirty="0">
                <a:solidFill>
                  <a:srgbClr val="0D3945"/>
                </a:solidFill>
                <a:latin typeface="Arial"/>
                <a:cs typeface="Arial"/>
              </a:rPr>
              <a:t> </a:t>
            </a:r>
            <a:r>
              <a:rPr sz="1200" dirty="0">
                <a:solidFill>
                  <a:srgbClr val="0D3945"/>
                </a:solidFill>
                <a:latin typeface="Arial"/>
                <a:cs typeface="Arial"/>
              </a:rPr>
              <a:t>platforms.</a:t>
            </a:r>
            <a:endParaRPr sz="1200">
              <a:latin typeface="Arial"/>
              <a:cs typeface="Arial"/>
            </a:endParaRPr>
          </a:p>
          <a:p>
            <a:pPr marL="12700">
              <a:lnSpc>
                <a:spcPct val="100000"/>
              </a:lnSpc>
              <a:spcBef>
                <a:spcPts val="865"/>
              </a:spcBef>
            </a:pPr>
            <a:r>
              <a:rPr sz="1200" spc="-5" dirty="0">
                <a:solidFill>
                  <a:srgbClr val="0D3945"/>
                </a:solidFill>
                <a:latin typeface="Arial"/>
                <a:cs typeface="Arial"/>
              </a:rPr>
              <a:t>Global</a:t>
            </a:r>
            <a:r>
              <a:rPr sz="1200" spc="-25" dirty="0">
                <a:solidFill>
                  <a:srgbClr val="0D3945"/>
                </a:solidFill>
                <a:latin typeface="Arial"/>
                <a:cs typeface="Arial"/>
              </a:rPr>
              <a:t> </a:t>
            </a:r>
            <a:r>
              <a:rPr sz="1200" dirty="0">
                <a:solidFill>
                  <a:srgbClr val="0D3945"/>
                </a:solidFill>
                <a:latin typeface="Arial"/>
                <a:cs typeface="Arial"/>
              </a:rPr>
              <a:t>E-learning</a:t>
            </a:r>
            <a:r>
              <a:rPr sz="1200" spc="-45" dirty="0">
                <a:solidFill>
                  <a:srgbClr val="0D3945"/>
                </a:solidFill>
                <a:latin typeface="Arial"/>
                <a:cs typeface="Arial"/>
              </a:rPr>
              <a:t> </a:t>
            </a:r>
            <a:r>
              <a:rPr sz="1200" spc="-5" dirty="0">
                <a:solidFill>
                  <a:srgbClr val="0D3945"/>
                </a:solidFill>
                <a:latin typeface="Arial"/>
                <a:cs typeface="Arial"/>
              </a:rPr>
              <a:t>is</a:t>
            </a:r>
            <a:r>
              <a:rPr sz="1200" dirty="0">
                <a:solidFill>
                  <a:srgbClr val="0D3945"/>
                </a:solidFill>
                <a:latin typeface="Arial"/>
                <a:cs typeface="Arial"/>
              </a:rPr>
              <a:t> estimated</a:t>
            </a:r>
            <a:r>
              <a:rPr sz="1200" spc="-40" dirty="0">
                <a:solidFill>
                  <a:srgbClr val="0D3945"/>
                </a:solidFill>
                <a:latin typeface="Arial"/>
                <a:cs typeface="Arial"/>
              </a:rPr>
              <a:t> </a:t>
            </a:r>
            <a:r>
              <a:rPr sz="1200" dirty="0">
                <a:solidFill>
                  <a:srgbClr val="0D3945"/>
                </a:solidFill>
                <a:latin typeface="Arial"/>
                <a:cs typeface="Arial"/>
              </a:rPr>
              <a:t>to</a:t>
            </a:r>
            <a:r>
              <a:rPr sz="1200" spc="15" dirty="0">
                <a:solidFill>
                  <a:srgbClr val="0D3945"/>
                </a:solidFill>
                <a:latin typeface="Arial"/>
                <a:cs typeface="Arial"/>
              </a:rPr>
              <a:t> </a:t>
            </a:r>
            <a:r>
              <a:rPr sz="1200" spc="-5" dirty="0">
                <a:solidFill>
                  <a:srgbClr val="0D3945"/>
                </a:solidFill>
                <a:latin typeface="Arial"/>
                <a:cs typeface="Arial"/>
              </a:rPr>
              <a:t>witness</a:t>
            </a:r>
            <a:r>
              <a:rPr sz="1200" spc="-45" dirty="0">
                <a:solidFill>
                  <a:srgbClr val="0D3945"/>
                </a:solidFill>
                <a:latin typeface="Arial"/>
                <a:cs typeface="Arial"/>
              </a:rPr>
              <a:t> </a:t>
            </a:r>
            <a:r>
              <a:rPr sz="1200" spc="-5" dirty="0">
                <a:solidFill>
                  <a:srgbClr val="0D3945"/>
                </a:solidFill>
                <a:latin typeface="Arial"/>
                <a:cs typeface="Arial"/>
              </a:rPr>
              <a:t>an</a:t>
            </a:r>
            <a:r>
              <a:rPr sz="1200" spc="-20" dirty="0">
                <a:solidFill>
                  <a:srgbClr val="0D3945"/>
                </a:solidFill>
                <a:latin typeface="Arial"/>
                <a:cs typeface="Arial"/>
              </a:rPr>
              <a:t> </a:t>
            </a:r>
            <a:r>
              <a:rPr sz="1200" spc="-5" dirty="0">
                <a:solidFill>
                  <a:srgbClr val="0D3945"/>
                </a:solidFill>
                <a:latin typeface="Arial"/>
                <a:cs typeface="Arial"/>
              </a:rPr>
              <a:t>8X</a:t>
            </a:r>
            <a:r>
              <a:rPr sz="1200" dirty="0">
                <a:solidFill>
                  <a:srgbClr val="0D3945"/>
                </a:solidFill>
                <a:latin typeface="Arial"/>
                <a:cs typeface="Arial"/>
              </a:rPr>
              <a:t> </a:t>
            </a:r>
            <a:r>
              <a:rPr sz="1200" spc="-5" dirty="0">
                <a:solidFill>
                  <a:srgbClr val="0D3945"/>
                </a:solidFill>
                <a:latin typeface="Arial"/>
                <a:cs typeface="Arial"/>
              </a:rPr>
              <a:t>over</a:t>
            </a:r>
            <a:r>
              <a:rPr sz="1200" spc="-25" dirty="0">
                <a:solidFill>
                  <a:srgbClr val="0D3945"/>
                </a:solidFill>
                <a:latin typeface="Arial"/>
                <a:cs typeface="Arial"/>
              </a:rPr>
              <a:t> </a:t>
            </a:r>
            <a:r>
              <a:rPr sz="1200" dirty="0">
                <a:solidFill>
                  <a:srgbClr val="0D3945"/>
                </a:solidFill>
                <a:latin typeface="Arial"/>
                <a:cs typeface="Arial"/>
              </a:rPr>
              <a:t>the</a:t>
            </a:r>
            <a:r>
              <a:rPr sz="1200" spc="-5" dirty="0">
                <a:solidFill>
                  <a:srgbClr val="0D3945"/>
                </a:solidFill>
                <a:latin typeface="Arial"/>
                <a:cs typeface="Arial"/>
              </a:rPr>
              <a:t> next</a:t>
            </a:r>
            <a:r>
              <a:rPr sz="1200" spc="-30" dirty="0">
                <a:solidFill>
                  <a:srgbClr val="0D3945"/>
                </a:solidFill>
                <a:latin typeface="Arial"/>
                <a:cs typeface="Arial"/>
              </a:rPr>
              <a:t> </a:t>
            </a:r>
            <a:r>
              <a:rPr sz="1200" spc="-5" dirty="0">
                <a:solidFill>
                  <a:srgbClr val="0D3945"/>
                </a:solidFill>
                <a:latin typeface="Arial"/>
                <a:cs typeface="Arial"/>
              </a:rPr>
              <a:t>5</a:t>
            </a:r>
            <a:r>
              <a:rPr sz="1200" spc="10" dirty="0">
                <a:solidFill>
                  <a:srgbClr val="0D3945"/>
                </a:solidFill>
                <a:latin typeface="Arial"/>
                <a:cs typeface="Arial"/>
              </a:rPr>
              <a:t> </a:t>
            </a:r>
            <a:r>
              <a:rPr sz="1200" spc="-5" dirty="0">
                <a:solidFill>
                  <a:srgbClr val="0D3945"/>
                </a:solidFill>
                <a:latin typeface="Arial"/>
                <a:cs typeface="Arial"/>
              </a:rPr>
              <a:t>years</a:t>
            </a:r>
            <a:r>
              <a:rPr sz="1200" spc="-35" dirty="0">
                <a:solidFill>
                  <a:srgbClr val="0D3945"/>
                </a:solidFill>
                <a:latin typeface="Arial"/>
                <a:cs typeface="Arial"/>
              </a:rPr>
              <a:t> </a:t>
            </a:r>
            <a:r>
              <a:rPr sz="1200" dirty="0">
                <a:solidFill>
                  <a:srgbClr val="0D3945"/>
                </a:solidFill>
                <a:latin typeface="Arial"/>
                <a:cs typeface="Arial"/>
              </a:rPr>
              <a:t>to</a:t>
            </a:r>
            <a:r>
              <a:rPr sz="1200" spc="5" dirty="0">
                <a:solidFill>
                  <a:srgbClr val="0D3945"/>
                </a:solidFill>
                <a:latin typeface="Arial"/>
                <a:cs typeface="Arial"/>
              </a:rPr>
              <a:t> </a:t>
            </a:r>
            <a:r>
              <a:rPr sz="1200" spc="-5" dirty="0">
                <a:solidFill>
                  <a:srgbClr val="0D3945"/>
                </a:solidFill>
                <a:latin typeface="Arial"/>
                <a:cs typeface="Arial"/>
              </a:rPr>
              <a:t>reach</a:t>
            </a:r>
            <a:r>
              <a:rPr sz="1200" spc="-10" dirty="0">
                <a:solidFill>
                  <a:srgbClr val="0D3945"/>
                </a:solidFill>
                <a:latin typeface="Arial"/>
                <a:cs typeface="Arial"/>
              </a:rPr>
              <a:t> </a:t>
            </a:r>
            <a:r>
              <a:rPr sz="1200" spc="-5" dirty="0">
                <a:solidFill>
                  <a:srgbClr val="0D3945"/>
                </a:solidFill>
                <a:latin typeface="Arial"/>
                <a:cs typeface="Arial"/>
              </a:rPr>
              <a:t>USD</a:t>
            </a:r>
            <a:r>
              <a:rPr sz="1200" spc="-25" dirty="0">
                <a:solidFill>
                  <a:srgbClr val="0D3945"/>
                </a:solidFill>
                <a:latin typeface="Arial"/>
                <a:cs typeface="Arial"/>
              </a:rPr>
              <a:t> </a:t>
            </a:r>
            <a:r>
              <a:rPr sz="1200" spc="-5" dirty="0">
                <a:solidFill>
                  <a:srgbClr val="0D3945"/>
                </a:solidFill>
                <a:latin typeface="Arial"/>
                <a:cs typeface="Arial"/>
              </a:rPr>
              <a:t>2B</a:t>
            </a:r>
            <a:r>
              <a:rPr sz="1200" spc="-10" dirty="0">
                <a:solidFill>
                  <a:srgbClr val="0D3945"/>
                </a:solidFill>
                <a:latin typeface="Arial"/>
                <a:cs typeface="Arial"/>
              </a:rPr>
              <a:t> </a:t>
            </a:r>
            <a:r>
              <a:rPr sz="1200" spc="-5" dirty="0">
                <a:solidFill>
                  <a:srgbClr val="0D3945"/>
                </a:solidFill>
                <a:latin typeface="Arial"/>
                <a:cs typeface="Arial"/>
              </a:rPr>
              <a:t>in</a:t>
            </a:r>
            <a:r>
              <a:rPr sz="1200" spc="-185" dirty="0">
                <a:solidFill>
                  <a:srgbClr val="0D3945"/>
                </a:solidFill>
                <a:latin typeface="Arial"/>
                <a:cs typeface="Arial"/>
              </a:rPr>
              <a:t> </a:t>
            </a:r>
            <a:r>
              <a:rPr sz="1200" spc="-5" dirty="0">
                <a:solidFill>
                  <a:srgbClr val="0D3945"/>
                </a:solidFill>
                <a:latin typeface="Arial"/>
                <a:cs typeface="Arial"/>
              </a:rPr>
              <a:t>2021.</a:t>
            </a:r>
            <a:endParaRPr sz="1200">
              <a:latin typeface="Arial"/>
              <a:cs typeface="Arial"/>
            </a:endParaRPr>
          </a:p>
          <a:p>
            <a:pPr marL="12700">
              <a:lnSpc>
                <a:spcPct val="100000"/>
              </a:lnSpc>
              <a:spcBef>
                <a:spcPts val="85"/>
              </a:spcBef>
            </a:pPr>
            <a:r>
              <a:rPr sz="1200" dirty="0">
                <a:solidFill>
                  <a:srgbClr val="0D3945"/>
                </a:solidFill>
                <a:latin typeface="Arial"/>
                <a:cs typeface="Arial"/>
              </a:rPr>
              <a:t>India</a:t>
            </a:r>
            <a:r>
              <a:rPr sz="1200" spc="-20" dirty="0">
                <a:solidFill>
                  <a:srgbClr val="0D3945"/>
                </a:solidFill>
                <a:latin typeface="Arial"/>
                <a:cs typeface="Arial"/>
              </a:rPr>
              <a:t> </a:t>
            </a:r>
            <a:r>
              <a:rPr sz="1200" spc="-5" dirty="0">
                <a:solidFill>
                  <a:srgbClr val="0D3945"/>
                </a:solidFill>
                <a:latin typeface="Arial"/>
                <a:cs typeface="Arial"/>
              </a:rPr>
              <a:t>is</a:t>
            </a:r>
            <a:r>
              <a:rPr sz="1200" spc="-20" dirty="0">
                <a:solidFill>
                  <a:srgbClr val="0D3945"/>
                </a:solidFill>
                <a:latin typeface="Arial"/>
                <a:cs typeface="Arial"/>
              </a:rPr>
              <a:t> </a:t>
            </a:r>
            <a:r>
              <a:rPr sz="1200" spc="-5" dirty="0">
                <a:solidFill>
                  <a:srgbClr val="0D3945"/>
                </a:solidFill>
                <a:latin typeface="Arial"/>
                <a:cs typeface="Arial"/>
              </a:rPr>
              <a:t>expected</a:t>
            </a:r>
            <a:r>
              <a:rPr sz="1200" spc="-45" dirty="0">
                <a:solidFill>
                  <a:srgbClr val="0D3945"/>
                </a:solidFill>
                <a:latin typeface="Arial"/>
                <a:cs typeface="Arial"/>
              </a:rPr>
              <a:t> </a:t>
            </a:r>
            <a:r>
              <a:rPr sz="1200" dirty="0">
                <a:solidFill>
                  <a:srgbClr val="0D3945"/>
                </a:solidFill>
                <a:latin typeface="Arial"/>
                <a:cs typeface="Arial"/>
              </a:rPr>
              <a:t>to </a:t>
            </a:r>
            <a:r>
              <a:rPr sz="1200" spc="-5" dirty="0">
                <a:solidFill>
                  <a:srgbClr val="0D3945"/>
                </a:solidFill>
                <a:latin typeface="Arial"/>
                <a:cs typeface="Arial"/>
              </a:rPr>
              <a:t>grow</a:t>
            </a:r>
            <a:r>
              <a:rPr sz="1200" spc="-20" dirty="0">
                <a:solidFill>
                  <a:srgbClr val="0D3945"/>
                </a:solidFill>
                <a:latin typeface="Arial"/>
                <a:cs typeface="Arial"/>
              </a:rPr>
              <a:t> </a:t>
            </a:r>
            <a:r>
              <a:rPr sz="1200" spc="-5" dirty="0">
                <a:solidFill>
                  <a:srgbClr val="0D3945"/>
                </a:solidFill>
                <a:latin typeface="Arial"/>
                <a:cs typeface="Arial"/>
              </a:rPr>
              <a:t>with</a:t>
            </a:r>
            <a:r>
              <a:rPr sz="1200" spc="-15" dirty="0">
                <a:solidFill>
                  <a:srgbClr val="0D3945"/>
                </a:solidFill>
                <a:latin typeface="Arial"/>
                <a:cs typeface="Arial"/>
              </a:rPr>
              <a:t> </a:t>
            </a:r>
            <a:r>
              <a:rPr sz="1200" spc="-5" dirty="0">
                <a:solidFill>
                  <a:srgbClr val="0D3945"/>
                </a:solidFill>
                <a:latin typeface="Arial"/>
                <a:cs typeface="Arial"/>
              </a:rPr>
              <a:t>a </a:t>
            </a:r>
            <a:r>
              <a:rPr sz="1200" dirty="0">
                <a:solidFill>
                  <a:srgbClr val="0D3945"/>
                </a:solidFill>
                <a:latin typeface="Arial"/>
                <a:cs typeface="Arial"/>
              </a:rPr>
              <a:t>CAGR</a:t>
            </a:r>
            <a:r>
              <a:rPr sz="1200" spc="-30" dirty="0">
                <a:solidFill>
                  <a:srgbClr val="0D3945"/>
                </a:solidFill>
                <a:latin typeface="Arial"/>
                <a:cs typeface="Arial"/>
              </a:rPr>
              <a:t> </a:t>
            </a:r>
            <a:r>
              <a:rPr sz="1200" dirty="0">
                <a:solidFill>
                  <a:srgbClr val="0D3945"/>
                </a:solidFill>
                <a:latin typeface="Arial"/>
                <a:cs typeface="Arial"/>
              </a:rPr>
              <a:t>of</a:t>
            </a:r>
            <a:r>
              <a:rPr sz="1200" spc="10" dirty="0">
                <a:solidFill>
                  <a:srgbClr val="0D3945"/>
                </a:solidFill>
                <a:latin typeface="Arial"/>
                <a:cs typeface="Arial"/>
              </a:rPr>
              <a:t> </a:t>
            </a:r>
            <a:r>
              <a:rPr sz="1200" spc="-5" dirty="0">
                <a:solidFill>
                  <a:srgbClr val="0D3945"/>
                </a:solidFill>
                <a:latin typeface="Arial"/>
                <a:cs typeface="Arial"/>
              </a:rPr>
              <a:t>44%</a:t>
            </a:r>
            <a:r>
              <a:rPr sz="1200" spc="-40" dirty="0">
                <a:solidFill>
                  <a:srgbClr val="0D3945"/>
                </a:solidFill>
                <a:latin typeface="Arial"/>
                <a:cs typeface="Arial"/>
              </a:rPr>
              <a:t> </a:t>
            </a:r>
            <a:r>
              <a:rPr sz="1200" spc="-5" dirty="0">
                <a:solidFill>
                  <a:srgbClr val="0D3945"/>
                </a:solidFill>
                <a:latin typeface="Arial"/>
                <a:cs typeface="Arial"/>
              </a:rPr>
              <a:t>crossing</a:t>
            </a:r>
            <a:r>
              <a:rPr sz="1200" spc="-55" dirty="0">
                <a:solidFill>
                  <a:srgbClr val="0D3945"/>
                </a:solidFill>
                <a:latin typeface="Arial"/>
                <a:cs typeface="Arial"/>
              </a:rPr>
              <a:t> </a:t>
            </a:r>
            <a:r>
              <a:rPr sz="1200" dirty="0">
                <a:solidFill>
                  <a:srgbClr val="0D3945"/>
                </a:solidFill>
                <a:latin typeface="Arial"/>
                <a:cs typeface="Arial"/>
              </a:rPr>
              <a:t>the 10M</a:t>
            </a:r>
            <a:r>
              <a:rPr sz="1200" spc="-30" dirty="0">
                <a:solidFill>
                  <a:srgbClr val="0D3945"/>
                </a:solidFill>
                <a:latin typeface="Arial"/>
                <a:cs typeface="Arial"/>
              </a:rPr>
              <a:t> </a:t>
            </a:r>
            <a:r>
              <a:rPr sz="1200" dirty="0">
                <a:solidFill>
                  <a:srgbClr val="0D3945"/>
                </a:solidFill>
                <a:latin typeface="Arial"/>
                <a:cs typeface="Arial"/>
              </a:rPr>
              <a:t>users</a:t>
            </a:r>
            <a:r>
              <a:rPr sz="1200" spc="-40" dirty="0">
                <a:solidFill>
                  <a:srgbClr val="0D3945"/>
                </a:solidFill>
                <a:latin typeface="Arial"/>
                <a:cs typeface="Arial"/>
              </a:rPr>
              <a:t> </a:t>
            </a:r>
            <a:r>
              <a:rPr sz="1200" dirty="0">
                <a:solidFill>
                  <a:srgbClr val="0D3945"/>
                </a:solidFill>
                <a:latin typeface="Arial"/>
                <a:cs typeface="Arial"/>
              </a:rPr>
              <a:t>mark</a:t>
            </a:r>
            <a:r>
              <a:rPr sz="1200" spc="-10" dirty="0">
                <a:solidFill>
                  <a:srgbClr val="0D3945"/>
                </a:solidFill>
                <a:latin typeface="Arial"/>
                <a:cs typeface="Arial"/>
              </a:rPr>
              <a:t> </a:t>
            </a:r>
            <a:r>
              <a:rPr sz="1200" spc="-5" dirty="0">
                <a:solidFill>
                  <a:srgbClr val="0D3945"/>
                </a:solidFill>
                <a:latin typeface="Arial"/>
                <a:cs typeface="Arial"/>
              </a:rPr>
              <a:t>in</a:t>
            </a:r>
            <a:r>
              <a:rPr sz="1200" spc="-15" dirty="0">
                <a:solidFill>
                  <a:srgbClr val="0D3945"/>
                </a:solidFill>
                <a:latin typeface="Arial"/>
                <a:cs typeface="Arial"/>
              </a:rPr>
              <a:t> </a:t>
            </a:r>
            <a:r>
              <a:rPr sz="1200" spc="-5" dirty="0">
                <a:solidFill>
                  <a:srgbClr val="0D3945"/>
                </a:solidFill>
                <a:latin typeface="Arial"/>
                <a:cs typeface="Arial"/>
              </a:rPr>
              <a:t>2021.</a:t>
            </a:r>
            <a:r>
              <a:rPr sz="1200" spc="-100" dirty="0">
                <a:solidFill>
                  <a:srgbClr val="0D3945"/>
                </a:solidFill>
                <a:latin typeface="Arial"/>
                <a:cs typeface="Arial"/>
              </a:rPr>
              <a:t> </a:t>
            </a:r>
            <a:r>
              <a:rPr sz="1200" spc="-10" dirty="0">
                <a:solidFill>
                  <a:srgbClr val="0D3945"/>
                </a:solidFill>
                <a:latin typeface="Arial"/>
                <a:cs typeface="Arial"/>
              </a:rPr>
              <a:t>Although</a:t>
            </a:r>
            <a:r>
              <a:rPr sz="1200" spc="-45" dirty="0">
                <a:solidFill>
                  <a:srgbClr val="0D3945"/>
                </a:solidFill>
                <a:latin typeface="Arial"/>
                <a:cs typeface="Arial"/>
              </a:rPr>
              <a:t> </a:t>
            </a:r>
            <a:r>
              <a:rPr sz="1200" dirty="0">
                <a:solidFill>
                  <a:srgbClr val="0D3945"/>
                </a:solidFill>
                <a:latin typeface="Arial"/>
                <a:cs typeface="Arial"/>
              </a:rPr>
              <a:t>the</a:t>
            </a:r>
            <a:r>
              <a:rPr sz="1200" spc="-20" dirty="0">
                <a:solidFill>
                  <a:srgbClr val="0D3945"/>
                </a:solidFill>
                <a:latin typeface="Arial"/>
                <a:cs typeface="Arial"/>
              </a:rPr>
              <a:t> </a:t>
            </a:r>
            <a:r>
              <a:rPr sz="1200" dirty="0">
                <a:solidFill>
                  <a:srgbClr val="0D3945"/>
                </a:solidFill>
                <a:latin typeface="Arial"/>
                <a:cs typeface="Arial"/>
              </a:rPr>
              <a:t>market</a:t>
            </a:r>
            <a:r>
              <a:rPr sz="1200" spc="-15" dirty="0">
                <a:solidFill>
                  <a:srgbClr val="0D3945"/>
                </a:solidFill>
                <a:latin typeface="Arial"/>
                <a:cs typeface="Arial"/>
              </a:rPr>
              <a:t> </a:t>
            </a:r>
            <a:r>
              <a:rPr sz="1200" spc="-5" dirty="0">
                <a:solidFill>
                  <a:srgbClr val="0D3945"/>
                </a:solidFill>
                <a:latin typeface="Arial"/>
                <a:cs typeface="Arial"/>
              </a:rPr>
              <a:t>is</a:t>
            </a:r>
            <a:r>
              <a:rPr sz="1200" spc="-10" dirty="0">
                <a:solidFill>
                  <a:srgbClr val="0D3945"/>
                </a:solidFill>
                <a:latin typeface="Arial"/>
                <a:cs typeface="Arial"/>
              </a:rPr>
              <a:t> </a:t>
            </a:r>
            <a:r>
              <a:rPr sz="1200" spc="-5" dirty="0">
                <a:solidFill>
                  <a:srgbClr val="0D3945"/>
                </a:solidFill>
                <a:latin typeface="Arial"/>
                <a:cs typeface="Arial"/>
              </a:rPr>
              <a:t>growing</a:t>
            </a:r>
            <a:r>
              <a:rPr sz="1200" spc="-35" dirty="0">
                <a:solidFill>
                  <a:srgbClr val="0D3945"/>
                </a:solidFill>
                <a:latin typeface="Arial"/>
                <a:cs typeface="Arial"/>
              </a:rPr>
              <a:t> </a:t>
            </a:r>
            <a:r>
              <a:rPr sz="1200" spc="-5" dirty="0">
                <a:solidFill>
                  <a:srgbClr val="0D3945"/>
                </a:solidFill>
                <a:latin typeface="Arial"/>
                <a:cs typeface="Arial"/>
              </a:rPr>
              <a:t>on</a:t>
            </a:r>
            <a:r>
              <a:rPr sz="1200" spc="-15" dirty="0">
                <a:solidFill>
                  <a:srgbClr val="0D3945"/>
                </a:solidFill>
                <a:latin typeface="Arial"/>
                <a:cs typeface="Arial"/>
              </a:rPr>
              <a:t> </a:t>
            </a:r>
            <a:r>
              <a:rPr sz="1200" spc="-5" dirty="0">
                <a:solidFill>
                  <a:srgbClr val="0D3945"/>
                </a:solidFill>
                <a:latin typeface="Arial"/>
                <a:cs typeface="Arial"/>
              </a:rPr>
              <a:t>a rapid</a:t>
            </a:r>
            <a:endParaRPr sz="1200">
              <a:latin typeface="Arial"/>
              <a:cs typeface="Arial"/>
            </a:endParaRPr>
          </a:p>
          <a:p>
            <a:pPr marL="12700" marR="5080">
              <a:lnSpc>
                <a:spcPct val="114999"/>
              </a:lnSpc>
            </a:pPr>
            <a:r>
              <a:rPr sz="1200" spc="-5" dirty="0">
                <a:solidFill>
                  <a:srgbClr val="0D3945"/>
                </a:solidFill>
                <a:latin typeface="Arial"/>
                <a:cs typeface="Arial"/>
              </a:rPr>
              <a:t>scale,</a:t>
            </a:r>
            <a:r>
              <a:rPr sz="1200" spc="-25" dirty="0">
                <a:solidFill>
                  <a:srgbClr val="0D3945"/>
                </a:solidFill>
                <a:latin typeface="Arial"/>
                <a:cs typeface="Arial"/>
              </a:rPr>
              <a:t> </a:t>
            </a:r>
            <a:r>
              <a:rPr sz="1200" dirty="0">
                <a:solidFill>
                  <a:srgbClr val="0D3945"/>
                </a:solidFill>
                <a:latin typeface="Arial"/>
                <a:cs typeface="Arial"/>
              </a:rPr>
              <a:t>there</a:t>
            </a:r>
            <a:r>
              <a:rPr sz="1200" spc="-15" dirty="0">
                <a:solidFill>
                  <a:srgbClr val="0D3945"/>
                </a:solidFill>
                <a:latin typeface="Arial"/>
                <a:cs typeface="Arial"/>
              </a:rPr>
              <a:t> </a:t>
            </a:r>
            <a:r>
              <a:rPr sz="1200" spc="-5" dirty="0">
                <a:solidFill>
                  <a:srgbClr val="0D3945"/>
                </a:solidFill>
                <a:latin typeface="Arial"/>
                <a:cs typeface="Arial"/>
              </a:rPr>
              <a:t>are</a:t>
            </a:r>
            <a:r>
              <a:rPr sz="1200" spc="-30" dirty="0">
                <a:solidFill>
                  <a:srgbClr val="0D3945"/>
                </a:solidFill>
                <a:latin typeface="Arial"/>
                <a:cs typeface="Arial"/>
              </a:rPr>
              <a:t> </a:t>
            </a:r>
            <a:r>
              <a:rPr sz="1200" dirty="0">
                <a:solidFill>
                  <a:srgbClr val="0D3945"/>
                </a:solidFill>
                <a:latin typeface="Arial"/>
                <a:cs typeface="Arial"/>
              </a:rPr>
              <a:t>major</a:t>
            </a:r>
            <a:r>
              <a:rPr sz="1200" spc="-20" dirty="0">
                <a:solidFill>
                  <a:srgbClr val="0D3945"/>
                </a:solidFill>
                <a:latin typeface="Arial"/>
                <a:cs typeface="Arial"/>
              </a:rPr>
              <a:t> </a:t>
            </a:r>
            <a:r>
              <a:rPr sz="1200" spc="-10" dirty="0">
                <a:solidFill>
                  <a:srgbClr val="0D3945"/>
                </a:solidFill>
                <a:latin typeface="Arial"/>
                <a:cs typeface="Arial"/>
              </a:rPr>
              <a:t>challenges</a:t>
            </a:r>
            <a:r>
              <a:rPr sz="1200" spc="-30" dirty="0">
                <a:solidFill>
                  <a:srgbClr val="0D3945"/>
                </a:solidFill>
                <a:latin typeface="Arial"/>
                <a:cs typeface="Arial"/>
              </a:rPr>
              <a:t> </a:t>
            </a:r>
            <a:r>
              <a:rPr sz="1200" spc="-5" dirty="0">
                <a:solidFill>
                  <a:srgbClr val="0D3945"/>
                </a:solidFill>
                <a:latin typeface="Arial"/>
                <a:cs typeface="Arial"/>
              </a:rPr>
              <a:t>associated</a:t>
            </a:r>
            <a:r>
              <a:rPr sz="1200" spc="-50" dirty="0">
                <a:solidFill>
                  <a:srgbClr val="0D3945"/>
                </a:solidFill>
                <a:latin typeface="Arial"/>
                <a:cs typeface="Arial"/>
              </a:rPr>
              <a:t> </a:t>
            </a:r>
            <a:r>
              <a:rPr sz="1200" spc="-5" dirty="0">
                <a:solidFill>
                  <a:srgbClr val="0D3945"/>
                </a:solidFill>
                <a:latin typeface="Arial"/>
                <a:cs typeface="Arial"/>
              </a:rPr>
              <a:t>with</a:t>
            </a:r>
            <a:r>
              <a:rPr sz="1200" spc="-15" dirty="0">
                <a:solidFill>
                  <a:srgbClr val="0D3945"/>
                </a:solidFill>
                <a:latin typeface="Arial"/>
                <a:cs typeface="Arial"/>
              </a:rPr>
              <a:t> </a:t>
            </a:r>
            <a:r>
              <a:rPr sz="1200" spc="-5" dirty="0">
                <a:solidFill>
                  <a:srgbClr val="0D3945"/>
                </a:solidFill>
                <a:latin typeface="Arial"/>
                <a:cs typeface="Arial"/>
              </a:rPr>
              <a:t>digital</a:t>
            </a:r>
            <a:r>
              <a:rPr sz="1200" spc="-25" dirty="0">
                <a:solidFill>
                  <a:srgbClr val="0D3945"/>
                </a:solidFill>
                <a:latin typeface="Arial"/>
                <a:cs typeface="Arial"/>
              </a:rPr>
              <a:t> </a:t>
            </a:r>
            <a:r>
              <a:rPr sz="1200" spc="-5" dirty="0">
                <a:solidFill>
                  <a:srgbClr val="0D3945"/>
                </a:solidFill>
                <a:latin typeface="Arial"/>
                <a:cs typeface="Arial"/>
              </a:rPr>
              <a:t>learning</a:t>
            </a:r>
            <a:r>
              <a:rPr sz="1200" spc="-20" dirty="0">
                <a:solidFill>
                  <a:srgbClr val="0D3945"/>
                </a:solidFill>
                <a:latin typeface="Arial"/>
                <a:cs typeface="Arial"/>
              </a:rPr>
              <a:t> </a:t>
            </a:r>
            <a:r>
              <a:rPr sz="1200" spc="-5" dirty="0">
                <a:solidFill>
                  <a:srgbClr val="0D3945"/>
                </a:solidFill>
                <a:latin typeface="Arial"/>
                <a:cs typeface="Arial"/>
              </a:rPr>
              <a:t>when</a:t>
            </a:r>
            <a:r>
              <a:rPr sz="1200" spc="-40" dirty="0">
                <a:solidFill>
                  <a:srgbClr val="0D3945"/>
                </a:solidFill>
                <a:latin typeface="Arial"/>
                <a:cs typeface="Arial"/>
              </a:rPr>
              <a:t> </a:t>
            </a:r>
            <a:r>
              <a:rPr sz="1200" spc="-5" dirty="0">
                <a:solidFill>
                  <a:srgbClr val="0D3945"/>
                </a:solidFill>
                <a:latin typeface="Arial"/>
                <a:cs typeface="Arial"/>
              </a:rPr>
              <a:t>compared</a:t>
            </a:r>
            <a:r>
              <a:rPr sz="1200" spc="-50" dirty="0">
                <a:solidFill>
                  <a:srgbClr val="0D3945"/>
                </a:solidFill>
                <a:latin typeface="Arial"/>
                <a:cs typeface="Arial"/>
              </a:rPr>
              <a:t> </a:t>
            </a:r>
            <a:r>
              <a:rPr sz="1200" spc="-5" dirty="0">
                <a:solidFill>
                  <a:srgbClr val="0D3945"/>
                </a:solidFill>
                <a:latin typeface="Arial"/>
                <a:cs typeface="Arial"/>
              </a:rPr>
              <a:t>with brick</a:t>
            </a:r>
            <a:r>
              <a:rPr sz="1200" spc="-30" dirty="0">
                <a:solidFill>
                  <a:srgbClr val="0D3945"/>
                </a:solidFill>
                <a:latin typeface="Arial"/>
                <a:cs typeface="Arial"/>
              </a:rPr>
              <a:t> </a:t>
            </a:r>
            <a:r>
              <a:rPr sz="1200" spc="-5" dirty="0">
                <a:solidFill>
                  <a:srgbClr val="0D3945"/>
                </a:solidFill>
                <a:latin typeface="Arial"/>
                <a:cs typeface="Arial"/>
              </a:rPr>
              <a:t>and</a:t>
            </a:r>
            <a:r>
              <a:rPr sz="1200" spc="-25" dirty="0">
                <a:solidFill>
                  <a:srgbClr val="0D3945"/>
                </a:solidFill>
                <a:latin typeface="Arial"/>
                <a:cs typeface="Arial"/>
              </a:rPr>
              <a:t> </a:t>
            </a:r>
            <a:r>
              <a:rPr sz="1200" dirty="0">
                <a:solidFill>
                  <a:srgbClr val="0D3945"/>
                </a:solidFill>
                <a:latin typeface="Arial"/>
                <a:cs typeface="Arial"/>
              </a:rPr>
              <a:t>mortar</a:t>
            </a:r>
            <a:r>
              <a:rPr sz="1200" spc="-20" dirty="0">
                <a:solidFill>
                  <a:srgbClr val="0D3945"/>
                </a:solidFill>
                <a:latin typeface="Arial"/>
                <a:cs typeface="Arial"/>
              </a:rPr>
              <a:t> </a:t>
            </a:r>
            <a:r>
              <a:rPr sz="1200" dirty="0">
                <a:solidFill>
                  <a:srgbClr val="0D3945"/>
                </a:solidFill>
                <a:latin typeface="Arial"/>
                <a:cs typeface="Arial"/>
              </a:rPr>
              <a:t>classrooms.</a:t>
            </a:r>
            <a:r>
              <a:rPr sz="1200" spc="-15" dirty="0">
                <a:solidFill>
                  <a:srgbClr val="0D3945"/>
                </a:solidFill>
                <a:latin typeface="Arial"/>
                <a:cs typeface="Arial"/>
              </a:rPr>
              <a:t> </a:t>
            </a:r>
            <a:r>
              <a:rPr sz="1200" dirty="0">
                <a:solidFill>
                  <a:srgbClr val="0D3945"/>
                </a:solidFill>
                <a:latin typeface="Arial"/>
                <a:cs typeface="Arial"/>
              </a:rPr>
              <a:t>One</a:t>
            </a:r>
            <a:r>
              <a:rPr sz="1200" spc="-15" dirty="0">
                <a:solidFill>
                  <a:srgbClr val="0D3945"/>
                </a:solidFill>
                <a:latin typeface="Arial"/>
                <a:cs typeface="Arial"/>
              </a:rPr>
              <a:t> </a:t>
            </a:r>
            <a:r>
              <a:rPr sz="1200" dirty="0">
                <a:solidFill>
                  <a:srgbClr val="0D3945"/>
                </a:solidFill>
                <a:latin typeface="Arial"/>
                <a:cs typeface="Arial"/>
              </a:rPr>
              <a:t>of</a:t>
            </a:r>
            <a:r>
              <a:rPr sz="1200" spc="25" dirty="0">
                <a:solidFill>
                  <a:srgbClr val="0D3945"/>
                </a:solidFill>
                <a:latin typeface="Arial"/>
                <a:cs typeface="Arial"/>
              </a:rPr>
              <a:t> </a:t>
            </a:r>
            <a:r>
              <a:rPr sz="1200" spc="10" dirty="0">
                <a:solidFill>
                  <a:srgbClr val="0D3945"/>
                </a:solidFill>
                <a:latin typeface="Arial"/>
                <a:cs typeface="Arial"/>
              </a:rPr>
              <a:t>many  </a:t>
            </a:r>
            <a:r>
              <a:rPr sz="1200" spc="-10" dirty="0">
                <a:solidFill>
                  <a:srgbClr val="0D3945"/>
                </a:solidFill>
                <a:latin typeface="Arial"/>
                <a:cs typeface="Arial"/>
              </a:rPr>
              <a:t>challenges </a:t>
            </a:r>
            <a:r>
              <a:rPr sz="1200" spc="-5" dirty="0">
                <a:solidFill>
                  <a:srgbClr val="0D3945"/>
                </a:solidFill>
                <a:latin typeface="Arial"/>
                <a:cs typeface="Arial"/>
              </a:rPr>
              <a:t>is how </a:t>
            </a:r>
            <a:r>
              <a:rPr sz="1200" dirty="0">
                <a:solidFill>
                  <a:srgbClr val="0D3945"/>
                </a:solidFill>
                <a:latin typeface="Arial"/>
                <a:cs typeface="Arial"/>
              </a:rPr>
              <a:t>to </a:t>
            </a:r>
            <a:r>
              <a:rPr sz="1200" spc="-5" dirty="0">
                <a:solidFill>
                  <a:srgbClr val="0D3945"/>
                </a:solidFill>
                <a:latin typeface="Arial"/>
                <a:cs typeface="Arial"/>
              </a:rPr>
              <a:t>ensure quality learning </a:t>
            </a:r>
            <a:r>
              <a:rPr sz="1200" dirty="0">
                <a:solidFill>
                  <a:srgbClr val="0D3945"/>
                </a:solidFill>
                <a:latin typeface="Arial"/>
                <a:cs typeface="Arial"/>
              </a:rPr>
              <a:t>for students. </a:t>
            </a:r>
            <a:r>
              <a:rPr sz="1200" spc="-5" dirty="0">
                <a:solidFill>
                  <a:srgbClr val="0D3945"/>
                </a:solidFill>
                <a:latin typeface="Arial"/>
                <a:cs typeface="Arial"/>
              </a:rPr>
              <a:t>Digital </a:t>
            </a:r>
            <a:r>
              <a:rPr sz="1200" dirty="0">
                <a:solidFill>
                  <a:srgbClr val="0D3945"/>
                </a:solidFill>
                <a:latin typeface="Arial"/>
                <a:cs typeface="Arial"/>
              </a:rPr>
              <a:t>platforms </a:t>
            </a:r>
            <a:r>
              <a:rPr sz="1200" spc="-5" dirty="0">
                <a:solidFill>
                  <a:srgbClr val="0D3945"/>
                </a:solidFill>
                <a:latin typeface="Arial"/>
                <a:cs typeface="Arial"/>
              </a:rPr>
              <a:t>might </a:t>
            </a:r>
            <a:r>
              <a:rPr sz="1200" spc="-10" dirty="0">
                <a:solidFill>
                  <a:srgbClr val="0D3945"/>
                </a:solidFill>
                <a:latin typeface="Arial"/>
                <a:cs typeface="Arial"/>
              </a:rPr>
              <a:t>overpower </a:t>
            </a:r>
            <a:r>
              <a:rPr sz="1200" spc="-5" dirty="0">
                <a:solidFill>
                  <a:srgbClr val="0D3945"/>
                </a:solidFill>
                <a:latin typeface="Arial"/>
                <a:cs typeface="Arial"/>
              </a:rPr>
              <a:t>physical </a:t>
            </a:r>
            <a:r>
              <a:rPr sz="1200" dirty="0">
                <a:solidFill>
                  <a:srgbClr val="0D3945"/>
                </a:solidFill>
                <a:latin typeface="Arial"/>
                <a:cs typeface="Arial"/>
              </a:rPr>
              <a:t>classrooms </a:t>
            </a:r>
            <a:r>
              <a:rPr sz="1200" spc="-5" dirty="0">
                <a:solidFill>
                  <a:srgbClr val="0D3945"/>
                </a:solidFill>
                <a:latin typeface="Arial"/>
                <a:cs typeface="Arial"/>
              </a:rPr>
              <a:t>in </a:t>
            </a:r>
            <a:r>
              <a:rPr sz="1200" dirty="0">
                <a:solidFill>
                  <a:srgbClr val="0D3945"/>
                </a:solidFill>
                <a:latin typeface="Arial"/>
                <a:cs typeface="Arial"/>
              </a:rPr>
              <a:t>terms of  content </a:t>
            </a:r>
            <a:r>
              <a:rPr sz="1200" spc="-5" dirty="0">
                <a:solidFill>
                  <a:srgbClr val="0D3945"/>
                </a:solidFill>
                <a:latin typeface="Arial"/>
                <a:cs typeface="Arial"/>
              </a:rPr>
              <a:t>quality but when </a:t>
            </a:r>
            <a:r>
              <a:rPr sz="1200" dirty="0">
                <a:solidFill>
                  <a:srgbClr val="0D3945"/>
                </a:solidFill>
                <a:latin typeface="Arial"/>
                <a:cs typeface="Arial"/>
              </a:rPr>
              <a:t>it comes to </a:t>
            </a:r>
            <a:r>
              <a:rPr sz="1200" spc="-10" dirty="0">
                <a:solidFill>
                  <a:srgbClr val="0D3945"/>
                </a:solidFill>
                <a:latin typeface="Arial"/>
                <a:cs typeface="Arial"/>
              </a:rPr>
              <a:t>understanding </a:t>
            </a:r>
            <a:r>
              <a:rPr sz="1200" spc="-5" dirty="0">
                <a:solidFill>
                  <a:srgbClr val="0D3945"/>
                </a:solidFill>
                <a:latin typeface="Arial"/>
                <a:cs typeface="Arial"/>
              </a:rPr>
              <a:t>whether </a:t>
            </a:r>
            <a:r>
              <a:rPr sz="1200" dirty="0">
                <a:solidFill>
                  <a:srgbClr val="0D3945"/>
                </a:solidFill>
                <a:latin typeface="Arial"/>
                <a:cs typeface="Arial"/>
              </a:rPr>
              <a:t>students </a:t>
            </a:r>
            <a:r>
              <a:rPr sz="1200" spc="-5" dirty="0">
                <a:solidFill>
                  <a:srgbClr val="0D3945"/>
                </a:solidFill>
                <a:latin typeface="Arial"/>
                <a:cs typeface="Arial"/>
              </a:rPr>
              <a:t>are able </a:t>
            </a:r>
            <a:r>
              <a:rPr sz="1200" dirty="0">
                <a:solidFill>
                  <a:srgbClr val="0D3945"/>
                </a:solidFill>
                <a:latin typeface="Arial"/>
                <a:cs typeface="Arial"/>
              </a:rPr>
              <a:t>to </a:t>
            </a:r>
            <a:r>
              <a:rPr sz="1200" spc="-5" dirty="0">
                <a:solidFill>
                  <a:srgbClr val="0D3945"/>
                </a:solidFill>
                <a:latin typeface="Arial"/>
                <a:cs typeface="Arial"/>
              </a:rPr>
              <a:t>grasp </a:t>
            </a:r>
            <a:r>
              <a:rPr sz="1200" dirty="0">
                <a:solidFill>
                  <a:srgbClr val="0D3945"/>
                </a:solidFill>
                <a:latin typeface="Arial"/>
                <a:cs typeface="Arial"/>
              </a:rPr>
              <a:t>the content </a:t>
            </a:r>
            <a:r>
              <a:rPr sz="1200" spc="-5" dirty="0">
                <a:solidFill>
                  <a:srgbClr val="0D3945"/>
                </a:solidFill>
                <a:latin typeface="Arial"/>
                <a:cs typeface="Arial"/>
              </a:rPr>
              <a:t>in a </a:t>
            </a:r>
            <a:r>
              <a:rPr sz="1200" spc="-15" dirty="0">
                <a:solidFill>
                  <a:srgbClr val="0D3945"/>
                </a:solidFill>
                <a:latin typeface="Arial"/>
                <a:cs typeface="Arial"/>
              </a:rPr>
              <a:t>live </a:t>
            </a:r>
            <a:r>
              <a:rPr sz="1200" spc="-5" dirty="0">
                <a:solidFill>
                  <a:srgbClr val="0D3945"/>
                </a:solidFill>
                <a:latin typeface="Arial"/>
                <a:cs typeface="Arial"/>
              </a:rPr>
              <a:t>class </a:t>
            </a:r>
            <a:r>
              <a:rPr sz="1200" spc="-10" dirty="0">
                <a:solidFill>
                  <a:srgbClr val="0D3945"/>
                </a:solidFill>
                <a:latin typeface="Arial"/>
                <a:cs typeface="Arial"/>
              </a:rPr>
              <a:t>scenario </a:t>
            </a:r>
            <a:r>
              <a:rPr sz="1200" spc="-5" dirty="0">
                <a:solidFill>
                  <a:srgbClr val="0D3945"/>
                </a:solidFill>
                <a:latin typeface="Arial"/>
                <a:cs typeface="Arial"/>
              </a:rPr>
              <a:t>is yet  an </a:t>
            </a:r>
            <a:r>
              <a:rPr sz="1200" spc="-10" dirty="0">
                <a:solidFill>
                  <a:srgbClr val="0D3945"/>
                </a:solidFill>
                <a:latin typeface="Arial"/>
                <a:cs typeface="Arial"/>
              </a:rPr>
              <a:t>open-end challenge. </a:t>
            </a:r>
            <a:r>
              <a:rPr sz="1200" dirty="0">
                <a:solidFill>
                  <a:srgbClr val="0D3945"/>
                </a:solidFill>
                <a:latin typeface="Arial"/>
                <a:cs typeface="Arial"/>
              </a:rPr>
              <a:t>In </a:t>
            </a:r>
            <a:r>
              <a:rPr sz="1200" spc="-5" dirty="0">
                <a:solidFill>
                  <a:srgbClr val="0D3945"/>
                </a:solidFill>
                <a:latin typeface="Arial"/>
                <a:cs typeface="Arial"/>
              </a:rPr>
              <a:t>a physical classroom during a lecturing </a:t>
            </a:r>
            <a:r>
              <a:rPr sz="1200" dirty="0">
                <a:solidFill>
                  <a:srgbClr val="0D3945"/>
                </a:solidFill>
                <a:latin typeface="Arial"/>
                <a:cs typeface="Arial"/>
              </a:rPr>
              <a:t>teacher </a:t>
            </a:r>
            <a:r>
              <a:rPr sz="1200" spc="-5" dirty="0">
                <a:solidFill>
                  <a:srgbClr val="0D3945"/>
                </a:solidFill>
                <a:latin typeface="Arial"/>
                <a:cs typeface="Arial"/>
              </a:rPr>
              <a:t>can see </a:t>
            </a:r>
            <a:r>
              <a:rPr sz="1200" dirty="0">
                <a:solidFill>
                  <a:srgbClr val="0D3945"/>
                </a:solidFill>
                <a:latin typeface="Arial"/>
                <a:cs typeface="Arial"/>
              </a:rPr>
              <a:t>the faces </a:t>
            </a:r>
            <a:r>
              <a:rPr sz="1200" spc="-5" dirty="0">
                <a:solidFill>
                  <a:srgbClr val="0D3945"/>
                </a:solidFill>
                <a:latin typeface="Arial"/>
                <a:cs typeface="Arial"/>
              </a:rPr>
              <a:t>and assess </a:t>
            </a:r>
            <a:r>
              <a:rPr sz="1200" dirty="0">
                <a:solidFill>
                  <a:srgbClr val="0D3945"/>
                </a:solidFill>
                <a:latin typeface="Arial"/>
                <a:cs typeface="Arial"/>
              </a:rPr>
              <a:t>the emotion of the </a:t>
            </a:r>
            <a:r>
              <a:rPr sz="1200" spc="-5" dirty="0">
                <a:solidFill>
                  <a:srgbClr val="0D3945"/>
                </a:solidFill>
                <a:latin typeface="Arial"/>
                <a:cs typeface="Arial"/>
              </a:rPr>
              <a:t>class  </a:t>
            </a:r>
            <a:r>
              <a:rPr sz="1200" dirty="0">
                <a:solidFill>
                  <a:srgbClr val="0D3945"/>
                </a:solidFill>
                <a:latin typeface="Arial"/>
                <a:cs typeface="Arial"/>
              </a:rPr>
              <a:t>and</a:t>
            </a:r>
            <a:r>
              <a:rPr sz="1200" spc="-45" dirty="0">
                <a:solidFill>
                  <a:srgbClr val="0D3945"/>
                </a:solidFill>
                <a:latin typeface="Arial"/>
                <a:cs typeface="Arial"/>
              </a:rPr>
              <a:t> </a:t>
            </a:r>
            <a:r>
              <a:rPr sz="1200" dirty="0">
                <a:solidFill>
                  <a:srgbClr val="0D3945"/>
                </a:solidFill>
                <a:latin typeface="Arial"/>
                <a:cs typeface="Arial"/>
              </a:rPr>
              <a:t>tune</a:t>
            </a:r>
            <a:r>
              <a:rPr sz="1200" spc="-15" dirty="0">
                <a:solidFill>
                  <a:srgbClr val="0D3945"/>
                </a:solidFill>
                <a:latin typeface="Arial"/>
                <a:cs typeface="Arial"/>
              </a:rPr>
              <a:t> </a:t>
            </a:r>
            <a:r>
              <a:rPr sz="1200" dirty="0">
                <a:solidFill>
                  <a:srgbClr val="0D3945"/>
                </a:solidFill>
                <a:latin typeface="Arial"/>
                <a:cs typeface="Arial"/>
              </a:rPr>
              <a:t>their</a:t>
            </a:r>
            <a:r>
              <a:rPr sz="1200" spc="-10" dirty="0">
                <a:solidFill>
                  <a:srgbClr val="0D3945"/>
                </a:solidFill>
                <a:latin typeface="Arial"/>
                <a:cs typeface="Arial"/>
              </a:rPr>
              <a:t> </a:t>
            </a:r>
            <a:r>
              <a:rPr sz="1200" spc="-5" dirty="0">
                <a:solidFill>
                  <a:srgbClr val="0D3945"/>
                </a:solidFill>
                <a:latin typeface="Arial"/>
                <a:cs typeface="Arial"/>
              </a:rPr>
              <a:t>lecture</a:t>
            </a:r>
            <a:r>
              <a:rPr sz="1200" spc="-40" dirty="0">
                <a:solidFill>
                  <a:srgbClr val="0D3945"/>
                </a:solidFill>
                <a:latin typeface="Arial"/>
                <a:cs typeface="Arial"/>
              </a:rPr>
              <a:t> </a:t>
            </a:r>
            <a:r>
              <a:rPr sz="1200" spc="-15" dirty="0">
                <a:solidFill>
                  <a:srgbClr val="0D3945"/>
                </a:solidFill>
                <a:latin typeface="Arial"/>
                <a:cs typeface="Arial"/>
              </a:rPr>
              <a:t>accordingly,</a:t>
            </a:r>
            <a:r>
              <a:rPr sz="1200" spc="-45" dirty="0">
                <a:solidFill>
                  <a:srgbClr val="0D3945"/>
                </a:solidFill>
                <a:latin typeface="Arial"/>
                <a:cs typeface="Arial"/>
              </a:rPr>
              <a:t> </a:t>
            </a:r>
            <a:r>
              <a:rPr sz="1200" spc="-5" dirty="0">
                <a:solidFill>
                  <a:srgbClr val="0D3945"/>
                </a:solidFill>
                <a:latin typeface="Arial"/>
                <a:cs typeface="Arial"/>
              </a:rPr>
              <a:t>whether</a:t>
            </a:r>
            <a:r>
              <a:rPr sz="1200" spc="-35" dirty="0">
                <a:solidFill>
                  <a:srgbClr val="0D3945"/>
                </a:solidFill>
                <a:latin typeface="Arial"/>
                <a:cs typeface="Arial"/>
              </a:rPr>
              <a:t> </a:t>
            </a:r>
            <a:r>
              <a:rPr sz="1200" dirty="0">
                <a:solidFill>
                  <a:srgbClr val="0D3945"/>
                </a:solidFill>
                <a:latin typeface="Arial"/>
                <a:cs typeface="Arial"/>
              </a:rPr>
              <a:t>he</a:t>
            </a:r>
            <a:r>
              <a:rPr sz="1200" spc="-25" dirty="0">
                <a:solidFill>
                  <a:srgbClr val="0D3945"/>
                </a:solidFill>
                <a:latin typeface="Arial"/>
                <a:cs typeface="Arial"/>
              </a:rPr>
              <a:t> </a:t>
            </a:r>
            <a:r>
              <a:rPr sz="1200" dirty="0">
                <a:solidFill>
                  <a:srgbClr val="0D3945"/>
                </a:solidFill>
                <a:latin typeface="Arial"/>
                <a:cs typeface="Arial"/>
              </a:rPr>
              <a:t>is</a:t>
            </a:r>
            <a:r>
              <a:rPr sz="1200" spc="-15" dirty="0">
                <a:solidFill>
                  <a:srgbClr val="0D3945"/>
                </a:solidFill>
                <a:latin typeface="Arial"/>
                <a:cs typeface="Arial"/>
              </a:rPr>
              <a:t> </a:t>
            </a:r>
            <a:r>
              <a:rPr sz="1200" spc="-5" dirty="0">
                <a:solidFill>
                  <a:srgbClr val="0D3945"/>
                </a:solidFill>
                <a:latin typeface="Arial"/>
                <a:cs typeface="Arial"/>
              </a:rPr>
              <a:t>going</a:t>
            </a:r>
            <a:r>
              <a:rPr sz="1200" spc="-50" dirty="0">
                <a:solidFill>
                  <a:srgbClr val="0D3945"/>
                </a:solidFill>
                <a:latin typeface="Arial"/>
                <a:cs typeface="Arial"/>
              </a:rPr>
              <a:t> </a:t>
            </a:r>
            <a:r>
              <a:rPr sz="1200" dirty="0">
                <a:solidFill>
                  <a:srgbClr val="0D3945"/>
                </a:solidFill>
                <a:latin typeface="Arial"/>
                <a:cs typeface="Arial"/>
              </a:rPr>
              <a:t>fast</a:t>
            </a:r>
            <a:r>
              <a:rPr sz="1200" spc="-5" dirty="0">
                <a:solidFill>
                  <a:srgbClr val="0D3945"/>
                </a:solidFill>
                <a:latin typeface="Arial"/>
                <a:cs typeface="Arial"/>
              </a:rPr>
              <a:t> </a:t>
            </a:r>
            <a:r>
              <a:rPr sz="1200" dirty="0">
                <a:solidFill>
                  <a:srgbClr val="0D3945"/>
                </a:solidFill>
                <a:latin typeface="Arial"/>
                <a:cs typeface="Arial"/>
              </a:rPr>
              <a:t>or</a:t>
            </a:r>
            <a:r>
              <a:rPr sz="1200" spc="-20" dirty="0">
                <a:solidFill>
                  <a:srgbClr val="0D3945"/>
                </a:solidFill>
                <a:latin typeface="Arial"/>
                <a:cs typeface="Arial"/>
              </a:rPr>
              <a:t> </a:t>
            </a:r>
            <a:r>
              <a:rPr sz="1200" spc="-15" dirty="0">
                <a:solidFill>
                  <a:srgbClr val="0D3945"/>
                </a:solidFill>
                <a:latin typeface="Arial"/>
                <a:cs typeface="Arial"/>
              </a:rPr>
              <a:t>slow. </a:t>
            </a:r>
            <a:r>
              <a:rPr sz="1200" spc="-5" dirty="0">
                <a:solidFill>
                  <a:srgbClr val="0D3945"/>
                </a:solidFill>
                <a:latin typeface="Arial"/>
                <a:cs typeface="Arial"/>
              </a:rPr>
              <a:t>He</a:t>
            </a:r>
            <a:r>
              <a:rPr sz="1200" spc="-20" dirty="0">
                <a:solidFill>
                  <a:srgbClr val="0D3945"/>
                </a:solidFill>
                <a:latin typeface="Arial"/>
                <a:cs typeface="Arial"/>
              </a:rPr>
              <a:t> </a:t>
            </a:r>
            <a:r>
              <a:rPr sz="1200" dirty="0">
                <a:solidFill>
                  <a:srgbClr val="0D3945"/>
                </a:solidFill>
                <a:latin typeface="Arial"/>
                <a:cs typeface="Arial"/>
              </a:rPr>
              <a:t>can</a:t>
            </a:r>
            <a:r>
              <a:rPr sz="1200" spc="-25" dirty="0">
                <a:solidFill>
                  <a:srgbClr val="0D3945"/>
                </a:solidFill>
                <a:latin typeface="Arial"/>
                <a:cs typeface="Arial"/>
              </a:rPr>
              <a:t> </a:t>
            </a:r>
            <a:r>
              <a:rPr sz="1200" dirty="0">
                <a:solidFill>
                  <a:srgbClr val="0D3945"/>
                </a:solidFill>
                <a:latin typeface="Arial"/>
                <a:cs typeface="Arial"/>
              </a:rPr>
              <a:t>identify</a:t>
            </a:r>
            <a:r>
              <a:rPr sz="1200" spc="-40" dirty="0">
                <a:solidFill>
                  <a:srgbClr val="0D3945"/>
                </a:solidFill>
                <a:latin typeface="Arial"/>
                <a:cs typeface="Arial"/>
              </a:rPr>
              <a:t> </a:t>
            </a:r>
            <a:r>
              <a:rPr sz="1200" dirty="0">
                <a:solidFill>
                  <a:srgbClr val="0D3945"/>
                </a:solidFill>
                <a:latin typeface="Arial"/>
                <a:cs typeface="Arial"/>
              </a:rPr>
              <a:t>students</a:t>
            </a:r>
            <a:r>
              <a:rPr sz="1200" spc="-25" dirty="0">
                <a:solidFill>
                  <a:srgbClr val="0D3945"/>
                </a:solidFill>
                <a:latin typeface="Arial"/>
                <a:cs typeface="Arial"/>
              </a:rPr>
              <a:t> </a:t>
            </a:r>
            <a:r>
              <a:rPr sz="1200" spc="-15" dirty="0">
                <a:solidFill>
                  <a:srgbClr val="0D3945"/>
                </a:solidFill>
                <a:latin typeface="Arial"/>
                <a:cs typeface="Arial"/>
              </a:rPr>
              <a:t>who</a:t>
            </a:r>
            <a:r>
              <a:rPr sz="1200" spc="-5" dirty="0">
                <a:solidFill>
                  <a:srgbClr val="0D3945"/>
                </a:solidFill>
                <a:latin typeface="Arial"/>
                <a:cs typeface="Arial"/>
              </a:rPr>
              <a:t> need</a:t>
            </a:r>
            <a:r>
              <a:rPr sz="1200" spc="-55" dirty="0">
                <a:solidFill>
                  <a:srgbClr val="0D3945"/>
                </a:solidFill>
                <a:latin typeface="Arial"/>
                <a:cs typeface="Arial"/>
              </a:rPr>
              <a:t> </a:t>
            </a:r>
            <a:r>
              <a:rPr sz="1200" spc="-5" dirty="0">
                <a:solidFill>
                  <a:srgbClr val="0D3945"/>
                </a:solidFill>
                <a:latin typeface="Arial"/>
                <a:cs typeface="Arial"/>
              </a:rPr>
              <a:t>special</a:t>
            </a:r>
            <a:r>
              <a:rPr sz="1200" spc="-165" dirty="0">
                <a:solidFill>
                  <a:srgbClr val="0D3945"/>
                </a:solidFill>
                <a:latin typeface="Arial"/>
                <a:cs typeface="Arial"/>
              </a:rPr>
              <a:t> </a:t>
            </a:r>
            <a:r>
              <a:rPr sz="1200" spc="-5" dirty="0">
                <a:solidFill>
                  <a:srgbClr val="0D3945"/>
                </a:solidFill>
                <a:latin typeface="Arial"/>
                <a:cs typeface="Arial"/>
              </a:rPr>
              <a:t>attention.</a:t>
            </a:r>
            <a:endParaRPr sz="1200">
              <a:latin typeface="Arial"/>
              <a:cs typeface="Arial"/>
            </a:endParaRPr>
          </a:p>
          <a:p>
            <a:pPr marL="12700" marR="21590">
              <a:lnSpc>
                <a:spcPct val="114999"/>
              </a:lnSpc>
            </a:pPr>
            <a:r>
              <a:rPr sz="1200" spc="-5" dirty="0">
                <a:solidFill>
                  <a:srgbClr val="0D3945"/>
                </a:solidFill>
                <a:latin typeface="Arial"/>
                <a:cs typeface="Arial"/>
              </a:rPr>
              <a:t>Digital</a:t>
            </a:r>
            <a:r>
              <a:rPr sz="1200" spc="-45" dirty="0">
                <a:solidFill>
                  <a:srgbClr val="0D3945"/>
                </a:solidFill>
                <a:latin typeface="Arial"/>
                <a:cs typeface="Arial"/>
              </a:rPr>
              <a:t> </a:t>
            </a:r>
            <a:r>
              <a:rPr sz="1200" dirty="0">
                <a:solidFill>
                  <a:srgbClr val="0D3945"/>
                </a:solidFill>
                <a:latin typeface="Arial"/>
                <a:cs typeface="Arial"/>
              </a:rPr>
              <a:t>classrooms</a:t>
            </a:r>
            <a:r>
              <a:rPr sz="1200" spc="-15" dirty="0">
                <a:solidFill>
                  <a:srgbClr val="0D3945"/>
                </a:solidFill>
                <a:latin typeface="Arial"/>
                <a:cs typeface="Arial"/>
              </a:rPr>
              <a:t> </a:t>
            </a:r>
            <a:r>
              <a:rPr sz="1200" spc="-5" dirty="0">
                <a:solidFill>
                  <a:srgbClr val="0D3945"/>
                </a:solidFill>
                <a:latin typeface="Arial"/>
                <a:cs typeface="Arial"/>
              </a:rPr>
              <a:t>are</a:t>
            </a:r>
            <a:r>
              <a:rPr sz="1200" spc="-25" dirty="0">
                <a:solidFill>
                  <a:srgbClr val="0D3945"/>
                </a:solidFill>
                <a:latin typeface="Arial"/>
                <a:cs typeface="Arial"/>
              </a:rPr>
              <a:t> </a:t>
            </a:r>
            <a:r>
              <a:rPr sz="1200" dirty="0">
                <a:solidFill>
                  <a:srgbClr val="0D3945"/>
                </a:solidFill>
                <a:latin typeface="Arial"/>
                <a:cs typeface="Arial"/>
              </a:rPr>
              <a:t>conducted</a:t>
            </a:r>
            <a:r>
              <a:rPr sz="1200" spc="-25" dirty="0">
                <a:solidFill>
                  <a:srgbClr val="0D3945"/>
                </a:solidFill>
                <a:latin typeface="Arial"/>
                <a:cs typeface="Arial"/>
              </a:rPr>
              <a:t> </a:t>
            </a:r>
            <a:r>
              <a:rPr sz="1200" spc="-15" dirty="0">
                <a:solidFill>
                  <a:srgbClr val="0D3945"/>
                </a:solidFill>
                <a:latin typeface="Arial"/>
                <a:cs typeface="Arial"/>
              </a:rPr>
              <a:t>via</a:t>
            </a:r>
            <a:r>
              <a:rPr sz="1200" spc="5" dirty="0">
                <a:solidFill>
                  <a:srgbClr val="0D3945"/>
                </a:solidFill>
                <a:latin typeface="Arial"/>
                <a:cs typeface="Arial"/>
              </a:rPr>
              <a:t> </a:t>
            </a:r>
            <a:r>
              <a:rPr sz="1200" spc="-5" dirty="0">
                <a:solidFill>
                  <a:srgbClr val="0D3945"/>
                </a:solidFill>
                <a:latin typeface="Arial"/>
                <a:cs typeface="Arial"/>
              </a:rPr>
              <a:t>video</a:t>
            </a:r>
            <a:r>
              <a:rPr sz="1200" spc="-35" dirty="0">
                <a:solidFill>
                  <a:srgbClr val="0D3945"/>
                </a:solidFill>
                <a:latin typeface="Arial"/>
                <a:cs typeface="Arial"/>
              </a:rPr>
              <a:t> </a:t>
            </a:r>
            <a:r>
              <a:rPr sz="1200" spc="-10" dirty="0">
                <a:solidFill>
                  <a:srgbClr val="0D3945"/>
                </a:solidFill>
                <a:latin typeface="Arial"/>
                <a:cs typeface="Arial"/>
              </a:rPr>
              <a:t>telephony</a:t>
            </a:r>
            <a:r>
              <a:rPr sz="1200" spc="-40" dirty="0">
                <a:solidFill>
                  <a:srgbClr val="0D3945"/>
                </a:solidFill>
                <a:latin typeface="Arial"/>
                <a:cs typeface="Arial"/>
              </a:rPr>
              <a:t> </a:t>
            </a:r>
            <a:r>
              <a:rPr sz="1200" spc="-5" dirty="0">
                <a:solidFill>
                  <a:srgbClr val="0D3945"/>
                </a:solidFill>
                <a:latin typeface="Arial"/>
                <a:cs typeface="Arial"/>
              </a:rPr>
              <a:t>software</a:t>
            </a:r>
            <a:r>
              <a:rPr sz="1200" spc="-35" dirty="0">
                <a:solidFill>
                  <a:srgbClr val="0D3945"/>
                </a:solidFill>
                <a:latin typeface="Arial"/>
                <a:cs typeface="Arial"/>
              </a:rPr>
              <a:t> </a:t>
            </a:r>
            <a:r>
              <a:rPr sz="1200" spc="-5" dirty="0">
                <a:solidFill>
                  <a:srgbClr val="0D3945"/>
                </a:solidFill>
                <a:latin typeface="Arial"/>
                <a:cs typeface="Arial"/>
              </a:rPr>
              <a:t>program</a:t>
            </a:r>
            <a:r>
              <a:rPr sz="1200" spc="-30" dirty="0">
                <a:solidFill>
                  <a:srgbClr val="0D3945"/>
                </a:solidFill>
                <a:latin typeface="Arial"/>
                <a:cs typeface="Arial"/>
              </a:rPr>
              <a:t> </a:t>
            </a:r>
            <a:r>
              <a:rPr sz="1200" spc="-5" dirty="0">
                <a:solidFill>
                  <a:srgbClr val="0D3945"/>
                </a:solidFill>
                <a:latin typeface="Arial"/>
                <a:cs typeface="Arial"/>
              </a:rPr>
              <a:t>(ex-Zoom)</a:t>
            </a:r>
            <a:r>
              <a:rPr sz="1200" spc="10" dirty="0">
                <a:solidFill>
                  <a:srgbClr val="0D3945"/>
                </a:solidFill>
                <a:latin typeface="Arial"/>
                <a:cs typeface="Arial"/>
              </a:rPr>
              <a:t> </a:t>
            </a:r>
            <a:r>
              <a:rPr sz="1200" spc="-5" dirty="0">
                <a:solidFill>
                  <a:srgbClr val="0D3945"/>
                </a:solidFill>
                <a:latin typeface="Arial"/>
                <a:cs typeface="Arial"/>
              </a:rPr>
              <a:t>where</a:t>
            </a:r>
            <a:r>
              <a:rPr sz="1200" spc="-35" dirty="0">
                <a:solidFill>
                  <a:srgbClr val="0D3945"/>
                </a:solidFill>
                <a:latin typeface="Arial"/>
                <a:cs typeface="Arial"/>
              </a:rPr>
              <a:t> </a:t>
            </a:r>
            <a:r>
              <a:rPr sz="1200" spc="-10" dirty="0">
                <a:solidFill>
                  <a:srgbClr val="0D3945"/>
                </a:solidFill>
                <a:latin typeface="Arial"/>
                <a:cs typeface="Arial"/>
              </a:rPr>
              <a:t>it’s</a:t>
            </a:r>
            <a:r>
              <a:rPr sz="1200" spc="10" dirty="0">
                <a:solidFill>
                  <a:srgbClr val="0D3945"/>
                </a:solidFill>
                <a:latin typeface="Arial"/>
                <a:cs typeface="Arial"/>
              </a:rPr>
              <a:t> </a:t>
            </a:r>
            <a:r>
              <a:rPr sz="1200" dirty="0">
                <a:solidFill>
                  <a:srgbClr val="0D3945"/>
                </a:solidFill>
                <a:latin typeface="Arial"/>
                <a:cs typeface="Arial"/>
              </a:rPr>
              <a:t>not</a:t>
            </a:r>
            <a:r>
              <a:rPr sz="1200" spc="10" dirty="0">
                <a:solidFill>
                  <a:srgbClr val="0D3945"/>
                </a:solidFill>
                <a:latin typeface="Arial"/>
                <a:cs typeface="Arial"/>
              </a:rPr>
              <a:t> </a:t>
            </a:r>
            <a:r>
              <a:rPr sz="1200" spc="-10" dirty="0">
                <a:solidFill>
                  <a:srgbClr val="0D3945"/>
                </a:solidFill>
                <a:latin typeface="Arial"/>
                <a:cs typeface="Arial"/>
              </a:rPr>
              <a:t>possible</a:t>
            </a:r>
            <a:r>
              <a:rPr sz="1200" spc="-30" dirty="0">
                <a:solidFill>
                  <a:srgbClr val="0D3945"/>
                </a:solidFill>
                <a:latin typeface="Arial"/>
                <a:cs typeface="Arial"/>
              </a:rPr>
              <a:t> </a:t>
            </a:r>
            <a:r>
              <a:rPr sz="1200" dirty="0">
                <a:solidFill>
                  <a:srgbClr val="0D3945"/>
                </a:solidFill>
                <a:latin typeface="Arial"/>
                <a:cs typeface="Arial"/>
              </a:rPr>
              <a:t>for</a:t>
            </a:r>
            <a:r>
              <a:rPr sz="1200" spc="-5" dirty="0">
                <a:solidFill>
                  <a:srgbClr val="0D3945"/>
                </a:solidFill>
                <a:latin typeface="Arial"/>
                <a:cs typeface="Arial"/>
              </a:rPr>
              <a:t> </a:t>
            </a:r>
            <a:r>
              <a:rPr sz="1200" dirty="0">
                <a:solidFill>
                  <a:srgbClr val="0D3945"/>
                </a:solidFill>
                <a:latin typeface="Arial"/>
                <a:cs typeface="Arial"/>
              </a:rPr>
              <a:t>medium</a:t>
            </a:r>
            <a:r>
              <a:rPr sz="1200" spc="-20" dirty="0">
                <a:solidFill>
                  <a:srgbClr val="0D3945"/>
                </a:solidFill>
                <a:latin typeface="Arial"/>
                <a:cs typeface="Arial"/>
              </a:rPr>
              <a:t> </a:t>
            </a:r>
            <a:r>
              <a:rPr sz="1200" spc="-5" dirty="0">
                <a:solidFill>
                  <a:srgbClr val="0D3945"/>
                </a:solidFill>
                <a:latin typeface="Arial"/>
                <a:cs typeface="Arial"/>
              </a:rPr>
              <a:t>scale</a:t>
            </a:r>
            <a:r>
              <a:rPr sz="1200" spc="-35" dirty="0">
                <a:solidFill>
                  <a:srgbClr val="0D3945"/>
                </a:solidFill>
                <a:latin typeface="Arial"/>
                <a:cs typeface="Arial"/>
              </a:rPr>
              <a:t> </a:t>
            </a:r>
            <a:r>
              <a:rPr sz="1200" spc="-5" dirty="0">
                <a:solidFill>
                  <a:srgbClr val="0D3945"/>
                </a:solidFill>
                <a:latin typeface="Arial"/>
                <a:cs typeface="Arial"/>
              </a:rPr>
              <a:t>class  (25-50) </a:t>
            </a:r>
            <a:r>
              <a:rPr sz="1200" dirty="0">
                <a:solidFill>
                  <a:srgbClr val="0D3945"/>
                </a:solidFill>
                <a:latin typeface="Arial"/>
                <a:cs typeface="Arial"/>
              </a:rPr>
              <a:t>to </a:t>
            </a:r>
            <a:r>
              <a:rPr sz="1200" spc="-5" dirty="0">
                <a:solidFill>
                  <a:srgbClr val="0D3945"/>
                </a:solidFill>
                <a:latin typeface="Arial"/>
                <a:cs typeface="Arial"/>
              </a:rPr>
              <a:t>see all </a:t>
            </a:r>
            <a:r>
              <a:rPr sz="1200" dirty="0">
                <a:solidFill>
                  <a:srgbClr val="0D3945"/>
                </a:solidFill>
                <a:latin typeface="Arial"/>
                <a:cs typeface="Arial"/>
              </a:rPr>
              <a:t>students </a:t>
            </a:r>
            <a:r>
              <a:rPr sz="1200" spc="-5" dirty="0">
                <a:solidFill>
                  <a:srgbClr val="0D3945"/>
                </a:solidFill>
                <a:latin typeface="Arial"/>
                <a:cs typeface="Arial"/>
              </a:rPr>
              <a:t>and access </a:t>
            </a:r>
            <a:r>
              <a:rPr sz="1200" dirty="0">
                <a:solidFill>
                  <a:srgbClr val="0D3945"/>
                </a:solidFill>
                <a:latin typeface="Arial"/>
                <a:cs typeface="Arial"/>
              </a:rPr>
              <a:t>the mood. </a:t>
            </a:r>
            <a:r>
              <a:rPr sz="1200" spc="-5" dirty="0">
                <a:solidFill>
                  <a:srgbClr val="0D3945"/>
                </a:solidFill>
                <a:latin typeface="Arial"/>
                <a:cs typeface="Arial"/>
              </a:rPr>
              <a:t>Because </a:t>
            </a:r>
            <a:r>
              <a:rPr sz="1200" dirty="0">
                <a:solidFill>
                  <a:srgbClr val="0D3945"/>
                </a:solidFill>
                <a:latin typeface="Arial"/>
                <a:cs typeface="Arial"/>
              </a:rPr>
              <a:t>of this </a:t>
            </a:r>
            <a:r>
              <a:rPr sz="1200" spc="-5" dirty="0">
                <a:solidFill>
                  <a:srgbClr val="0D3945"/>
                </a:solidFill>
                <a:latin typeface="Arial"/>
                <a:cs typeface="Arial"/>
              </a:rPr>
              <a:t>drawback, </a:t>
            </a:r>
            <a:r>
              <a:rPr sz="1200" dirty="0">
                <a:solidFill>
                  <a:srgbClr val="0D3945"/>
                </a:solidFill>
                <a:latin typeface="Arial"/>
                <a:cs typeface="Arial"/>
              </a:rPr>
              <a:t>students </a:t>
            </a:r>
            <a:r>
              <a:rPr sz="1200" spc="-5" dirty="0">
                <a:solidFill>
                  <a:srgbClr val="0D3945"/>
                </a:solidFill>
                <a:latin typeface="Arial"/>
                <a:cs typeface="Arial"/>
              </a:rPr>
              <a:t>are not focusing on </a:t>
            </a:r>
            <a:r>
              <a:rPr sz="1200" dirty="0">
                <a:solidFill>
                  <a:srgbClr val="0D3945"/>
                </a:solidFill>
                <a:latin typeface="Arial"/>
                <a:cs typeface="Arial"/>
              </a:rPr>
              <a:t>content </a:t>
            </a:r>
            <a:r>
              <a:rPr sz="1200" spc="-5" dirty="0">
                <a:solidFill>
                  <a:srgbClr val="0D3945"/>
                </a:solidFill>
                <a:latin typeface="Arial"/>
                <a:cs typeface="Arial"/>
              </a:rPr>
              <a:t>due </a:t>
            </a:r>
            <a:r>
              <a:rPr sz="1200" dirty="0">
                <a:solidFill>
                  <a:srgbClr val="0D3945"/>
                </a:solidFill>
                <a:latin typeface="Arial"/>
                <a:cs typeface="Arial"/>
              </a:rPr>
              <a:t>to </a:t>
            </a:r>
            <a:r>
              <a:rPr sz="1200" spc="-5" dirty="0">
                <a:solidFill>
                  <a:srgbClr val="0D3945"/>
                </a:solidFill>
                <a:latin typeface="Arial"/>
                <a:cs typeface="Arial"/>
              </a:rPr>
              <a:t>lack </a:t>
            </a:r>
            <a:r>
              <a:rPr sz="1200" dirty="0">
                <a:solidFill>
                  <a:srgbClr val="0D3945"/>
                </a:solidFill>
                <a:latin typeface="Arial"/>
                <a:cs typeface="Arial"/>
              </a:rPr>
              <a:t>of  </a:t>
            </a:r>
            <a:r>
              <a:rPr sz="1200" spc="-10" dirty="0">
                <a:solidFill>
                  <a:srgbClr val="0D3945"/>
                </a:solidFill>
                <a:latin typeface="Arial"/>
                <a:cs typeface="Arial"/>
              </a:rPr>
              <a:t>surveillance.</a:t>
            </a:r>
            <a:endParaRPr sz="1200">
              <a:latin typeface="Arial"/>
              <a:cs typeface="Arial"/>
            </a:endParaRPr>
          </a:p>
          <a:p>
            <a:pPr marL="12700" marR="40640">
              <a:lnSpc>
                <a:spcPct val="111700"/>
              </a:lnSpc>
              <a:spcBef>
                <a:spcPts val="170"/>
              </a:spcBef>
            </a:pPr>
            <a:r>
              <a:rPr sz="1200" dirty="0">
                <a:solidFill>
                  <a:srgbClr val="0D3945"/>
                </a:solidFill>
                <a:latin typeface="Arial"/>
                <a:cs typeface="Arial"/>
              </a:rPr>
              <a:t>While </a:t>
            </a:r>
            <a:r>
              <a:rPr sz="1200" spc="-5" dirty="0">
                <a:solidFill>
                  <a:srgbClr val="0D3945"/>
                </a:solidFill>
                <a:latin typeface="Arial"/>
                <a:cs typeface="Arial"/>
              </a:rPr>
              <a:t>digital </a:t>
            </a:r>
            <a:r>
              <a:rPr sz="1200" dirty="0">
                <a:solidFill>
                  <a:srgbClr val="0D3945"/>
                </a:solidFill>
                <a:latin typeface="Arial"/>
                <a:cs typeface="Arial"/>
              </a:rPr>
              <a:t>platforms </a:t>
            </a:r>
            <a:r>
              <a:rPr sz="1200" spc="-5" dirty="0">
                <a:solidFill>
                  <a:srgbClr val="0D3945"/>
                </a:solidFill>
                <a:latin typeface="Arial"/>
                <a:cs typeface="Arial"/>
              </a:rPr>
              <a:t>have limitations in </a:t>
            </a:r>
            <a:r>
              <a:rPr sz="1200" dirty="0">
                <a:solidFill>
                  <a:srgbClr val="0D3945"/>
                </a:solidFill>
                <a:latin typeface="Arial"/>
                <a:cs typeface="Arial"/>
              </a:rPr>
              <a:t>terms of </a:t>
            </a:r>
            <a:r>
              <a:rPr sz="1200" spc="-5" dirty="0">
                <a:solidFill>
                  <a:srgbClr val="0D3945"/>
                </a:solidFill>
                <a:latin typeface="Arial"/>
                <a:cs typeface="Arial"/>
              </a:rPr>
              <a:t>physical </a:t>
            </a:r>
            <a:r>
              <a:rPr sz="1200" spc="-10" dirty="0">
                <a:solidFill>
                  <a:srgbClr val="0D3945"/>
                </a:solidFill>
                <a:latin typeface="Arial"/>
                <a:cs typeface="Arial"/>
              </a:rPr>
              <a:t>surveillance </a:t>
            </a:r>
            <a:r>
              <a:rPr sz="1200" spc="-5" dirty="0">
                <a:solidFill>
                  <a:srgbClr val="0D3945"/>
                </a:solidFill>
                <a:latin typeface="Arial"/>
                <a:cs typeface="Arial"/>
              </a:rPr>
              <a:t>but </a:t>
            </a:r>
            <a:r>
              <a:rPr sz="1200" dirty="0">
                <a:solidFill>
                  <a:srgbClr val="0D3945"/>
                </a:solidFill>
                <a:latin typeface="Arial"/>
                <a:cs typeface="Arial"/>
              </a:rPr>
              <a:t>it comes </a:t>
            </a:r>
            <a:r>
              <a:rPr sz="1200" spc="-5" dirty="0">
                <a:solidFill>
                  <a:srgbClr val="0D3945"/>
                </a:solidFill>
                <a:latin typeface="Arial"/>
                <a:cs typeface="Arial"/>
              </a:rPr>
              <a:t>with </a:t>
            </a:r>
            <a:r>
              <a:rPr sz="1200" dirty="0">
                <a:solidFill>
                  <a:srgbClr val="0D3945"/>
                </a:solidFill>
                <a:latin typeface="Arial"/>
                <a:cs typeface="Arial"/>
              </a:rPr>
              <a:t>the </a:t>
            </a:r>
            <a:r>
              <a:rPr sz="1200" spc="-5" dirty="0">
                <a:solidFill>
                  <a:srgbClr val="0D3945"/>
                </a:solidFill>
                <a:latin typeface="Arial"/>
                <a:cs typeface="Arial"/>
              </a:rPr>
              <a:t>power </a:t>
            </a:r>
            <a:r>
              <a:rPr sz="1200" dirty="0">
                <a:solidFill>
                  <a:srgbClr val="0D3945"/>
                </a:solidFill>
                <a:latin typeface="Arial"/>
                <a:cs typeface="Arial"/>
              </a:rPr>
              <a:t>of </a:t>
            </a:r>
            <a:r>
              <a:rPr sz="1200" spc="-5" dirty="0">
                <a:solidFill>
                  <a:srgbClr val="0D3945"/>
                </a:solidFill>
                <a:latin typeface="Arial"/>
                <a:cs typeface="Arial"/>
              </a:rPr>
              <a:t>data and </a:t>
            </a:r>
            <a:r>
              <a:rPr sz="1200" spc="-10" dirty="0">
                <a:solidFill>
                  <a:srgbClr val="0D3945"/>
                </a:solidFill>
                <a:latin typeface="Arial"/>
                <a:cs typeface="Arial"/>
              </a:rPr>
              <a:t>machines </a:t>
            </a:r>
            <a:r>
              <a:rPr sz="1200" spc="-5" dirty="0">
                <a:solidFill>
                  <a:srgbClr val="0D3945"/>
                </a:solidFill>
                <a:latin typeface="Arial"/>
                <a:cs typeface="Arial"/>
              </a:rPr>
              <a:t>which  </a:t>
            </a:r>
            <a:r>
              <a:rPr sz="1200" dirty="0">
                <a:solidFill>
                  <a:srgbClr val="0D3945"/>
                </a:solidFill>
                <a:latin typeface="Arial"/>
                <a:cs typeface="Arial"/>
              </a:rPr>
              <a:t>can </a:t>
            </a:r>
            <a:r>
              <a:rPr sz="1200" spc="-5" dirty="0">
                <a:solidFill>
                  <a:srgbClr val="0D3945"/>
                </a:solidFill>
                <a:latin typeface="Arial"/>
                <a:cs typeface="Arial"/>
              </a:rPr>
              <a:t>work </a:t>
            </a:r>
            <a:r>
              <a:rPr sz="1200" dirty="0">
                <a:solidFill>
                  <a:srgbClr val="0D3945"/>
                </a:solidFill>
                <a:latin typeface="Arial"/>
                <a:cs typeface="Arial"/>
              </a:rPr>
              <a:t>for </a:t>
            </a:r>
            <a:r>
              <a:rPr sz="1200" spc="-5" dirty="0">
                <a:solidFill>
                  <a:srgbClr val="0D3945"/>
                </a:solidFill>
                <a:latin typeface="Arial"/>
                <a:cs typeface="Arial"/>
              </a:rPr>
              <a:t>you. </a:t>
            </a:r>
            <a:r>
              <a:rPr sz="1200" dirty="0">
                <a:solidFill>
                  <a:srgbClr val="0D3945"/>
                </a:solidFill>
                <a:latin typeface="Arial"/>
                <a:cs typeface="Arial"/>
              </a:rPr>
              <a:t>It </a:t>
            </a:r>
            <a:r>
              <a:rPr sz="1200" spc="-5" dirty="0">
                <a:solidFill>
                  <a:srgbClr val="0D3945"/>
                </a:solidFill>
                <a:latin typeface="Arial"/>
                <a:cs typeface="Arial"/>
              </a:rPr>
              <a:t>provides </a:t>
            </a:r>
            <a:r>
              <a:rPr sz="1200" dirty="0">
                <a:solidFill>
                  <a:srgbClr val="0D3945"/>
                </a:solidFill>
                <a:latin typeface="Arial"/>
                <a:cs typeface="Arial"/>
              </a:rPr>
              <a:t>data in the form of </a:t>
            </a:r>
            <a:r>
              <a:rPr sz="1200" spc="-5" dirty="0">
                <a:solidFill>
                  <a:srgbClr val="0D3945"/>
                </a:solidFill>
                <a:latin typeface="Arial"/>
                <a:cs typeface="Arial"/>
              </a:rPr>
              <a:t>video, audio, </a:t>
            </a:r>
            <a:r>
              <a:rPr sz="1200" dirty="0">
                <a:solidFill>
                  <a:srgbClr val="0D3945"/>
                </a:solidFill>
                <a:latin typeface="Arial"/>
                <a:cs typeface="Arial"/>
              </a:rPr>
              <a:t>and </a:t>
            </a:r>
            <a:r>
              <a:rPr sz="1200" spc="-5" dirty="0">
                <a:solidFill>
                  <a:srgbClr val="0D3945"/>
                </a:solidFill>
                <a:latin typeface="Arial"/>
                <a:cs typeface="Arial"/>
              </a:rPr>
              <a:t>texts which </a:t>
            </a:r>
            <a:r>
              <a:rPr sz="1200" dirty="0">
                <a:solidFill>
                  <a:srgbClr val="0D3945"/>
                </a:solidFill>
                <a:latin typeface="Arial"/>
                <a:cs typeface="Arial"/>
              </a:rPr>
              <a:t>can be </a:t>
            </a:r>
            <a:r>
              <a:rPr sz="1200" spc="-10" dirty="0">
                <a:solidFill>
                  <a:srgbClr val="0D3945"/>
                </a:solidFill>
                <a:latin typeface="Arial"/>
                <a:cs typeface="Arial"/>
              </a:rPr>
              <a:t>analyzed </a:t>
            </a:r>
            <a:r>
              <a:rPr sz="1200" spc="-5" dirty="0">
                <a:solidFill>
                  <a:srgbClr val="0D3945"/>
                </a:solidFill>
                <a:latin typeface="Arial"/>
                <a:cs typeface="Arial"/>
              </a:rPr>
              <a:t>using deep </a:t>
            </a:r>
            <a:r>
              <a:rPr sz="1200" dirty="0">
                <a:solidFill>
                  <a:srgbClr val="0D3945"/>
                </a:solidFill>
                <a:latin typeface="Arial"/>
                <a:cs typeface="Arial"/>
              </a:rPr>
              <a:t>learning </a:t>
            </a:r>
            <a:r>
              <a:rPr sz="1200" spc="-5" dirty="0">
                <a:solidFill>
                  <a:srgbClr val="0D3945"/>
                </a:solidFill>
                <a:latin typeface="Arial"/>
                <a:cs typeface="Arial"/>
              </a:rPr>
              <a:t>algorithms.  </a:t>
            </a:r>
            <a:r>
              <a:rPr sz="1200" dirty="0">
                <a:solidFill>
                  <a:srgbClr val="0D3945"/>
                </a:solidFill>
                <a:latin typeface="Arial"/>
                <a:cs typeface="Arial"/>
              </a:rPr>
              <a:t>Deep</a:t>
            </a:r>
            <a:r>
              <a:rPr sz="1200" spc="-15" dirty="0">
                <a:solidFill>
                  <a:srgbClr val="0D3945"/>
                </a:solidFill>
                <a:latin typeface="Arial"/>
                <a:cs typeface="Arial"/>
              </a:rPr>
              <a:t> </a:t>
            </a:r>
            <a:r>
              <a:rPr sz="1200" dirty="0">
                <a:solidFill>
                  <a:srgbClr val="0D3945"/>
                </a:solidFill>
                <a:latin typeface="Arial"/>
                <a:cs typeface="Arial"/>
              </a:rPr>
              <a:t>learning</a:t>
            </a:r>
            <a:r>
              <a:rPr sz="1200" spc="-30" dirty="0">
                <a:solidFill>
                  <a:srgbClr val="0D3945"/>
                </a:solidFill>
                <a:latin typeface="Arial"/>
                <a:cs typeface="Arial"/>
              </a:rPr>
              <a:t> </a:t>
            </a:r>
            <a:r>
              <a:rPr sz="1200" spc="-5" dirty="0">
                <a:solidFill>
                  <a:srgbClr val="0D3945"/>
                </a:solidFill>
                <a:latin typeface="Arial"/>
                <a:cs typeface="Arial"/>
              </a:rPr>
              <a:t>backed</a:t>
            </a:r>
            <a:r>
              <a:rPr sz="1200" spc="-40" dirty="0">
                <a:solidFill>
                  <a:srgbClr val="0D3945"/>
                </a:solidFill>
                <a:latin typeface="Arial"/>
                <a:cs typeface="Arial"/>
              </a:rPr>
              <a:t> </a:t>
            </a:r>
            <a:r>
              <a:rPr sz="1200" spc="-5" dirty="0">
                <a:solidFill>
                  <a:srgbClr val="0D3945"/>
                </a:solidFill>
                <a:latin typeface="Arial"/>
                <a:cs typeface="Arial"/>
              </a:rPr>
              <a:t>system</a:t>
            </a:r>
            <a:r>
              <a:rPr sz="1200" spc="-15" dirty="0">
                <a:solidFill>
                  <a:srgbClr val="0D3945"/>
                </a:solidFill>
                <a:latin typeface="Arial"/>
                <a:cs typeface="Arial"/>
              </a:rPr>
              <a:t> </a:t>
            </a:r>
            <a:r>
              <a:rPr sz="1200" dirty="0">
                <a:solidFill>
                  <a:srgbClr val="0D3945"/>
                </a:solidFill>
                <a:latin typeface="Arial"/>
                <a:cs typeface="Arial"/>
              </a:rPr>
              <a:t>not</a:t>
            </a:r>
            <a:r>
              <a:rPr sz="1200" spc="-15" dirty="0">
                <a:solidFill>
                  <a:srgbClr val="0D3945"/>
                </a:solidFill>
                <a:latin typeface="Arial"/>
                <a:cs typeface="Arial"/>
              </a:rPr>
              <a:t> </a:t>
            </a:r>
            <a:r>
              <a:rPr sz="1200" spc="-5" dirty="0">
                <a:solidFill>
                  <a:srgbClr val="0D3945"/>
                </a:solidFill>
                <a:latin typeface="Arial"/>
                <a:cs typeface="Arial"/>
              </a:rPr>
              <a:t>only</a:t>
            </a:r>
            <a:r>
              <a:rPr sz="1200" spc="-30" dirty="0">
                <a:solidFill>
                  <a:srgbClr val="0D3945"/>
                </a:solidFill>
                <a:latin typeface="Arial"/>
                <a:cs typeface="Arial"/>
              </a:rPr>
              <a:t> </a:t>
            </a:r>
            <a:r>
              <a:rPr sz="1200" spc="-5" dirty="0">
                <a:solidFill>
                  <a:srgbClr val="0D3945"/>
                </a:solidFill>
                <a:latin typeface="Arial"/>
                <a:cs typeface="Arial"/>
              </a:rPr>
              <a:t>solves</a:t>
            </a:r>
            <a:r>
              <a:rPr sz="1200" spc="-40" dirty="0">
                <a:solidFill>
                  <a:srgbClr val="0D3945"/>
                </a:solidFill>
                <a:latin typeface="Arial"/>
                <a:cs typeface="Arial"/>
              </a:rPr>
              <a:t> </a:t>
            </a:r>
            <a:r>
              <a:rPr sz="1200" dirty="0">
                <a:solidFill>
                  <a:srgbClr val="0D3945"/>
                </a:solidFill>
                <a:latin typeface="Arial"/>
                <a:cs typeface="Arial"/>
              </a:rPr>
              <a:t>the</a:t>
            </a:r>
            <a:r>
              <a:rPr sz="1200" spc="5" dirty="0">
                <a:solidFill>
                  <a:srgbClr val="0D3945"/>
                </a:solidFill>
                <a:latin typeface="Arial"/>
                <a:cs typeface="Arial"/>
              </a:rPr>
              <a:t> </a:t>
            </a:r>
            <a:r>
              <a:rPr sz="1200" spc="-10" dirty="0">
                <a:solidFill>
                  <a:srgbClr val="0D3945"/>
                </a:solidFill>
                <a:latin typeface="Arial"/>
                <a:cs typeface="Arial"/>
              </a:rPr>
              <a:t>surveillance</a:t>
            </a:r>
            <a:r>
              <a:rPr sz="1200" spc="-35" dirty="0">
                <a:solidFill>
                  <a:srgbClr val="0D3945"/>
                </a:solidFill>
                <a:latin typeface="Arial"/>
                <a:cs typeface="Arial"/>
              </a:rPr>
              <a:t> </a:t>
            </a:r>
            <a:r>
              <a:rPr sz="1200" dirty="0">
                <a:solidFill>
                  <a:srgbClr val="0D3945"/>
                </a:solidFill>
                <a:latin typeface="Arial"/>
                <a:cs typeface="Arial"/>
              </a:rPr>
              <a:t>issue,</a:t>
            </a:r>
            <a:r>
              <a:rPr sz="1200" spc="-10" dirty="0">
                <a:solidFill>
                  <a:srgbClr val="0D3945"/>
                </a:solidFill>
                <a:latin typeface="Arial"/>
                <a:cs typeface="Arial"/>
              </a:rPr>
              <a:t> </a:t>
            </a:r>
            <a:r>
              <a:rPr sz="1200" spc="-5" dirty="0">
                <a:solidFill>
                  <a:srgbClr val="0D3945"/>
                </a:solidFill>
                <a:latin typeface="Arial"/>
                <a:cs typeface="Arial"/>
              </a:rPr>
              <a:t>but</a:t>
            </a:r>
            <a:r>
              <a:rPr sz="1200" spc="-20" dirty="0">
                <a:solidFill>
                  <a:srgbClr val="0D3945"/>
                </a:solidFill>
                <a:latin typeface="Arial"/>
                <a:cs typeface="Arial"/>
              </a:rPr>
              <a:t> </a:t>
            </a:r>
            <a:r>
              <a:rPr sz="1200" dirty="0">
                <a:solidFill>
                  <a:srgbClr val="0D3945"/>
                </a:solidFill>
                <a:latin typeface="Arial"/>
                <a:cs typeface="Arial"/>
              </a:rPr>
              <a:t>it</a:t>
            </a:r>
            <a:r>
              <a:rPr sz="1200" spc="5" dirty="0">
                <a:solidFill>
                  <a:srgbClr val="0D3945"/>
                </a:solidFill>
                <a:latin typeface="Arial"/>
                <a:cs typeface="Arial"/>
              </a:rPr>
              <a:t> </a:t>
            </a:r>
            <a:r>
              <a:rPr sz="1200" dirty="0">
                <a:solidFill>
                  <a:srgbClr val="0D3945"/>
                </a:solidFill>
                <a:latin typeface="Arial"/>
                <a:cs typeface="Arial"/>
              </a:rPr>
              <a:t>also </a:t>
            </a:r>
            <a:r>
              <a:rPr sz="1200" spc="-5" dirty="0">
                <a:solidFill>
                  <a:srgbClr val="0D3945"/>
                </a:solidFill>
                <a:latin typeface="Arial"/>
                <a:cs typeface="Arial"/>
              </a:rPr>
              <a:t>removes</a:t>
            </a:r>
            <a:r>
              <a:rPr sz="1200" spc="-40" dirty="0">
                <a:solidFill>
                  <a:srgbClr val="0D3945"/>
                </a:solidFill>
                <a:latin typeface="Arial"/>
                <a:cs typeface="Arial"/>
              </a:rPr>
              <a:t> </a:t>
            </a:r>
            <a:r>
              <a:rPr sz="1200" dirty="0">
                <a:solidFill>
                  <a:srgbClr val="0D3945"/>
                </a:solidFill>
                <a:latin typeface="Arial"/>
                <a:cs typeface="Arial"/>
              </a:rPr>
              <a:t>the </a:t>
            </a:r>
            <a:r>
              <a:rPr sz="1200" spc="-5" dirty="0">
                <a:solidFill>
                  <a:srgbClr val="0D3945"/>
                </a:solidFill>
                <a:latin typeface="Arial"/>
                <a:cs typeface="Arial"/>
              </a:rPr>
              <a:t>human</a:t>
            </a:r>
            <a:r>
              <a:rPr sz="1200" spc="-15" dirty="0">
                <a:solidFill>
                  <a:srgbClr val="0D3945"/>
                </a:solidFill>
                <a:latin typeface="Arial"/>
                <a:cs typeface="Arial"/>
              </a:rPr>
              <a:t> </a:t>
            </a:r>
            <a:r>
              <a:rPr sz="1200" spc="-5" dirty="0">
                <a:solidFill>
                  <a:srgbClr val="0D3945"/>
                </a:solidFill>
                <a:latin typeface="Arial"/>
                <a:cs typeface="Arial"/>
              </a:rPr>
              <a:t>bias</a:t>
            </a:r>
            <a:r>
              <a:rPr sz="1200" spc="-40" dirty="0">
                <a:solidFill>
                  <a:srgbClr val="0D3945"/>
                </a:solidFill>
                <a:latin typeface="Arial"/>
                <a:cs typeface="Arial"/>
              </a:rPr>
              <a:t> </a:t>
            </a:r>
            <a:r>
              <a:rPr sz="1200" dirty="0">
                <a:solidFill>
                  <a:srgbClr val="0D3945"/>
                </a:solidFill>
                <a:latin typeface="Arial"/>
                <a:cs typeface="Arial"/>
              </a:rPr>
              <a:t>from</a:t>
            </a:r>
            <a:r>
              <a:rPr sz="1200" spc="-5" dirty="0">
                <a:solidFill>
                  <a:srgbClr val="0D3945"/>
                </a:solidFill>
                <a:latin typeface="Arial"/>
                <a:cs typeface="Arial"/>
              </a:rPr>
              <a:t> </a:t>
            </a:r>
            <a:r>
              <a:rPr sz="1200" dirty="0">
                <a:solidFill>
                  <a:srgbClr val="0D3945"/>
                </a:solidFill>
                <a:latin typeface="Arial"/>
                <a:cs typeface="Arial"/>
              </a:rPr>
              <a:t>the </a:t>
            </a:r>
            <a:r>
              <a:rPr sz="1200" spc="-5" dirty="0">
                <a:solidFill>
                  <a:srgbClr val="0D3945"/>
                </a:solidFill>
                <a:latin typeface="Arial"/>
                <a:cs typeface="Arial"/>
              </a:rPr>
              <a:t>system,</a:t>
            </a:r>
            <a:r>
              <a:rPr sz="1200" spc="-25" dirty="0">
                <a:solidFill>
                  <a:srgbClr val="0D3945"/>
                </a:solidFill>
                <a:latin typeface="Arial"/>
                <a:cs typeface="Arial"/>
              </a:rPr>
              <a:t> </a:t>
            </a:r>
            <a:r>
              <a:rPr sz="1200" spc="-5" dirty="0">
                <a:solidFill>
                  <a:srgbClr val="0D3945"/>
                </a:solidFill>
                <a:latin typeface="Arial"/>
                <a:cs typeface="Arial"/>
              </a:rPr>
              <a:t>and</a:t>
            </a:r>
            <a:r>
              <a:rPr sz="1200" spc="-30" dirty="0">
                <a:solidFill>
                  <a:srgbClr val="0D3945"/>
                </a:solidFill>
                <a:latin typeface="Arial"/>
                <a:cs typeface="Arial"/>
              </a:rPr>
              <a:t> </a:t>
            </a:r>
            <a:r>
              <a:rPr sz="1200" spc="5" dirty="0">
                <a:solidFill>
                  <a:srgbClr val="0D3945"/>
                </a:solidFill>
                <a:latin typeface="Arial"/>
                <a:cs typeface="Arial"/>
              </a:rPr>
              <a:t>all  </a:t>
            </a:r>
            <a:r>
              <a:rPr sz="1200" spc="-5" dirty="0">
                <a:solidFill>
                  <a:srgbClr val="0D3945"/>
                </a:solidFill>
                <a:latin typeface="Arial"/>
                <a:cs typeface="Arial"/>
              </a:rPr>
              <a:t>information</a:t>
            </a:r>
            <a:r>
              <a:rPr sz="1200" spc="-45" dirty="0">
                <a:solidFill>
                  <a:srgbClr val="0D3945"/>
                </a:solidFill>
                <a:latin typeface="Arial"/>
                <a:cs typeface="Arial"/>
              </a:rPr>
              <a:t> </a:t>
            </a:r>
            <a:r>
              <a:rPr sz="1200" spc="-5" dirty="0">
                <a:solidFill>
                  <a:srgbClr val="0D3945"/>
                </a:solidFill>
                <a:latin typeface="Arial"/>
                <a:cs typeface="Arial"/>
              </a:rPr>
              <a:t>is</a:t>
            </a:r>
            <a:r>
              <a:rPr sz="1200" spc="-10" dirty="0">
                <a:solidFill>
                  <a:srgbClr val="0D3945"/>
                </a:solidFill>
                <a:latin typeface="Arial"/>
                <a:cs typeface="Arial"/>
              </a:rPr>
              <a:t> </a:t>
            </a:r>
            <a:r>
              <a:rPr sz="1200" spc="-5" dirty="0">
                <a:solidFill>
                  <a:srgbClr val="0D3945"/>
                </a:solidFill>
                <a:latin typeface="Arial"/>
                <a:cs typeface="Arial"/>
              </a:rPr>
              <a:t>no</a:t>
            </a:r>
            <a:r>
              <a:rPr sz="1200" spc="-30" dirty="0">
                <a:solidFill>
                  <a:srgbClr val="0D3945"/>
                </a:solidFill>
                <a:latin typeface="Arial"/>
                <a:cs typeface="Arial"/>
              </a:rPr>
              <a:t> </a:t>
            </a:r>
            <a:r>
              <a:rPr sz="1200" spc="-5" dirty="0">
                <a:solidFill>
                  <a:srgbClr val="0D3945"/>
                </a:solidFill>
                <a:latin typeface="Arial"/>
                <a:cs typeface="Arial"/>
              </a:rPr>
              <a:t>longer</a:t>
            </a:r>
            <a:r>
              <a:rPr sz="1200" spc="-35" dirty="0">
                <a:solidFill>
                  <a:srgbClr val="0D3945"/>
                </a:solidFill>
                <a:latin typeface="Arial"/>
                <a:cs typeface="Arial"/>
              </a:rPr>
              <a:t> </a:t>
            </a:r>
            <a:r>
              <a:rPr sz="1200" spc="-5" dirty="0">
                <a:solidFill>
                  <a:srgbClr val="0D3945"/>
                </a:solidFill>
                <a:latin typeface="Arial"/>
                <a:cs typeface="Arial"/>
              </a:rPr>
              <a:t>in</a:t>
            </a:r>
            <a:r>
              <a:rPr sz="1200" spc="-15" dirty="0">
                <a:solidFill>
                  <a:srgbClr val="0D3945"/>
                </a:solidFill>
                <a:latin typeface="Arial"/>
                <a:cs typeface="Arial"/>
              </a:rPr>
              <a:t> </a:t>
            </a:r>
            <a:r>
              <a:rPr sz="1200" dirty="0">
                <a:solidFill>
                  <a:srgbClr val="0D3945"/>
                </a:solidFill>
                <a:latin typeface="Arial"/>
                <a:cs typeface="Arial"/>
              </a:rPr>
              <a:t>the</a:t>
            </a:r>
            <a:r>
              <a:rPr sz="1200" spc="-5" dirty="0">
                <a:solidFill>
                  <a:srgbClr val="0D3945"/>
                </a:solidFill>
                <a:latin typeface="Arial"/>
                <a:cs typeface="Arial"/>
              </a:rPr>
              <a:t> </a:t>
            </a:r>
            <a:r>
              <a:rPr sz="1200" dirty="0">
                <a:solidFill>
                  <a:srgbClr val="0D3945"/>
                </a:solidFill>
                <a:latin typeface="Arial"/>
                <a:cs typeface="Arial"/>
              </a:rPr>
              <a:t>teacher’s</a:t>
            </a:r>
            <a:r>
              <a:rPr sz="1200" spc="-25" dirty="0">
                <a:solidFill>
                  <a:srgbClr val="0D3945"/>
                </a:solidFill>
                <a:latin typeface="Arial"/>
                <a:cs typeface="Arial"/>
              </a:rPr>
              <a:t> </a:t>
            </a:r>
            <a:r>
              <a:rPr sz="1200" spc="-5" dirty="0">
                <a:solidFill>
                  <a:srgbClr val="0D3945"/>
                </a:solidFill>
                <a:latin typeface="Arial"/>
                <a:cs typeface="Arial"/>
              </a:rPr>
              <a:t>brain</a:t>
            </a:r>
            <a:r>
              <a:rPr sz="1200" spc="-50" dirty="0">
                <a:solidFill>
                  <a:srgbClr val="0D3945"/>
                </a:solidFill>
                <a:latin typeface="Arial"/>
                <a:cs typeface="Arial"/>
              </a:rPr>
              <a:t> </a:t>
            </a:r>
            <a:r>
              <a:rPr sz="1200" dirty="0">
                <a:solidFill>
                  <a:srgbClr val="0D3945"/>
                </a:solidFill>
                <a:latin typeface="Arial"/>
                <a:cs typeface="Arial"/>
              </a:rPr>
              <a:t>rather</a:t>
            </a:r>
            <a:r>
              <a:rPr sz="1200" spc="-15" dirty="0">
                <a:solidFill>
                  <a:srgbClr val="0D3945"/>
                </a:solidFill>
                <a:latin typeface="Arial"/>
                <a:cs typeface="Arial"/>
              </a:rPr>
              <a:t> </a:t>
            </a:r>
            <a:r>
              <a:rPr sz="1200" spc="-5" dirty="0">
                <a:solidFill>
                  <a:srgbClr val="0D3945"/>
                </a:solidFill>
                <a:latin typeface="Arial"/>
                <a:cs typeface="Arial"/>
              </a:rPr>
              <a:t>translated</a:t>
            </a:r>
            <a:r>
              <a:rPr sz="1200" spc="-50" dirty="0">
                <a:solidFill>
                  <a:srgbClr val="0D3945"/>
                </a:solidFill>
                <a:latin typeface="Arial"/>
                <a:cs typeface="Arial"/>
              </a:rPr>
              <a:t> </a:t>
            </a:r>
            <a:r>
              <a:rPr sz="1200" spc="-5" dirty="0">
                <a:solidFill>
                  <a:srgbClr val="0D3945"/>
                </a:solidFill>
                <a:latin typeface="Arial"/>
                <a:cs typeface="Arial"/>
              </a:rPr>
              <a:t>in</a:t>
            </a:r>
            <a:r>
              <a:rPr sz="1200" spc="-20" dirty="0">
                <a:solidFill>
                  <a:srgbClr val="0D3945"/>
                </a:solidFill>
                <a:latin typeface="Arial"/>
                <a:cs typeface="Arial"/>
              </a:rPr>
              <a:t> </a:t>
            </a:r>
            <a:r>
              <a:rPr sz="1200" spc="-5" dirty="0">
                <a:solidFill>
                  <a:srgbClr val="0D3945"/>
                </a:solidFill>
                <a:latin typeface="Arial"/>
                <a:cs typeface="Arial"/>
              </a:rPr>
              <a:t>numbers</a:t>
            </a:r>
            <a:r>
              <a:rPr sz="1200" spc="-40" dirty="0">
                <a:solidFill>
                  <a:srgbClr val="0D3945"/>
                </a:solidFill>
                <a:latin typeface="Arial"/>
                <a:cs typeface="Arial"/>
              </a:rPr>
              <a:t> </a:t>
            </a:r>
            <a:r>
              <a:rPr sz="1200" dirty="0">
                <a:solidFill>
                  <a:srgbClr val="0D3945"/>
                </a:solidFill>
                <a:latin typeface="Arial"/>
                <a:cs typeface="Arial"/>
              </a:rPr>
              <a:t>that</a:t>
            </a:r>
            <a:r>
              <a:rPr sz="1200" spc="-5" dirty="0">
                <a:solidFill>
                  <a:srgbClr val="0D3945"/>
                </a:solidFill>
                <a:latin typeface="Arial"/>
                <a:cs typeface="Arial"/>
              </a:rPr>
              <a:t> can</a:t>
            </a:r>
            <a:r>
              <a:rPr sz="1200" spc="-25" dirty="0">
                <a:solidFill>
                  <a:srgbClr val="0D3945"/>
                </a:solidFill>
                <a:latin typeface="Arial"/>
                <a:cs typeface="Arial"/>
              </a:rPr>
              <a:t> </a:t>
            </a:r>
            <a:r>
              <a:rPr sz="1200" spc="-5" dirty="0">
                <a:solidFill>
                  <a:srgbClr val="0D3945"/>
                </a:solidFill>
                <a:latin typeface="Arial"/>
                <a:cs typeface="Arial"/>
              </a:rPr>
              <a:t>be</a:t>
            </a:r>
            <a:r>
              <a:rPr sz="1200" spc="-30" dirty="0">
                <a:solidFill>
                  <a:srgbClr val="0D3945"/>
                </a:solidFill>
                <a:latin typeface="Arial"/>
                <a:cs typeface="Arial"/>
              </a:rPr>
              <a:t> </a:t>
            </a:r>
            <a:r>
              <a:rPr sz="1200" spc="-10" dirty="0">
                <a:solidFill>
                  <a:srgbClr val="0D3945"/>
                </a:solidFill>
                <a:latin typeface="Arial"/>
                <a:cs typeface="Arial"/>
              </a:rPr>
              <a:t>analyzed</a:t>
            </a:r>
            <a:r>
              <a:rPr sz="1200" spc="-40" dirty="0">
                <a:solidFill>
                  <a:srgbClr val="0D3945"/>
                </a:solidFill>
                <a:latin typeface="Arial"/>
                <a:cs typeface="Arial"/>
              </a:rPr>
              <a:t> </a:t>
            </a:r>
            <a:r>
              <a:rPr sz="1200" spc="5" dirty="0">
                <a:solidFill>
                  <a:srgbClr val="0D3945"/>
                </a:solidFill>
                <a:latin typeface="Arial"/>
                <a:cs typeface="Arial"/>
              </a:rPr>
              <a:t>andtracked.</a:t>
            </a:r>
            <a:endParaRPr sz="1200">
              <a:latin typeface="Arial"/>
              <a:cs typeface="Arial"/>
            </a:endParaRPr>
          </a:p>
          <a:p>
            <a:pPr marL="12700" marR="62230">
              <a:lnSpc>
                <a:spcPct val="114999"/>
              </a:lnSpc>
            </a:pPr>
            <a:r>
              <a:rPr sz="1200" dirty="0">
                <a:solidFill>
                  <a:srgbClr val="0D3945"/>
                </a:solidFill>
                <a:latin typeface="Arial"/>
                <a:cs typeface="Arial"/>
              </a:rPr>
              <a:t>I</a:t>
            </a:r>
            <a:r>
              <a:rPr sz="1200" spc="10" dirty="0">
                <a:solidFill>
                  <a:srgbClr val="0D3945"/>
                </a:solidFill>
                <a:latin typeface="Arial"/>
                <a:cs typeface="Arial"/>
              </a:rPr>
              <a:t> </a:t>
            </a:r>
            <a:r>
              <a:rPr sz="1200" spc="-20" dirty="0">
                <a:solidFill>
                  <a:srgbClr val="0D3945"/>
                </a:solidFill>
                <a:latin typeface="Arial"/>
                <a:cs typeface="Arial"/>
              </a:rPr>
              <a:t>will</a:t>
            </a:r>
            <a:r>
              <a:rPr sz="1200" spc="10" dirty="0">
                <a:solidFill>
                  <a:srgbClr val="0D3945"/>
                </a:solidFill>
                <a:latin typeface="Arial"/>
                <a:cs typeface="Arial"/>
              </a:rPr>
              <a:t> </a:t>
            </a:r>
            <a:r>
              <a:rPr sz="1200" spc="-5" dirty="0">
                <a:solidFill>
                  <a:srgbClr val="0D3945"/>
                </a:solidFill>
                <a:latin typeface="Arial"/>
                <a:cs typeface="Arial"/>
              </a:rPr>
              <a:t>solve</a:t>
            </a:r>
            <a:r>
              <a:rPr sz="1200" spc="-20" dirty="0">
                <a:solidFill>
                  <a:srgbClr val="0D3945"/>
                </a:solidFill>
                <a:latin typeface="Arial"/>
                <a:cs typeface="Arial"/>
              </a:rPr>
              <a:t> </a:t>
            </a:r>
            <a:r>
              <a:rPr sz="1200" dirty="0">
                <a:solidFill>
                  <a:srgbClr val="0D3945"/>
                </a:solidFill>
                <a:latin typeface="Arial"/>
                <a:cs typeface="Arial"/>
              </a:rPr>
              <a:t>the</a:t>
            </a:r>
            <a:r>
              <a:rPr sz="1200" spc="-10" dirty="0">
                <a:solidFill>
                  <a:srgbClr val="0D3945"/>
                </a:solidFill>
                <a:latin typeface="Arial"/>
                <a:cs typeface="Arial"/>
              </a:rPr>
              <a:t> above-mentioned</a:t>
            </a:r>
            <a:r>
              <a:rPr sz="1200" spc="-40" dirty="0">
                <a:solidFill>
                  <a:srgbClr val="0D3945"/>
                </a:solidFill>
                <a:latin typeface="Arial"/>
                <a:cs typeface="Arial"/>
              </a:rPr>
              <a:t> </a:t>
            </a:r>
            <a:r>
              <a:rPr sz="1200" spc="-10" dirty="0">
                <a:solidFill>
                  <a:srgbClr val="0D3945"/>
                </a:solidFill>
                <a:latin typeface="Arial"/>
                <a:cs typeface="Arial"/>
              </a:rPr>
              <a:t>challenge</a:t>
            </a:r>
            <a:r>
              <a:rPr sz="1200" spc="-45" dirty="0">
                <a:solidFill>
                  <a:srgbClr val="0D3945"/>
                </a:solidFill>
                <a:latin typeface="Arial"/>
                <a:cs typeface="Arial"/>
              </a:rPr>
              <a:t> </a:t>
            </a:r>
            <a:r>
              <a:rPr sz="1200" spc="-5" dirty="0">
                <a:solidFill>
                  <a:srgbClr val="0D3945"/>
                </a:solidFill>
                <a:latin typeface="Arial"/>
                <a:cs typeface="Arial"/>
              </a:rPr>
              <a:t>by </a:t>
            </a:r>
            <a:r>
              <a:rPr sz="1200" spc="-10" dirty="0">
                <a:solidFill>
                  <a:srgbClr val="0D3945"/>
                </a:solidFill>
                <a:latin typeface="Arial"/>
                <a:cs typeface="Arial"/>
              </a:rPr>
              <a:t>applying</a:t>
            </a:r>
            <a:r>
              <a:rPr sz="1200" spc="-40" dirty="0">
                <a:solidFill>
                  <a:srgbClr val="0D3945"/>
                </a:solidFill>
                <a:latin typeface="Arial"/>
                <a:cs typeface="Arial"/>
              </a:rPr>
              <a:t> </a:t>
            </a:r>
            <a:r>
              <a:rPr sz="1200" spc="-5" dirty="0">
                <a:solidFill>
                  <a:srgbClr val="0D3945"/>
                </a:solidFill>
                <a:latin typeface="Arial"/>
                <a:cs typeface="Arial"/>
              </a:rPr>
              <a:t>deep</a:t>
            </a:r>
            <a:r>
              <a:rPr sz="1200" spc="-25" dirty="0">
                <a:solidFill>
                  <a:srgbClr val="0D3945"/>
                </a:solidFill>
                <a:latin typeface="Arial"/>
                <a:cs typeface="Arial"/>
              </a:rPr>
              <a:t> </a:t>
            </a:r>
            <a:r>
              <a:rPr sz="1200" dirty="0">
                <a:solidFill>
                  <a:srgbClr val="0D3945"/>
                </a:solidFill>
                <a:latin typeface="Arial"/>
                <a:cs typeface="Arial"/>
              </a:rPr>
              <a:t>learning</a:t>
            </a:r>
            <a:r>
              <a:rPr sz="1200" spc="-40" dirty="0">
                <a:solidFill>
                  <a:srgbClr val="0D3945"/>
                </a:solidFill>
                <a:latin typeface="Arial"/>
                <a:cs typeface="Arial"/>
              </a:rPr>
              <a:t> </a:t>
            </a:r>
            <a:r>
              <a:rPr sz="1200" spc="-10" dirty="0">
                <a:solidFill>
                  <a:srgbClr val="0D3945"/>
                </a:solidFill>
                <a:latin typeface="Arial"/>
                <a:cs typeface="Arial"/>
              </a:rPr>
              <a:t>algorithms</a:t>
            </a:r>
            <a:r>
              <a:rPr sz="1200" spc="-25" dirty="0">
                <a:solidFill>
                  <a:srgbClr val="0D3945"/>
                </a:solidFill>
                <a:latin typeface="Arial"/>
                <a:cs typeface="Arial"/>
              </a:rPr>
              <a:t> </a:t>
            </a:r>
            <a:r>
              <a:rPr sz="1200" dirty="0">
                <a:solidFill>
                  <a:srgbClr val="0D3945"/>
                </a:solidFill>
                <a:latin typeface="Arial"/>
                <a:cs typeface="Arial"/>
              </a:rPr>
              <a:t>to</a:t>
            </a:r>
            <a:r>
              <a:rPr sz="1200" spc="5" dirty="0">
                <a:solidFill>
                  <a:srgbClr val="0D3945"/>
                </a:solidFill>
                <a:latin typeface="Arial"/>
                <a:cs typeface="Arial"/>
              </a:rPr>
              <a:t> </a:t>
            </a:r>
            <a:r>
              <a:rPr sz="1200" spc="-15" dirty="0">
                <a:solidFill>
                  <a:srgbClr val="0D3945"/>
                </a:solidFill>
                <a:latin typeface="Arial"/>
                <a:cs typeface="Arial"/>
              </a:rPr>
              <a:t>live</a:t>
            </a:r>
            <a:r>
              <a:rPr sz="1200" spc="5" dirty="0">
                <a:solidFill>
                  <a:srgbClr val="0D3945"/>
                </a:solidFill>
                <a:latin typeface="Arial"/>
                <a:cs typeface="Arial"/>
              </a:rPr>
              <a:t> </a:t>
            </a:r>
            <a:r>
              <a:rPr sz="1200" spc="-5" dirty="0">
                <a:solidFill>
                  <a:srgbClr val="0D3945"/>
                </a:solidFill>
                <a:latin typeface="Arial"/>
                <a:cs typeface="Arial"/>
              </a:rPr>
              <a:t>video</a:t>
            </a:r>
            <a:r>
              <a:rPr sz="1200" spc="-35" dirty="0">
                <a:solidFill>
                  <a:srgbClr val="0D3945"/>
                </a:solidFill>
                <a:latin typeface="Arial"/>
                <a:cs typeface="Arial"/>
              </a:rPr>
              <a:t> </a:t>
            </a:r>
            <a:r>
              <a:rPr sz="1200" dirty="0">
                <a:solidFill>
                  <a:srgbClr val="0D3945"/>
                </a:solidFill>
                <a:latin typeface="Arial"/>
                <a:cs typeface="Arial"/>
              </a:rPr>
              <a:t>data.</a:t>
            </a:r>
            <a:r>
              <a:rPr sz="1200" spc="-35" dirty="0">
                <a:solidFill>
                  <a:srgbClr val="0D3945"/>
                </a:solidFill>
                <a:latin typeface="Arial"/>
                <a:cs typeface="Arial"/>
              </a:rPr>
              <a:t> </a:t>
            </a:r>
            <a:r>
              <a:rPr sz="1200" dirty="0">
                <a:solidFill>
                  <a:srgbClr val="0D3945"/>
                </a:solidFill>
                <a:latin typeface="Arial"/>
                <a:cs typeface="Arial"/>
              </a:rPr>
              <a:t>The</a:t>
            </a:r>
            <a:r>
              <a:rPr sz="1200" spc="-5" dirty="0">
                <a:solidFill>
                  <a:srgbClr val="0D3945"/>
                </a:solidFill>
                <a:latin typeface="Arial"/>
                <a:cs typeface="Arial"/>
              </a:rPr>
              <a:t> solution</a:t>
            </a:r>
            <a:r>
              <a:rPr sz="1200" spc="-35" dirty="0">
                <a:solidFill>
                  <a:srgbClr val="0D3945"/>
                </a:solidFill>
                <a:latin typeface="Arial"/>
                <a:cs typeface="Arial"/>
              </a:rPr>
              <a:t> </a:t>
            </a:r>
            <a:r>
              <a:rPr sz="1200" dirty="0">
                <a:solidFill>
                  <a:srgbClr val="0D3945"/>
                </a:solidFill>
                <a:latin typeface="Arial"/>
                <a:cs typeface="Arial"/>
              </a:rPr>
              <a:t>to</a:t>
            </a:r>
            <a:r>
              <a:rPr sz="1200" spc="5" dirty="0">
                <a:solidFill>
                  <a:srgbClr val="0D3945"/>
                </a:solidFill>
                <a:latin typeface="Arial"/>
                <a:cs typeface="Arial"/>
              </a:rPr>
              <a:t> </a:t>
            </a:r>
            <a:r>
              <a:rPr sz="1200" dirty="0">
                <a:solidFill>
                  <a:srgbClr val="0D3945"/>
                </a:solidFill>
                <a:latin typeface="Arial"/>
                <a:cs typeface="Arial"/>
              </a:rPr>
              <a:t>this </a:t>
            </a:r>
            <a:r>
              <a:rPr sz="1200" spc="-5" dirty="0">
                <a:solidFill>
                  <a:srgbClr val="0D3945"/>
                </a:solidFill>
                <a:latin typeface="Arial"/>
                <a:cs typeface="Arial"/>
              </a:rPr>
              <a:t>problem</a:t>
            </a:r>
            <a:r>
              <a:rPr sz="1200" spc="-30" dirty="0">
                <a:solidFill>
                  <a:srgbClr val="0D3945"/>
                </a:solidFill>
                <a:latin typeface="Arial"/>
                <a:cs typeface="Arial"/>
              </a:rPr>
              <a:t> </a:t>
            </a:r>
            <a:r>
              <a:rPr sz="1200" spc="-5" dirty="0">
                <a:solidFill>
                  <a:srgbClr val="0D3945"/>
                </a:solidFill>
                <a:latin typeface="Arial"/>
                <a:cs typeface="Arial"/>
              </a:rPr>
              <a:t>is  by </a:t>
            </a:r>
            <a:r>
              <a:rPr sz="1200" spc="-10" dirty="0">
                <a:solidFill>
                  <a:srgbClr val="0D3945"/>
                </a:solidFill>
                <a:latin typeface="Arial"/>
                <a:cs typeface="Arial"/>
              </a:rPr>
              <a:t>recognizing </a:t>
            </a:r>
            <a:r>
              <a:rPr sz="1200" dirty="0">
                <a:solidFill>
                  <a:srgbClr val="0D3945"/>
                </a:solidFill>
                <a:latin typeface="Arial"/>
                <a:cs typeface="Arial"/>
              </a:rPr>
              <a:t>facial</a:t>
            </a:r>
            <a:r>
              <a:rPr sz="1200" spc="-150" dirty="0">
                <a:solidFill>
                  <a:srgbClr val="0D3945"/>
                </a:solidFill>
                <a:latin typeface="Arial"/>
                <a:cs typeface="Arial"/>
              </a:rPr>
              <a:t> </a:t>
            </a:r>
            <a:r>
              <a:rPr sz="1200" spc="-5" dirty="0">
                <a:solidFill>
                  <a:srgbClr val="0D3945"/>
                </a:solidFill>
                <a:latin typeface="Arial"/>
                <a:cs typeface="Arial"/>
              </a:rPr>
              <a:t>emotions.</a:t>
            </a:r>
            <a:endParaRPr sz="120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7661" y="0"/>
            <a:ext cx="3019425" cy="483234"/>
          </a:xfrm>
          <a:prstGeom prst="rect">
            <a:avLst/>
          </a:prstGeom>
        </p:spPr>
        <p:txBody>
          <a:bodyPr vert="horz" wrap="square" lIns="0" tIns="12700" rIns="0" bIns="0" rtlCol="0">
            <a:spAutoFit/>
          </a:bodyPr>
          <a:lstStyle/>
          <a:p>
            <a:pPr marL="12700">
              <a:lnSpc>
                <a:spcPct val="100000"/>
              </a:lnSpc>
              <a:spcBef>
                <a:spcPts val="100"/>
              </a:spcBef>
            </a:pPr>
            <a:r>
              <a:rPr sz="3000" spc="-75" dirty="0">
                <a:solidFill>
                  <a:srgbClr val="CC0000"/>
                </a:solidFill>
              </a:rPr>
              <a:t>Data</a:t>
            </a:r>
            <a:r>
              <a:rPr sz="3000" spc="-450" dirty="0">
                <a:solidFill>
                  <a:srgbClr val="CC0000"/>
                </a:solidFill>
              </a:rPr>
              <a:t> </a:t>
            </a:r>
            <a:r>
              <a:rPr sz="3000" spc="-105" dirty="0">
                <a:solidFill>
                  <a:srgbClr val="CC0000"/>
                </a:solidFill>
              </a:rPr>
              <a:t>Summary</a:t>
            </a:r>
            <a:endParaRPr sz="3000"/>
          </a:p>
        </p:txBody>
      </p:sp>
      <p:sp>
        <p:nvSpPr>
          <p:cNvPr id="5" name="object 5"/>
          <p:cNvSpPr txBox="1"/>
          <p:nvPr/>
        </p:nvSpPr>
        <p:spPr>
          <a:xfrm>
            <a:off x="8823959" y="4779155"/>
            <a:ext cx="146685" cy="167005"/>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434343"/>
                </a:solidFill>
                <a:latin typeface="Arial"/>
                <a:cs typeface="Arial"/>
              </a:rPr>
              <a:pPr marL="38100">
                <a:lnSpc>
                  <a:spcPct val="100000"/>
                </a:lnSpc>
              </a:pPr>
              <a:t>5</a:t>
            </a:fld>
            <a:endParaRPr sz="1000">
              <a:latin typeface="Arial"/>
              <a:cs typeface="Arial"/>
            </a:endParaRPr>
          </a:p>
        </p:txBody>
      </p:sp>
      <p:sp>
        <p:nvSpPr>
          <p:cNvPr id="3" name="object 3"/>
          <p:cNvSpPr txBox="1"/>
          <p:nvPr/>
        </p:nvSpPr>
        <p:spPr>
          <a:xfrm>
            <a:off x="608177" y="700532"/>
            <a:ext cx="8106409" cy="1987550"/>
          </a:xfrm>
          <a:prstGeom prst="rect">
            <a:avLst/>
          </a:prstGeom>
        </p:spPr>
        <p:txBody>
          <a:bodyPr vert="horz" wrap="square" lIns="0" tIns="12700" rIns="0" bIns="0" rtlCol="0">
            <a:spAutoFit/>
          </a:bodyPr>
          <a:lstStyle/>
          <a:p>
            <a:pPr marL="355600" marR="59690" indent="-342900" algn="just">
              <a:lnSpc>
                <a:spcPct val="114999"/>
              </a:lnSpc>
              <a:spcBef>
                <a:spcPts val="100"/>
              </a:spcBef>
              <a:buClr>
                <a:srgbClr val="F5FBFF"/>
              </a:buClr>
              <a:buSzPct val="150000"/>
              <a:buFont typeface="Times New Roman"/>
              <a:buChar char="●"/>
              <a:tabLst>
                <a:tab pos="355600" algn="l"/>
              </a:tabLst>
            </a:pPr>
            <a:r>
              <a:rPr sz="1200" b="1" spc="-10" dirty="0">
                <a:solidFill>
                  <a:srgbClr val="0D3945"/>
                </a:solidFill>
                <a:latin typeface="Arial"/>
                <a:cs typeface="Arial"/>
              </a:rPr>
              <a:t>We </a:t>
            </a:r>
            <a:r>
              <a:rPr sz="1200" b="1" spc="-20" dirty="0">
                <a:solidFill>
                  <a:srgbClr val="0D3945"/>
                </a:solidFill>
                <a:latin typeface="Arial"/>
                <a:cs typeface="Arial"/>
              </a:rPr>
              <a:t>have </a:t>
            </a:r>
            <a:r>
              <a:rPr sz="1200" b="1" dirty="0">
                <a:solidFill>
                  <a:srgbClr val="0D3945"/>
                </a:solidFill>
                <a:latin typeface="Arial"/>
                <a:cs typeface="Arial"/>
              </a:rPr>
              <a:t>built </a:t>
            </a:r>
            <a:r>
              <a:rPr sz="1200" b="1" spc="-5" dirty="0">
                <a:solidFill>
                  <a:srgbClr val="0D3945"/>
                </a:solidFill>
                <a:latin typeface="Arial"/>
                <a:cs typeface="Arial"/>
              </a:rPr>
              <a:t>a </a:t>
            </a:r>
            <a:r>
              <a:rPr sz="1200" b="1" dirty="0">
                <a:solidFill>
                  <a:srgbClr val="0D3945"/>
                </a:solidFill>
                <a:latin typeface="Arial"/>
                <a:cs typeface="Arial"/>
              </a:rPr>
              <a:t>deep </a:t>
            </a:r>
            <a:r>
              <a:rPr sz="1200" b="1" spc="-5" dirty="0">
                <a:solidFill>
                  <a:srgbClr val="0D3945"/>
                </a:solidFill>
                <a:latin typeface="Arial"/>
                <a:cs typeface="Arial"/>
              </a:rPr>
              <a:t>learning </a:t>
            </a:r>
            <a:r>
              <a:rPr sz="1200" b="1" dirty="0">
                <a:solidFill>
                  <a:srgbClr val="0D3945"/>
                </a:solidFill>
                <a:latin typeface="Arial"/>
                <a:cs typeface="Arial"/>
              </a:rPr>
              <a:t>model </a:t>
            </a:r>
            <a:r>
              <a:rPr sz="1200" b="1" spc="5" dirty="0">
                <a:solidFill>
                  <a:srgbClr val="0D3945"/>
                </a:solidFill>
                <a:latin typeface="Arial"/>
                <a:cs typeface="Arial"/>
              </a:rPr>
              <a:t>which </a:t>
            </a:r>
            <a:r>
              <a:rPr sz="1200" b="1" spc="-10" dirty="0">
                <a:solidFill>
                  <a:srgbClr val="0D3945"/>
                </a:solidFill>
                <a:latin typeface="Arial"/>
                <a:cs typeface="Arial"/>
              </a:rPr>
              <a:t>detects the real </a:t>
            </a:r>
            <a:r>
              <a:rPr sz="1200" b="1" spc="-5" dirty="0">
                <a:solidFill>
                  <a:srgbClr val="0D3945"/>
                </a:solidFill>
                <a:latin typeface="Arial"/>
                <a:cs typeface="Arial"/>
              </a:rPr>
              <a:t>time </a:t>
            </a:r>
            <a:r>
              <a:rPr sz="1200" b="1" dirty="0">
                <a:solidFill>
                  <a:srgbClr val="0D3945"/>
                </a:solidFill>
                <a:latin typeface="Arial"/>
                <a:cs typeface="Arial"/>
              </a:rPr>
              <a:t>emotions of </a:t>
            </a:r>
            <a:r>
              <a:rPr sz="1200" b="1" spc="-5" dirty="0">
                <a:solidFill>
                  <a:srgbClr val="0D3945"/>
                </a:solidFill>
                <a:latin typeface="Arial"/>
                <a:cs typeface="Arial"/>
              </a:rPr>
              <a:t>students through a webcam  </a:t>
            </a:r>
            <a:r>
              <a:rPr sz="1200" b="1" dirty="0">
                <a:solidFill>
                  <a:srgbClr val="0D3945"/>
                </a:solidFill>
                <a:latin typeface="Arial"/>
                <a:cs typeface="Arial"/>
              </a:rPr>
              <a:t>so </a:t>
            </a:r>
            <a:r>
              <a:rPr sz="1200" b="1" spc="-5" dirty="0">
                <a:solidFill>
                  <a:srgbClr val="0D3945"/>
                </a:solidFill>
                <a:latin typeface="Arial"/>
                <a:cs typeface="Arial"/>
              </a:rPr>
              <a:t>that </a:t>
            </a:r>
            <a:r>
              <a:rPr sz="1200" b="1" spc="-15" dirty="0">
                <a:solidFill>
                  <a:srgbClr val="0D3945"/>
                </a:solidFill>
                <a:latin typeface="Arial"/>
                <a:cs typeface="Arial"/>
              </a:rPr>
              <a:t>teachers </a:t>
            </a:r>
            <a:r>
              <a:rPr sz="1200" b="1" spc="-5" dirty="0">
                <a:solidFill>
                  <a:srgbClr val="0D3945"/>
                </a:solidFill>
                <a:latin typeface="Arial"/>
                <a:cs typeface="Arial"/>
              </a:rPr>
              <a:t>can understand </a:t>
            </a:r>
            <a:r>
              <a:rPr sz="1200" b="1" dirty="0">
                <a:solidFill>
                  <a:srgbClr val="0D3945"/>
                </a:solidFill>
                <a:latin typeface="Arial"/>
                <a:cs typeface="Arial"/>
              </a:rPr>
              <a:t>if </a:t>
            </a:r>
            <a:r>
              <a:rPr sz="1200" b="1" spc="-5" dirty="0">
                <a:solidFill>
                  <a:srgbClr val="0D3945"/>
                </a:solidFill>
                <a:latin typeface="Arial"/>
                <a:cs typeface="Arial"/>
              </a:rPr>
              <a:t>students </a:t>
            </a:r>
            <a:r>
              <a:rPr sz="1200" b="1" spc="-10" dirty="0">
                <a:solidFill>
                  <a:srgbClr val="0D3945"/>
                </a:solidFill>
                <a:latin typeface="Arial"/>
                <a:cs typeface="Arial"/>
              </a:rPr>
              <a:t>are </a:t>
            </a:r>
            <a:r>
              <a:rPr sz="1200" b="1" dirty="0">
                <a:solidFill>
                  <a:srgbClr val="0D3945"/>
                </a:solidFill>
                <a:latin typeface="Arial"/>
                <a:cs typeface="Arial"/>
              </a:rPr>
              <a:t>able </a:t>
            </a:r>
            <a:r>
              <a:rPr sz="1200" b="1" spc="-5" dirty="0">
                <a:solidFill>
                  <a:srgbClr val="0D3945"/>
                </a:solidFill>
                <a:latin typeface="Arial"/>
                <a:cs typeface="Arial"/>
              </a:rPr>
              <a:t>to </a:t>
            </a:r>
            <a:r>
              <a:rPr sz="1200" b="1" dirty="0">
                <a:solidFill>
                  <a:srgbClr val="0D3945"/>
                </a:solidFill>
                <a:latin typeface="Arial"/>
                <a:cs typeface="Arial"/>
              </a:rPr>
              <a:t>grasp </a:t>
            </a:r>
            <a:r>
              <a:rPr sz="1200" b="1" spc="-5" dirty="0">
                <a:solidFill>
                  <a:srgbClr val="0D3945"/>
                </a:solidFill>
                <a:latin typeface="Arial"/>
                <a:cs typeface="Arial"/>
              </a:rPr>
              <a:t>the topic according to </a:t>
            </a:r>
            <a:r>
              <a:rPr sz="1200" b="1" spc="-10" dirty="0">
                <a:solidFill>
                  <a:srgbClr val="0D3945"/>
                </a:solidFill>
                <a:latin typeface="Arial"/>
                <a:cs typeface="Arial"/>
              </a:rPr>
              <a:t>students'  </a:t>
            </a:r>
            <a:r>
              <a:rPr sz="1200" b="1" spc="-5" dirty="0">
                <a:solidFill>
                  <a:srgbClr val="0D3945"/>
                </a:solidFill>
                <a:latin typeface="Arial"/>
                <a:cs typeface="Arial"/>
              </a:rPr>
              <a:t>expressions or </a:t>
            </a:r>
            <a:r>
              <a:rPr sz="1200" b="1" dirty="0">
                <a:solidFill>
                  <a:srgbClr val="0D3945"/>
                </a:solidFill>
                <a:latin typeface="Arial"/>
                <a:cs typeface="Arial"/>
              </a:rPr>
              <a:t>emotions and then deploy </a:t>
            </a:r>
            <a:r>
              <a:rPr sz="1200" b="1" spc="-5" dirty="0">
                <a:solidFill>
                  <a:srgbClr val="0D3945"/>
                </a:solidFill>
                <a:latin typeface="Arial"/>
                <a:cs typeface="Arial"/>
              </a:rPr>
              <a:t>the </a:t>
            </a:r>
            <a:r>
              <a:rPr sz="1200" b="1" dirty="0">
                <a:solidFill>
                  <a:srgbClr val="0D3945"/>
                </a:solidFill>
                <a:latin typeface="Arial"/>
                <a:cs typeface="Arial"/>
              </a:rPr>
              <a:t>model. </a:t>
            </a:r>
            <a:r>
              <a:rPr sz="1200" b="1" spc="-5" dirty="0">
                <a:solidFill>
                  <a:srgbClr val="0D3945"/>
                </a:solidFill>
                <a:latin typeface="Arial"/>
                <a:cs typeface="Arial"/>
              </a:rPr>
              <a:t>The model </a:t>
            </a:r>
            <a:r>
              <a:rPr sz="1200" b="1" dirty="0">
                <a:solidFill>
                  <a:srgbClr val="0D3945"/>
                </a:solidFill>
                <a:latin typeface="Arial"/>
                <a:cs typeface="Arial"/>
              </a:rPr>
              <a:t>is trained </a:t>
            </a:r>
            <a:r>
              <a:rPr sz="1200" b="1" spc="-5" dirty="0">
                <a:solidFill>
                  <a:srgbClr val="0D3945"/>
                </a:solidFill>
                <a:latin typeface="Arial"/>
                <a:cs typeface="Arial"/>
              </a:rPr>
              <a:t>on the </a:t>
            </a:r>
            <a:r>
              <a:rPr sz="1200" b="1" dirty="0">
                <a:solidFill>
                  <a:srgbClr val="0D3945"/>
                </a:solidFill>
                <a:latin typeface="Arial"/>
                <a:cs typeface="Arial"/>
              </a:rPr>
              <a:t>FER-2013 </a:t>
            </a:r>
            <a:r>
              <a:rPr sz="1200" b="1" spc="-5" dirty="0">
                <a:solidFill>
                  <a:srgbClr val="0D3945"/>
                </a:solidFill>
                <a:latin typeface="Arial"/>
                <a:cs typeface="Arial"/>
              </a:rPr>
              <a:t>dataset</a:t>
            </a:r>
            <a:r>
              <a:rPr sz="1200" b="1" spc="-95" dirty="0">
                <a:solidFill>
                  <a:srgbClr val="0D3945"/>
                </a:solidFill>
                <a:latin typeface="Arial"/>
                <a:cs typeface="Arial"/>
              </a:rPr>
              <a:t> </a:t>
            </a:r>
            <a:r>
              <a:rPr sz="1200" b="1" dirty="0">
                <a:solidFill>
                  <a:srgbClr val="0D3945"/>
                </a:solidFill>
                <a:latin typeface="Arial"/>
                <a:cs typeface="Arial"/>
              </a:rPr>
              <a:t>.</a:t>
            </a:r>
            <a:endParaRPr sz="1200">
              <a:latin typeface="Arial"/>
              <a:cs typeface="Arial"/>
            </a:endParaRPr>
          </a:p>
          <a:p>
            <a:pPr marL="355600" marR="5080" indent="-342900" algn="just">
              <a:lnSpc>
                <a:spcPct val="114999"/>
              </a:lnSpc>
              <a:buClr>
                <a:srgbClr val="F5FBFF"/>
              </a:buClr>
              <a:buSzPct val="150000"/>
              <a:buFont typeface="Times New Roman"/>
              <a:buChar char="●"/>
              <a:tabLst>
                <a:tab pos="355600" algn="l"/>
              </a:tabLst>
            </a:pPr>
            <a:r>
              <a:rPr sz="1200" b="1" dirty="0">
                <a:solidFill>
                  <a:srgbClr val="0D3945"/>
                </a:solidFill>
                <a:latin typeface="Arial"/>
                <a:cs typeface="Arial"/>
              </a:rPr>
              <a:t>This </a:t>
            </a:r>
            <a:r>
              <a:rPr sz="1200" b="1" spc="-10" dirty="0">
                <a:solidFill>
                  <a:srgbClr val="0D3945"/>
                </a:solidFill>
                <a:latin typeface="Arial"/>
                <a:cs typeface="Arial"/>
              </a:rPr>
              <a:t>dataset </a:t>
            </a:r>
            <a:r>
              <a:rPr sz="1200" b="1" spc="-5" dirty="0">
                <a:solidFill>
                  <a:srgbClr val="0D3945"/>
                </a:solidFill>
                <a:latin typeface="Arial"/>
                <a:cs typeface="Arial"/>
              </a:rPr>
              <a:t>consists of </a:t>
            </a:r>
            <a:r>
              <a:rPr sz="1200" b="1" spc="-10" dirty="0">
                <a:solidFill>
                  <a:srgbClr val="0D3945"/>
                </a:solidFill>
                <a:latin typeface="Arial"/>
                <a:cs typeface="Arial"/>
              </a:rPr>
              <a:t>35887 grayscale, 48x48 </a:t>
            </a:r>
            <a:r>
              <a:rPr sz="1200" b="1" dirty="0">
                <a:solidFill>
                  <a:srgbClr val="0D3945"/>
                </a:solidFill>
                <a:latin typeface="Arial"/>
                <a:cs typeface="Arial"/>
              </a:rPr>
              <a:t>sized </a:t>
            </a:r>
            <a:r>
              <a:rPr sz="1200" b="1" spc="-15" dirty="0">
                <a:solidFill>
                  <a:srgbClr val="0D3945"/>
                </a:solidFill>
                <a:latin typeface="Arial"/>
                <a:cs typeface="Arial"/>
              </a:rPr>
              <a:t>face </a:t>
            </a:r>
            <a:r>
              <a:rPr sz="1200" b="1" spc="-5" dirty="0">
                <a:solidFill>
                  <a:srgbClr val="0D3945"/>
                </a:solidFill>
                <a:latin typeface="Arial"/>
                <a:cs typeface="Arial"/>
              </a:rPr>
              <a:t>images </a:t>
            </a:r>
            <a:r>
              <a:rPr sz="1200" b="1" spc="5" dirty="0">
                <a:solidFill>
                  <a:srgbClr val="0D3945"/>
                </a:solidFill>
                <a:latin typeface="Arial"/>
                <a:cs typeface="Arial"/>
              </a:rPr>
              <a:t>with </a:t>
            </a:r>
            <a:r>
              <a:rPr sz="1200" b="1" spc="-10" dirty="0">
                <a:solidFill>
                  <a:srgbClr val="0D3945"/>
                </a:solidFill>
                <a:latin typeface="Arial"/>
                <a:cs typeface="Arial"/>
              </a:rPr>
              <a:t>seven </a:t>
            </a:r>
            <a:r>
              <a:rPr sz="1200" b="1" dirty="0">
                <a:solidFill>
                  <a:srgbClr val="0D3945"/>
                </a:solidFill>
                <a:latin typeface="Arial"/>
                <a:cs typeface="Arial"/>
              </a:rPr>
              <a:t>emotions - </a:t>
            </a:r>
            <a:r>
              <a:rPr sz="1200" b="1" spc="-30" dirty="0">
                <a:solidFill>
                  <a:srgbClr val="0D3945"/>
                </a:solidFill>
                <a:latin typeface="Arial"/>
                <a:cs typeface="Arial"/>
              </a:rPr>
              <a:t>angry, </a:t>
            </a:r>
            <a:r>
              <a:rPr sz="1200" b="1" dirty="0">
                <a:solidFill>
                  <a:srgbClr val="0D3945"/>
                </a:solidFill>
                <a:latin typeface="Arial"/>
                <a:cs typeface="Arial"/>
              </a:rPr>
              <a:t>disgusted,  fearful, </a:t>
            </a:r>
            <a:r>
              <a:rPr sz="1200" b="1" spc="-35" dirty="0">
                <a:solidFill>
                  <a:srgbClr val="0D3945"/>
                </a:solidFill>
                <a:latin typeface="Arial"/>
                <a:cs typeface="Arial"/>
              </a:rPr>
              <a:t>happy, </a:t>
            </a:r>
            <a:r>
              <a:rPr sz="1200" b="1" spc="-5" dirty="0">
                <a:solidFill>
                  <a:srgbClr val="0D3945"/>
                </a:solidFill>
                <a:latin typeface="Arial"/>
                <a:cs typeface="Arial"/>
              </a:rPr>
              <a:t>neutral, </a:t>
            </a:r>
            <a:r>
              <a:rPr sz="1200" b="1" dirty="0">
                <a:solidFill>
                  <a:srgbClr val="0D3945"/>
                </a:solidFill>
                <a:latin typeface="Arial"/>
                <a:cs typeface="Arial"/>
              </a:rPr>
              <a:t>sad and</a:t>
            </a:r>
            <a:r>
              <a:rPr sz="1200" b="1" spc="20" dirty="0">
                <a:solidFill>
                  <a:srgbClr val="0D3945"/>
                </a:solidFill>
                <a:latin typeface="Arial"/>
                <a:cs typeface="Arial"/>
              </a:rPr>
              <a:t> </a:t>
            </a:r>
            <a:r>
              <a:rPr sz="1200" b="1" dirty="0">
                <a:solidFill>
                  <a:srgbClr val="0D3945"/>
                </a:solidFill>
                <a:latin typeface="Arial"/>
                <a:cs typeface="Arial"/>
              </a:rPr>
              <a:t>surprised.</a:t>
            </a:r>
            <a:endParaRPr sz="1200">
              <a:latin typeface="Arial"/>
              <a:cs typeface="Arial"/>
            </a:endParaRPr>
          </a:p>
          <a:p>
            <a:pPr>
              <a:lnSpc>
                <a:spcPct val="100000"/>
              </a:lnSpc>
              <a:spcBef>
                <a:spcPts val="40"/>
              </a:spcBef>
              <a:buClr>
                <a:srgbClr val="F5FBFF"/>
              </a:buClr>
              <a:buFont typeface="Times New Roman"/>
              <a:buChar char="●"/>
            </a:pPr>
            <a:endParaRPr sz="1750">
              <a:latin typeface="Arial"/>
              <a:cs typeface="Arial"/>
            </a:endParaRPr>
          </a:p>
          <a:p>
            <a:pPr marL="398145" indent="-386080">
              <a:lnSpc>
                <a:spcPct val="100000"/>
              </a:lnSpc>
              <a:buClr>
                <a:srgbClr val="F5FBFF"/>
              </a:buClr>
              <a:buSzPct val="150000"/>
              <a:buFont typeface="Times New Roman"/>
              <a:buChar char="●"/>
              <a:tabLst>
                <a:tab pos="398145" algn="l"/>
                <a:tab pos="398780" algn="l"/>
              </a:tabLst>
            </a:pPr>
            <a:r>
              <a:rPr sz="1200" b="1" spc="-5" dirty="0">
                <a:solidFill>
                  <a:srgbClr val="0D3945"/>
                </a:solidFill>
                <a:latin typeface="Arial"/>
                <a:cs typeface="Arial"/>
              </a:rPr>
              <a:t>Here </a:t>
            </a:r>
            <a:r>
              <a:rPr sz="1200" b="1" dirty="0">
                <a:solidFill>
                  <a:srgbClr val="0D3945"/>
                </a:solidFill>
                <a:latin typeface="Arial"/>
                <a:cs typeface="Arial"/>
              </a:rPr>
              <a:t>is </a:t>
            </a:r>
            <a:r>
              <a:rPr sz="1200" b="1" spc="-5" dirty="0">
                <a:solidFill>
                  <a:srgbClr val="0D3945"/>
                </a:solidFill>
                <a:latin typeface="Arial"/>
                <a:cs typeface="Arial"/>
              </a:rPr>
              <a:t>the dataset</a:t>
            </a:r>
            <a:r>
              <a:rPr sz="1200" b="1" spc="-10" dirty="0">
                <a:solidFill>
                  <a:srgbClr val="0D3945"/>
                </a:solidFill>
                <a:latin typeface="Arial"/>
                <a:cs typeface="Arial"/>
              </a:rPr>
              <a:t> </a:t>
            </a:r>
            <a:r>
              <a:rPr sz="1200" b="1" spc="-5">
                <a:solidFill>
                  <a:srgbClr val="0D3945"/>
                </a:solidFill>
                <a:latin typeface="Arial"/>
                <a:cs typeface="Arial"/>
              </a:rPr>
              <a:t>link</a:t>
            </a:r>
            <a:r>
              <a:rPr sz="1200" b="1" spc="-5" smtClean="0">
                <a:solidFill>
                  <a:srgbClr val="0D3945"/>
                </a:solidFill>
                <a:latin typeface="Arial"/>
                <a:cs typeface="Arial"/>
              </a:rPr>
              <a:t>:-</a:t>
            </a:r>
            <a:r>
              <a:rPr lang="en-US" sz="1200" b="1" spc="-5" dirty="0" smtClean="0">
                <a:solidFill>
                  <a:srgbClr val="0D3945"/>
                </a:solidFill>
                <a:latin typeface="Arial"/>
                <a:cs typeface="Arial"/>
              </a:rPr>
              <a:t>https://www.kaggle.com/ananthu017/emotion-detection-fer</a:t>
            </a:r>
            <a:endParaRPr sz="1200">
              <a:latin typeface="Arial"/>
              <a:cs typeface="Arial"/>
            </a:endParaRPr>
          </a:p>
          <a:p>
            <a:pPr>
              <a:lnSpc>
                <a:spcPct val="100000"/>
              </a:lnSpc>
              <a:spcBef>
                <a:spcPts val="15"/>
              </a:spcBef>
              <a:buClr>
                <a:srgbClr val="F5FBFF"/>
              </a:buClr>
              <a:buFont typeface="Times New Roman"/>
              <a:buChar char="●"/>
            </a:pPr>
            <a:endParaRPr sz="1650">
              <a:latin typeface="Arial"/>
              <a:cs typeface="Arial"/>
            </a:endParaRPr>
          </a:p>
          <a:p>
            <a:pPr marL="355600" indent="-342900">
              <a:lnSpc>
                <a:spcPct val="100000"/>
              </a:lnSpc>
              <a:spcBef>
                <a:spcPts val="5"/>
              </a:spcBef>
              <a:buClr>
                <a:srgbClr val="F5FBFF"/>
              </a:buClr>
              <a:buSzPct val="128571"/>
              <a:buFont typeface="Times New Roman"/>
              <a:buChar char="●"/>
              <a:tabLst>
                <a:tab pos="354965" algn="l"/>
                <a:tab pos="355600" algn="l"/>
                <a:tab pos="1114425" algn="l"/>
                <a:tab pos="2117090" algn="l"/>
                <a:tab pos="4895850" algn="l"/>
              </a:tabLst>
            </a:pPr>
            <a:r>
              <a:rPr sz="1400" b="1" spc="-5" dirty="0">
                <a:solidFill>
                  <a:srgbClr val="0D3945"/>
                </a:solidFill>
                <a:latin typeface="Arial"/>
                <a:cs typeface="Arial"/>
              </a:rPr>
              <a:t>Label	Emotion	Number of </a:t>
            </a:r>
            <a:r>
              <a:rPr sz="1400" b="1" dirty="0">
                <a:solidFill>
                  <a:srgbClr val="0D3945"/>
                </a:solidFill>
                <a:latin typeface="Arial"/>
                <a:cs typeface="Arial"/>
              </a:rPr>
              <a:t>images</a:t>
            </a:r>
            <a:r>
              <a:rPr sz="1400" b="1" spc="-75" dirty="0">
                <a:solidFill>
                  <a:srgbClr val="0D3945"/>
                </a:solidFill>
                <a:latin typeface="Arial"/>
                <a:cs typeface="Arial"/>
              </a:rPr>
              <a:t> </a:t>
            </a:r>
            <a:r>
              <a:rPr sz="1400" b="1" dirty="0">
                <a:solidFill>
                  <a:srgbClr val="0D3945"/>
                </a:solidFill>
                <a:latin typeface="Arial"/>
                <a:cs typeface="Arial"/>
              </a:rPr>
              <a:t>for</a:t>
            </a:r>
            <a:r>
              <a:rPr sz="1400" b="1" spc="-25" dirty="0">
                <a:solidFill>
                  <a:srgbClr val="0D3945"/>
                </a:solidFill>
                <a:latin typeface="Arial"/>
                <a:cs typeface="Arial"/>
              </a:rPr>
              <a:t> </a:t>
            </a:r>
            <a:r>
              <a:rPr sz="1400" b="1" spc="-15" dirty="0">
                <a:solidFill>
                  <a:srgbClr val="0D3945"/>
                </a:solidFill>
                <a:latin typeface="Arial"/>
                <a:cs typeface="Arial"/>
              </a:rPr>
              <a:t>Training	</a:t>
            </a:r>
            <a:r>
              <a:rPr sz="1400" b="1" spc="-5" dirty="0">
                <a:solidFill>
                  <a:srgbClr val="0D3945"/>
                </a:solidFill>
                <a:latin typeface="Arial"/>
                <a:cs typeface="Arial"/>
              </a:rPr>
              <a:t>Number of </a:t>
            </a:r>
            <a:r>
              <a:rPr sz="1400" b="1" dirty="0">
                <a:solidFill>
                  <a:srgbClr val="0D3945"/>
                </a:solidFill>
                <a:latin typeface="Arial"/>
                <a:cs typeface="Arial"/>
              </a:rPr>
              <a:t>images </a:t>
            </a:r>
            <a:r>
              <a:rPr sz="1400" b="1" spc="-5" dirty="0">
                <a:solidFill>
                  <a:srgbClr val="0D3945"/>
                </a:solidFill>
                <a:latin typeface="Arial"/>
                <a:cs typeface="Arial"/>
              </a:rPr>
              <a:t>for</a:t>
            </a:r>
            <a:r>
              <a:rPr sz="1400" b="1" spc="-170" dirty="0">
                <a:solidFill>
                  <a:srgbClr val="0D3945"/>
                </a:solidFill>
                <a:latin typeface="Arial"/>
                <a:cs typeface="Arial"/>
              </a:rPr>
              <a:t> </a:t>
            </a:r>
            <a:r>
              <a:rPr sz="1400" b="1" spc="-20" dirty="0">
                <a:solidFill>
                  <a:srgbClr val="0D3945"/>
                </a:solidFill>
                <a:latin typeface="Arial"/>
                <a:cs typeface="Arial"/>
              </a:rPr>
              <a:t>Testing</a:t>
            </a:r>
            <a:endParaRPr sz="1400">
              <a:latin typeface="Arial"/>
              <a:cs typeface="Arial"/>
            </a:endParaRPr>
          </a:p>
        </p:txBody>
      </p:sp>
      <p:graphicFrame>
        <p:nvGraphicFramePr>
          <p:cNvPr id="4" name="object 4"/>
          <p:cNvGraphicFramePr>
            <a:graphicFrameLocks noGrp="1"/>
          </p:cNvGraphicFramePr>
          <p:nvPr/>
        </p:nvGraphicFramePr>
        <p:xfrm>
          <a:off x="494487" y="2649219"/>
          <a:ext cx="6701790" cy="1729976"/>
        </p:xfrm>
        <a:graphic>
          <a:graphicData uri="http://schemas.openxmlformats.org/drawingml/2006/table">
            <a:tbl>
              <a:tblPr firstRow="1" bandRow="1">
                <a:tableStyleId>{2D5ABB26-0587-4C30-8999-92F81FD0307C}</a:tableStyleId>
              </a:tblPr>
              <a:tblGrid>
                <a:gridCol w="443865"/>
                <a:gridCol w="549275"/>
                <a:gridCol w="1647825"/>
                <a:gridCol w="2203450"/>
                <a:gridCol w="1857375"/>
              </a:tblGrid>
              <a:tr h="242193">
                <a:tc>
                  <a:txBody>
                    <a:bodyPr/>
                    <a:lstStyle/>
                    <a:p>
                      <a:pPr marL="127000">
                        <a:lnSpc>
                          <a:spcPts val="1805"/>
                        </a:lnSpc>
                      </a:pPr>
                      <a:r>
                        <a:rPr sz="1800" dirty="0">
                          <a:solidFill>
                            <a:srgbClr val="F5FBFF"/>
                          </a:solidFill>
                          <a:latin typeface="Times New Roman"/>
                          <a:cs typeface="Times New Roman"/>
                        </a:rPr>
                        <a:t>●</a:t>
                      </a:r>
                      <a:endParaRPr sz="1800">
                        <a:latin typeface="Times New Roman"/>
                        <a:cs typeface="Times New Roman"/>
                      </a:endParaRPr>
                    </a:p>
                  </a:txBody>
                  <a:tcPr marL="0" marR="0" marT="0" marB="0"/>
                </a:tc>
                <a:tc>
                  <a:txBody>
                    <a:bodyPr/>
                    <a:lstStyle/>
                    <a:p>
                      <a:pPr marL="177800">
                        <a:lnSpc>
                          <a:spcPts val="1600"/>
                        </a:lnSpc>
                        <a:spcBef>
                          <a:spcPts val="204"/>
                        </a:spcBef>
                      </a:pPr>
                      <a:r>
                        <a:rPr sz="1400" b="1" dirty="0">
                          <a:solidFill>
                            <a:srgbClr val="0D3945"/>
                          </a:solidFill>
                          <a:latin typeface="Verdana"/>
                          <a:cs typeface="Verdana"/>
                        </a:rPr>
                        <a:t>0</a:t>
                      </a:r>
                      <a:endParaRPr sz="1400">
                        <a:latin typeface="Verdana"/>
                        <a:cs typeface="Verdana"/>
                      </a:endParaRPr>
                    </a:p>
                  </a:txBody>
                  <a:tcPr marL="0" marR="0" marT="26034" marB="0"/>
                </a:tc>
                <a:tc>
                  <a:txBody>
                    <a:bodyPr/>
                    <a:lstStyle/>
                    <a:p>
                      <a:pPr marL="359410">
                        <a:lnSpc>
                          <a:spcPts val="1600"/>
                        </a:lnSpc>
                        <a:spcBef>
                          <a:spcPts val="204"/>
                        </a:spcBef>
                      </a:pPr>
                      <a:r>
                        <a:rPr sz="1400" b="1" spc="-50" dirty="0">
                          <a:solidFill>
                            <a:srgbClr val="0D3945"/>
                          </a:solidFill>
                          <a:latin typeface="Verdana"/>
                          <a:cs typeface="Verdana"/>
                        </a:rPr>
                        <a:t>angry</a:t>
                      </a:r>
                      <a:endParaRPr sz="1400">
                        <a:latin typeface="Verdana"/>
                        <a:cs typeface="Verdana"/>
                      </a:endParaRPr>
                    </a:p>
                  </a:txBody>
                  <a:tcPr marL="0" marR="0" marT="26034" marB="0"/>
                </a:tc>
                <a:tc>
                  <a:txBody>
                    <a:bodyPr/>
                    <a:lstStyle/>
                    <a:p>
                      <a:pPr marL="521334">
                        <a:lnSpc>
                          <a:spcPts val="1600"/>
                        </a:lnSpc>
                        <a:spcBef>
                          <a:spcPts val="204"/>
                        </a:spcBef>
                      </a:pPr>
                      <a:r>
                        <a:rPr sz="1400" b="1" spc="-135" dirty="0">
                          <a:solidFill>
                            <a:srgbClr val="0D3945"/>
                          </a:solidFill>
                          <a:latin typeface="Verdana"/>
                          <a:cs typeface="Verdana"/>
                        </a:rPr>
                        <a:t>3995</a:t>
                      </a:r>
                      <a:endParaRPr sz="1400">
                        <a:latin typeface="Verdana"/>
                        <a:cs typeface="Verdana"/>
                      </a:endParaRPr>
                    </a:p>
                  </a:txBody>
                  <a:tcPr marL="0" marR="0" marT="26034" marB="0"/>
                </a:tc>
                <a:tc>
                  <a:txBody>
                    <a:bodyPr/>
                    <a:lstStyle/>
                    <a:p>
                      <a:pPr marR="212090" algn="r">
                        <a:lnSpc>
                          <a:spcPts val="1600"/>
                        </a:lnSpc>
                        <a:spcBef>
                          <a:spcPts val="204"/>
                        </a:spcBef>
                      </a:pPr>
                      <a:r>
                        <a:rPr sz="1400" b="1" spc="-5" dirty="0">
                          <a:solidFill>
                            <a:srgbClr val="0D3945"/>
                          </a:solidFill>
                          <a:latin typeface="Verdana"/>
                          <a:cs typeface="Verdana"/>
                        </a:rPr>
                        <a:t>958</a:t>
                      </a:r>
                      <a:endParaRPr sz="1400">
                        <a:latin typeface="Verdana"/>
                        <a:cs typeface="Verdana"/>
                      </a:endParaRPr>
                    </a:p>
                  </a:txBody>
                  <a:tcPr marL="0" marR="0" marT="26034" marB="0"/>
                </a:tc>
              </a:tr>
              <a:tr h="243037">
                <a:tc>
                  <a:txBody>
                    <a:bodyPr/>
                    <a:lstStyle/>
                    <a:p>
                      <a:pPr marL="127000">
                        <a:lnSpc>
                          <a:spcPts val="1814"/>
                        </a:lnSpc>
                      </a:pPr>
                      <a:r>
                        <a:rPr sz="1800" dirty="0">
                          <a:solidFill>
                            <a:srgbClr val="F5FBFF"/>
                          </a:solidFill>
                          <a:latin typeface="Times New Roman"/>
                          <a:cs typeface="Times New Roman"/>
                        </a:rPr>
                        <a:t>●</a:t>
                      </a:r>
                      <a:endParaRPr sz="1800">
                        <a:latin typeface="Times New Roman"/>
                        <a:cs typeface="Times New Roman"/>
                      </a:endParaRPr>
                    </a:p>
                  </a:txBody>
                  <a:tcPr marL="0" marR="0" marT="0" marB="0"/>
                </a:tc>
                <a:tc>
                  <a:txBody>
                    <a:bodyPr/>
                    <a:lstStyle/>
                    <a:p>
                      <a:pPr marL="177800">
                        <a:lnSpc>
                          <a:spcPts val="1585"/>
                        </a:lnSpc>
                        <a:spcBef>
                          <a:spcPts val="225"/>
                        </a:spcBef>
                      </a:pPr>
                      <a:r>
                        <a:rPr sz="1400" b="1" dirty="0">
                          <a:solidFill>
                            <a:srgbClr val="0D3945"/>
                          </a:solidFill>
                          <a:latin typeface="Verdana"/>
                          <a:cs typeface="Verdana"/>
                        </a:rPr>
                        <a:t>1</a:t>
                      </a:r>
                      <a:endParaRPr sz="1400">
                        <a:latin typeface="Verdana"/>
                        <a:cs typeface="Verdana"/>
                      </a:endParaRPr>
                    </a:p>
                  </a:txBody>
                  <a:tcPr marL="0" marR="0" marT="28575" marB="0"/>
                </a:tc>
                <a:tc>
                  <a:txBody>
                    <a:bodyPr/>
                    <a:lstStyle/>
                    <a:p>
                      <a:pPr marL="309245">
                        <a:lnSpc>
                          <a:spcPts val="1585"/>
                        </a:lnSpc>
                        <a:spcBef>
                          <a:spcPts val="225"/>
                        </a:spcBef>
                      </a:pPr>
                      <a:r>
                        <a:rPr sz="1400" b="1" spc="-45" dirty="0">
                          <a:solidFill>
                            <a:srgbClr val="0D3945"/>
                          </a:solidFill>
                          <a:latin typeface="Verdana"/>
                          <a:cs typeface="Verdana"/>
                        </a:rPr>
                        <a:t>disgust</a:t>
                      </a:r>
                      <a:endParaRPr sz="1400">
                        <a:latin typeface="Verdana"/>
                        <a:cs typeface="Verdana"/>
                      </a:endParaRPr>
                    </a:p>
                  </a:txBody>
                  <a:tcPr marL="0" marR="0" marT="28575" marB="0"/>
                </a:tc>
                <a:tc>
                  <a:txBody>
                    <a:bodyPr/>
                    <a:lstStyle/>
                    <a:p>
                      <a:pPr marL="570230">
                        <a:lnSpc>
                          <a:spcPts val="1585"/>
                        </a:lnSpc>
                        <a:spcBef>
                          <a:spcPts val="225"/>
                        </a:spcBef>
                      </a:pPr>
                      <a:r>
                        <a:rPr sz="1400" b="1" spc="-100" dirty="0">
                          <a:solidFill>
                            <a:srgbClr val="0D3945"/>
                          </a:solidFill>
                          <a:latin typeface="Verdana"/>
                          <a:cs typeface="Verdana"/>
                        </a:rPr>
                        <a:t>436</a:t>
                      </a:r>
                      <a:endParaRPr sz="1400">
                        <a:latin typeface="Verdana"/>
                        <a:cs typeface="Verdana"/>
                      </a:endParaRPr>
                    </a:p>
                  </a:txBody>
                  <a:tcPr marL="0" marR="0" marT="28575" marB="0"/>
                </a:tc>
                <a:tc>
                  <a:txBody>
                    <a:bodyPr/>
                    <a:lstStyle/>
                    <a:p>
                      <a:pPr marL="1184275">
                        <a:lnSpc>
                          <a:spcPts val="1585"/>
                        </a:lnSpc>
                        <a:spcBef>
                          <a:spcPts val="225"/>
                        </a:spcBef>
                      </a:pPr>
                      <a:r>
                        <a:rPr sz="1400" b="1" spc="-5" dirty="0">
                          <a:solidFill>
                            <a:srgbClr val="0D3945"/>
                          </a:solidFill>
                          <a:latin typeface="Verdana"/>
                          <a:cs typeface="Verdana"/>
                        </a:rPr>
                        <a:t>111</a:t>
                      </a:r>
                      <a:endParaRPr sz="1400">
                        <a:latin typeface="Verdana"/>
                        <a:cs typeface="Verdana"/>
                      </a:endParaRPr>
                    </a:p>
                  </a:txBody>
                  <a:tcPr marL="0" marR="0" marT="28575" marB="0"/>
                </a:tc>
              </a:tr>
              <a:tr h="245516">
                <a:tc>
                  <a:txBody>
                    <a:bodyPr/>
                    <a:lstStyle/>
                    <a:p>
                      <a:pPr marL="127000">
                        <a:lnSpc>
                          <a:spcPts val="1835"/>
                        </a:lnSpc>
                      </a:pPr>
                      <a:r>
                        <a:rPr sz="1800" dirty="0">
                          <a:solidFill>
                            <a:srgbClr val="F5FBFF"/>
                          </a:solidFill>
                          <a:latin typeface="Times New Roman"/>
                          <a:cs typeface="Times New Roman"/>
                        </a:rPr>
                        <a:t>●</a:t>
                      </a:r>
                      <a:endParaRPr sz="1800">
                        <a:latin typeface="Times New Roman"/>
                        <a:cs typeface="Times New Roman"/>
                      </a:endParaRPr>
                    </a:p>
                  </a:txBody>
                  <a:tcPr marL="0" marR="0" marT="0" marB="0"/>
                </a:tc>
                <a:tc>
                  <a:txBody>
                    <a:bodyPr/>
                    <a:lstStyle/>
                    <a:p>
                      <a:pPr marL="177800">
                        <a:lnSpc>
                          <a:spcPts val="1590"/>
                        </a:lnSpc>
                        <a:spcBef>
                          <a:spcPts val="245"/>
                        </a:spcBef>
                      </a:pPr>
                      <a:r>
                        <a:rPr sz="1400" b="1" dirty="0">
                          <a:solidFill>
                            <a:srgbClr val="0D3945"/>
                          </a:solidFill>
                          <a:latin typeface="Verdana"/>
                          <a:cs typeface="Verdana"/>
                        </a:rPr>
                        <a:t>2</a:t>
                      </a:r>
                      <a:endParaRPr sz="1400">
                        <a:latin typeface="Verdana"/>
                        <a:cs typeface="Verdana"/>
                      </a:endParaRPr>
                    </a:p>
                  </a:txBody>
                  <a:tcPr marL="0" marR="0" marT="31115" marB="0"/>
                </a:tc>
                <a:tc>
                  <a:txBody>
                    <a:bodyPr/>
                    <a:lstStyle/>
                    <a:p>
                      <a:pPr marL="496570">
                        <a:lnSpc>
                          <a:spcPts val="1590"/>
                        </a:lnSpc>
                        <a:spcBef>
                          <a:spcPts val="245"/>
                        </a:spcBef>
                      </a:pPr>
                      <a:r>
                        <a:rPr sz="1400" b="1" spc="-50" dirty="0">
                          <a:solidFill>
                            <a:srgbClr val="0D3945"/>
                          </a:solidFill>
                          <a:latin typeface="Verdana"/>
                          <a:cs typeface="Verdana"/>
                        </a:rPr>
                        <a:t>fear</a:t>
                      </a:r>
                      <a:endParaRPr sz="1400">
                        <a:latin typeface="Verdana"/>
                        <a:cs typeface="Verdana"/>
                      </a:endParaRPr>
                    </a:p>
                  </a:txBody>
                  <a:tcPr marL="0" marR="0" marT="31115" marB="0"/>
                </a:tc>
                <a:tc>
                  <a:txBody>
                    <a:bodyPr/>
                    <a:lstStyle/>
                    <a:p>
                      <a:pPr marL="536575">
                        <a:lnSpc>
                          <a:spcPts val="1590"/>
                        </a:lnSpc>
                        <a:spcBef>
                          <a:spcPts val="245"/>
                        </a:spcBef>
                      </a:pPr>
                      <a:r>
                        <a:rPr sz="1400" b="1" spc="-90" dirty="0">
                          <a:solidFill>
                            <a:srgbClr val="0D3945"/>
                          </a:solidFill>
                          <a:latin typeface="Verdana"/>
                          <a:cs typeface="Verdana"/>
                        </a:rPr>
                        <a:t>4097</a:t>
                      </a:r>
                      <a:endParaRPr sz="1400">
                        <a:latin typeface="Verdana"/>
                        <a:cs typeface="Verdana"/>
                      </a:endParaRPr>
                    </a:p>
                  </a:txBody>
                  <a:tcPr marL="0" marR="0" marT="31115" marB="0"/>
                </a:tc>
                <a:tc>
                  <a:txBody>
                    <a:bodyPr/>
                    <a:lstStyle/>
                    <a:p>
                      <a:pPr marR="135890" algn="r">
                        <a:lnSpc>
                          <a:spcPts val="1590"/>
                        </a:lnSpc>
                        <a:spcBef>
                          <a:spcPts val="245"/>
                        </a:spcBef>
                      </a:pPr>
                      <a:r>
                        <a:rPr sz="1400" b="1" spc="-5" dirty="0">
                          <a:solidFill>
                            <a:srgbClr val="0D3945"/>
                          </a:solidFill>
                          <a:latin typeface="Verdana"/>
                          <a:cs typeface="Verdana"/>
                        </a:rPr>
                        <a:t>1024</a:t>
                      </a:r>
                      <a:endParaRPr sz="1400">
                        <a:latin typeface="Verdana"/>
                        <a:cs typeface="Verdana"/>
                      </a:endParaRPr>
                    </a:p>
                  </a:txBody>
                  <a:tcPr marL="0" marR="0" marT="31115" marB="0"/>
                </a:tc>
              </a:tr>
              <a:tr h="245792">
                <a:tc>
                  <a:txBody>
                    <a:bodyPr/>
                    <a:lstStyle/>
                    <a:p>
                      <a:pPr marL="127000">
                        <a:lnSpc>
                          <a:spcPts val="1835"/>
                        </a:lnSpc>
                      </a:pPr>
                      <a:r>
                        <a:rPr sz="1800" dirty="0">
                          <a:solidFill>
                            <a:srgbClr val="F5FBFF"/>
                          </a:solidFill>
                          <a:latin typeface="Times New Roman"/>
                          <a:cs typeface="Times New Roman"/>
                        </a:rPr>
                        <a:t>●</a:t>
                      </a:r>
                      <a:endParaRPr sz="1800">
                        <a:latin typeface="Times New Roman"/>
                        <a:cs typeface="Times New Roman"/>
                      </a:endParaRPr>
                    </a:p>
                  </a:txBody>
                  <a:tcPr marL="0" marR="0" marT="0" marB="0"/>
                </a:tc>
                <a:tc>
                  <a:txBody>
                    <a:bodyPr/>
                    <a:lstStyle/>
                    <a:p>
                      <a:pPr marL="177800">
                        <a:lnSpc>
                          <a:spcPts val="1585"/>
                        </a:lnSpc>
                        <a:spcBef>
                          <a:spcPts val="245"/>
                        </a:spcBef>
                      </a:pPr>
                      <a:r>
                        <a:rPr sz="1400" b="1" dirty="0">
                          <a:solidFill>
                            <a:srgbClr val="0D3945"/>
                          </a:solidFill>
                          <a:latin typeface="Verdana"/>
                          <a:cs typeface="Verdana"/>
                        </a:rPr>
                        <a:t>3</a:t>
                      </a:r>
                      <a:endParaRPr sz="1400">
                        <a:latin typeface="Verdana"/>
                        <a:cs typeface="Verdana"/>
                      </a:endParaRPr>
                    </a:p>
                  </a:txBody>
                  <a:tcPr marL="0" marR="0" marT="31115" marB="0"/>
                </a:tc>
                <a:tc>
                  <a:txBody>
                    <a:bodyPr/>
                    <a:lstStyle/>
                    <a:p>
                      <a:pPr marL="394335">
                        <a:lnSpc>
                          <a:spcPts val="1585"/>
                        </a:lnSpc>
                        <a:spcBef>
                          <a:spcPts val="245"/>
                        </a:spcBef>
                      </a:pPr>
                      <a:r>
                        <a:rPr sz="1400" b="1" spc="-30" dirty="0">
                          <a:solidFill>
                            <a:srgbClr val="0D3945"/>
                          </a:solidFill>
                          <a:latin typeface="Verdana"/>
                          <a:cs typeface="Verdana"/>
                        </a:rPr>
                        <a:t>happy</a:t>
                      </a:r>
                      <a:endParaRPr sz="1400">
                        <a:latin typeface="Verdana"/>
                        <a:cs typeface="Verdana"/>
                      </a:endParaRPr>
                    </a:p>
                  </a:txBody>
                  <a:tcPr marL="0" marR="0" marT="31115" marB="0"/>
                </a:tc>
                <a:tc>
                  <a:txBody>
                    <a:bodyPr/>
                    <a:lstStyle/>
                    <a:p>
                      <a:pPr marL="600710">
                        <a:lnSpc>
                          <a:spcPts val="1585"/>
                        </a:lnSpc>
                        <a:spcBef>
                          <a:spcPts val="245"/>
                        </a:spcBef>
                      </a:pPr>
                      <a:r>
                        <a:rPr sz="1400" b="1" spc="-229" dirty="0">
                          <a:solidFill>
                            <a:srgbClr val="0D3945"/>
                          </a:solidFill>
                          <a:latin typeface="Verdana"/>
                          <a:cs typeface="Verdana"/>
                        </a:rPr>
                        <a:t>7215</a:t>
                      </a:r>
                      <a:endParaRPr sz="1400">
                        <a:latin typeface="Verdana"/>
                        <a:cs typeface="Verdana"/>
                      </a:endParaRPr>
                    </a:p>
                  </a:txBody>
                  <a:tcPr marL="0" marR="0" marT="31115" marB="0"/>
                </a:tc>
                <a:tc>
                  <a:txBody>
                    <a:bodyPr/>
                    <a:lstStyle/>
                    <a:p>
                      <a:pPr marR="154305" algn="r">
                        <a:lnSpc>
                          <a:spcPts val="1585"/>
                        </a:lnSpc>
                        <a:spcBef>
                          <a:spcPts val="245"/>
                        </a:spcBef>
                      </a:pPr>
                      <a:r>
                        <a:rPr sz="1400" b="1" spc="-5" dirty="0">
                          <a:solidFill>
                            <a:srgbClr val="0D3945"/>
                          </a:solidFill>
                          <a:latin typeface="Verdana"/>
                          <a:cs typeface="Verdana"/>
                        </a:rPr>
                        <a:t>1774</a:t>
                      </a:r>
                      <a:endParaRPr sz="1400">
                        <a:latin typeface="Verdana"/>
                        <a:cs typeface="Verdana"/>
                      </a:endParaRPr>
                    </a:p>
                  </a:txBody>
                  <a:tcPr marL="0" marR="0" marT="31115" marB="0"/>
                </a:tc>
              </a:tr>
              <a:tr h="245681">
                <a:tc>
                  <a:txBody>
                    <a:bodyPr/>
                    <a:lstStyle/>
                    <a:p>
                      <a:pPr marL="127000">
                        <a:lnSpc>
                          <a:spcPts val="1835"/>
                        </a:lnSpc>
                      </a:pPr>
                      <a:r>
                        <a:rPr sz="1800" dirty="0">
                          <a:solidFill>
                            <a:srgbClr val="F5FBFF"/>
                          </a:solidFill>
                          <a:latin typeface="Times New Roman"/>
                          <a:cs typeface="Times New Roman"/>
                        </a:rPr>
                        <a:t>●</a:t>
                      </a:r>
                      <a:endParaRPr sz="1800">
                        <a:latin typeface="Times New Roman"/>
                        <a:cs typeface="Times New Roman"/>
                      </a:endParaRPr>
                    </a:p>
                  </a:txBody>
                  <a:tcPr marL="0" marR="0" marT="0" marB="0"/>
                </a:tc>
                <a:tc>
                  <a:txBody>
                    <a:bodyPr/>
                    <a:lstStyle/>
                    <a:p>
                      <a:pPr marL="177800">
                        <a:lnSpc>
                          <a:spcPts val="1585"/>
                        </a:lnSpc>
                        <a:spcBef>
                          <a:spcPts val="250"/>
                        </a:spcBef>
                      </a:pPr>
                      <a:r>
                        <a:rPr sz="1400" b="1" dirty="0">
                          <a:solidFill>
                            <a:srgbClr val="0D3945"/>
                          </a:solidFill>
                          <a:latin typeface="Verdana"/>
                          <a:cs typeface="Verdana"/>
                        </a:rPr>
                        <a:t>4</a:t>
                      </a:r>
                      <a:endParaRPr sz="1400">
                        <a:latin typeface="Verdana"/>
                        <a:cs typeface="Verdana"/>
                      </a:endParaRPr>
                    </a:p>
                  </a:txBody>
                  <a:tcPr marL="0" marR="0" marT="31750" marB="0"/>
                </a:tc>
                <a:tc>
                  <a:txBody>
                    <a:bodyPr/>
                    <a:lstStyle/>
                    <a:p>
                      <a:pPr marL="513080">
                        <a:lnSpc>
                          <a:spcPts val="1585"/>
                        </a:lnSpc>
                        <a:spcBef>
                          <a:spcPts val="250"/>
                        </a:spcBef>
                      </a:pPr>
                      <a:r>
                        <a:rPr sz="1400" b="1" spc="-45" dirty="0">
                          <a:solidFill>
                            <a:srgbClr val="0D3945"/>
                          </a:solidFill>
                          <a:latin typeface="Verdana"/>
                          <a:cs typeface="Verdana"/>
                        </a:rPr>
                        <a:t>sad</a:t>
                      </a:r>
                      <a:endParaRPr sz="1400">
                        <a:latin typeface="Verdana"/>
                        <a:cs typeface="Verdana"/>
                      </a:endParaRPr>
                    </a:p>
                  </a:txBody>
                  <a:tcPr marL="0" marR="0" marT="31750" marB="0"/>
                </a:tc>
                <a:tc>
                  <a:txBody>
                    <a:bodyPr/>
                    <a:lstStyle/>
                    <a:p>
                      <a:pPr marL="565785">
                        <a:lnSpc>
                          <a:spcPts val="1585"/>
                        </a:lnSpc>
                        <a:spcBef>
                          <a:spcPts val="250"/>
                        </a:spcBef>
                      </a:pPr>
                      <a:r>
                        <a:rPr sz="1400" b="1" spc="-90" dirty="0">
                          <a:solidFill>
                            <a:srgbClr val="0D3945"/>
                          </a:solidFill>
                          <a:latin typeface="Verdana"/>
                          <a:cs typeface="Verdana"/>
                        </a:rPr>
                        <a:t>4830</a:t>
                      </a:r>
                      <a:endParaRPr sz="1400">
                        <a:latin typeface="Verdana"/>
                        <a:cs typeface="Verdana"/>
                      </a:endParaRPr>
                    </a:p>
                  </a:txBody>
                  <a:tcPr marL="0" marR="0" marT="31750" marB="0"/>
                </a:tc>
                <a:tc>
                  <a:txBody>
                    <a:bodyPr/>
                    <a:lstStyle/>
                    <a:p>
                      <a:pPr marR="119380" algn="r">
                        <a:lnSpc>
                          <a:spcPts val="1585"/>
                        </a:lnSpc>
                        <a:spcBef>
                          <a:spcPts val="250"/>
                        </a:spcBef>
                      </a:pPr>
                      <a:r>
                        <a:rPr sz="1400" b="1" spc="-5" dirty="0">
                          <a:solidFill>
                            <a:srgbClr val="0D3945"/>
                          </a:solidFill>
                          <a:latin typeface="Verdana"/>
                          <a:cs typeface="Verdana"/>
                        </a:rPr>
                        <a:t>1247</a:t>
                      </a:r>
                      <a:endParaRPr sz="1400">
                        <a:latin typeface="Verdana"/>
                        <a:cs typeface="Verdana"/>
                      </a:endParaRPr>
                    </a:p>
                  </a:txBody>
                  <a:tcPr marL="0" marR="0" marT="31750" marB="0"/>
                </a:tc>
              </a:tr>
              <a:tr h="252199">
                <a:tc>
                  <a:txBody>
                    <a:bodyPr/>
                    <a:lstStyle/>
                    <a:p>
                      <a:pPr marL="127000">
                        <a:lnSpc>
                          <a:spcPts val="1885"/>
                        </a:lnSpc>
                      </a:pPr>
                      <a:r>
                        <a:rPr sz="1800" dirty="0">
                          <a:solidFill>
                            <a:srgbClr val="F5FBFF"/>
                          </a:solidFill>
                          <a:latin typeface="Times New Roman"/>
                          <a:cs typeface="Times New Roman"/>
                        </a:rPr>
                        <a:t>●</a:t>
                      </a:r>
                      <a:endParaRPr sz="1800">
                        <a:latin typeface="Times New Roman"/>
                        <a:cs typeface="Times New Roman"/>
                      </a:endParaRPr>
                    </a:p>
                  </a:txBody>
                  <a:tcPr marL="0" marR="0" marT="0" marB="0"/>
                </a:tc>
                <a:tc>
                  <a:txBody>
                    <a:bodyPr/>
                    <a:lstStyle/>
                    <a:p>
                      <a:pPr marL="177800">
                        <a:lnSpc>
                          <a:spcPts val="1645"/>
                        </a:lnSpc>
                        <a:spcBef>
                          <a:spcPts val="240"/>
                        </a:spcBef>
                      </a:pPr>
                      <a:r>
                        <a:rPr sz="1400" b="1" dirty="0">
                          <a:solidFill>
                            <a:srgbClr val="0D3945"/>
                          </a:solidFill>
                          <a:latin typeface="Verdana"/>
                          <a:cs typeface="Verdana"/>
                        </a:rPr>
                        <a:t>5</a:t>
                      </a:r>
                      <a:endParaRPr sz="1400">
                        <a:latin typeface="Verdana"/>
                        <a:cs typeface="Verdana"/>
                      </a:endParaRPr>
                    </a:p>
                  </a:txBody>
                  <a:tcPr marL="0" marR="0" marT="30480" marB="0"/>
                </a:tc>
                <a:tc>
                  <a:txBody>
                    <a:bodyPr/>
                    <a:lstStyle/>
                    <a:p>
                      <a:pPr marL="243204">
                        <a:lnSpc>
                          <a:spcPts val="1645"/>
                        </a:lnSpc>
                        <a:spcBef>
                          <a:spcPts val="240"/>
                        </a:spcBef>
                      </a:pPr>
                      <a:r>
                        <a:rPr sz="1400" b="1" spc="-55" dirty="0">
                          <a:solidFill>
                            <a:srgbClr val="0D3945"/>
                          </a:solidFill>
                          <a:latin typeface="Verdana"/>
                          <a:cs typeface="Verdana"/>
                        </a:rPr>
                        <a:t>surprised</a:t>
                      </a:r>
                      <a:endParaRPr sz="1400">
                        <a:latin typeface="Verdana"/>
                        <a:cs typeface="Verdana"/>
                      </a:endParaRPr>
                    </a:p>
                  </a:txBody>
                  <a:tcPr marL="0" marR="0" marT="30480" marB="0"/>
                </a:tc>
                <a:tc>
                  <a:txBody>
                    <a:bodyPr/>
                    <a:lstStyle/>
                    <a:p>
                      <a:pPr marL="588645">
                        <a:lnSpc>
                          <a:spcPts val="1645"/>
                        </a:lnSpc>
                        <a:spcBef>
                          <a:spcPts val="240"/>
                        </a:spcBef>
                      </a:pPr>
                      <a:r>
                        <a:rPr sz="1400" b="1" spc="-305" dirty="0">
                          <a:solidFill>
                            <a:srgbClr val="0D3945"/>
                          </a:solidFill>
                          <a:latin typeface="Verdana"/>
                          <a:cs typeface="Verdana"/>
                        </a:rPr>
                        <a:t>3171</a:t>
                      </a:r>
                      <a:endParaRPr sz="1400">
                        <a:latin typeface="Verdana"/>
                        <a:cs typeface="Verdana"/>
                      </a:endParaRPr>
                    </a:p>
                  </a:txBody>
                  <a:tcPr marL="0" marR="0" marT="30480" marB="0"/>
                </a:tc>
                <a:tc>
                  <a:txBody>
                    <a:bodyPr/>
                    <a:lstStyle/>
                    <a:p>
                      <a:pPr marR="219075" algn="r">
                        <a:lnSpc>
                          <a:spcPts val="1645"/>
                        </a:lnSpc>
                        <a:spcBef>
                          <a:spcPts val="240"/>
                        </a:spcBef>
                      </a:pPr>
                      <a:r>
                        <a:rPr sz="1400" b="1" spc="-5" dirty="0">
                          <a:solidFill>
                            <a:srgbClr val="0D3945"/>
                          </a:solidFill>
                          <a:latin typeface="Verdana"/>
                          <a:cs typeface="Verdana"/>
                        </a:rPr>
                        <a:t>8</a:t>
                      </a:r>
                      <a:r>
                        <a:rPr sz="1400" b="1" spc="-15" dirty="0">
                          <a:solidFill>
                            <a:srgbClr val="0D3945"/>
                          </a:solidFill>
                          <a:latin typeface="Verdana"/>
                          <a:cs typeface="Verdana"/>
                        </a:rPr>
                        <a:t>3</a:t>
                      </a:r>
                      <a:r>
                        <a:rPr sz="1400" b="1" dirty="0">
                          <a:solidFill>
                            <a:srgbClr val="0D3945"/>
                          </a:solidFill>
                          <a:latin typeface="Verdana"/>
                          <a:cs typeface="Verdana"/>
                        </a:rPr>
                        <a:t>1</a:t>
                      </a:r>
                      <a:endParaRPr sz="1400">
                        <a:latin typeface="Verdana"/>
                        <a:cs typeface="Verdana"/>
                      </a:endParaRPr>
                    </a:p>
                  </a:txBody>
                  <a:tcPr marL="0" marR="0" marT="30480" marB="0"/>
                </a:tc>
              </a:tr>
              <a:tr h="255558">
                <a:tc>
                  <a:txBody>
                    <a:bodyPr/>
                    <a:lstStyle/>
                    <a:p>
                      <a:pPr marL="127000">
                        <a:lnSpc>
                          <a:spcPts val="1910"/>
                        </a:lnSpc>
                      </a:pPr>
                      <a:r>
                        <a:rPr sz="1800" dirty="0">
                          <a:solidFill>
                            <a:srgbClr val="F5FBFF"/>
                          </a:solidFill>
                          <a:latin typeface="Times New Roman"/>
                          <a:cs typeface="Times New Roman"/>
                        </a:rPr>
                        <a:t>●</a:t>
                      </a:r>
                      <a:endParaRPr sz="1800">
                        <a:latin typeface="Times New Roman"/>
                        <a:cs typeface="Times New Roman"/>
                      </a:endParaRPr>
                    </a:p>
                  </a:txBody>
                  <a:tcPr marL="0" marR="0" marT="0" marB="0"/>
                </a:tc>
                <a:tc>
                  <a:txBody>
                    <a:bodyPr/>
                    <a:lstStyle/>
                    <a:p>
                      <a:pPr marL="177800">
                        <a:lnSpc>
                          <a:spcPts val="1605"/>
                        </a:lnSpc>
                        <a:spcBef>
                          <a:spcPts val="305"/>
                        </a:spcBef>
                      </a:pPr>
                      <a:r>
                        <a:rPr sz="1400" b="1" dirty="0">
                          <a:solidFill>
                            <a:srgbClr val="0D3945"/>
                          </a:solidFill>
                          <a:latin typeface="Verdana"/>
                          <a:cs typeface="Verdana"/>
                        </a:rPr>
                        <a:t>6</a:t>
                      </a:r>
                      <a:endParaRPr sz="1400">
                        <a:latin typeface="Verdana"/>
                        <a:cs typeface="Verdana"/>
                      </a:endParaRPr>
                    </a:p>
                  </a:txBody>
                  <a:tcPr marL="0" marR="0" marT="38735" marB="0"/>
                </a:tc>
                <a:tc>
                  <a:txBody>
                    <a:bodyPr/>
                    <a:lstStyle/>
                    <a:p>
                      <a:pPr marL="351790">
                        <a:lnSpc>
                          <a:spcPts val="1605"/>
                        </a:lnSpc>
                        <a:spcBef>
                          <a:spcPts val="305"/>
                        </a:spcBef>
                      </a:pPr>
                      <a:r>
                        <a:rPr sz="1400" b="1" spc="-55" dirty="0">
                          <a:solidFill>
                            <a:srgbClr val="0D3945"/>
                          </a:solidFill>
                          <a:latin typeface="Verdana"/>
                          <a:cs typeface="Verdana"/>
                        </a:rPr>
                        <a:t>neutral</a:t>
                      </a:r>
                      <a:endParaRPr sz="1400">
                        <a:latin typeface="Verdana"/>
                        <a:cs typeface="Verdana"/>
                      </a:endParaRPr>
                    </a:p>
                  </a:txBody>
                  <a:tcPr marL="0" marR="0" marT="38735" marB="0"/>
                </a:tc>
                <a:tc>
                  <a:txBody>
                    <a:bodyPr/>
                    <a:lstStyle/>
                    <a:p>
                      <a:pPr marL="547370">
                        <a:lnSpc>
                          <a:spcPts val="1605"/>
                        </a:lnSpc>
                        <a:spcBef>
                          <a:spcPts val="305"/>
                        </a:spcBef>
                      </a:pPr>
                      <a:r>
                        <a:rPr sz="1400" b="1" spc="-100" dirty="0">
                          <a:solidFill>
                            <a:srgbClr val="0D3945"/>
                          </a:solidFill>
                          <a:latin typeface="Verdana"/>
                          <a:cs typeface="Verdana"/>
                        </a:rPr>
                        <a:t>4965</a:t>
                      </a:r>
                      <a:endParaRPr sz="1400">
                        <a:latin typeface="Verdana"/>
                        <a:cs typeface="Verdana"/>
                      </a:endParaRPr>
                    </a:p>
                  </a:txBody>
                  <a:tcPr marL="0" marR="0" marT="38735" marB="0"/>
                </a:tc>
                <a:tc>
                  <a:txBody>
                    <a:bodyPr/>
                    <a:lstStyle/>
                    <a:p>
                      <a:pPr marR="169545" algn="r">
                        <a:lnSpc>
                          <a:spcPts val="1605"/>
                        </a:lnSpc>
                        <a:spcBef>
                          <a:spcPts val="305"/>
                        </a:spcBef>
                      </a:pPr>
                      <a:r>
                        <a:rPr sz="1400" b="1" spc="-5" dirty="0">
                          <a:solidFill>
                            <a:srgbClr val="0D3945"/>
                          </a:solidFill>
                          <a:latin typeface="Verdana"/>
                          <a:cs typeface="Verdana"/>
                        </a:rPr>
                        <a:t>1233</a:t>
                      </a:r>
                      <a:endParaRPr sz="1400">
                        <a:latin typeface="Verdana"/>
                        <a:cs typeface="Verdana"/>
                      </a:endParaRPr>
                    </a:p>
                  </a:txBody>
                  <a:tcPr marL="0" marR="0" marT="38735" marB="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9910" y="282905"/>
            <a:ext cx="2921000" cy="483234"/>
          </a:xfrm>
          <a:prstGeom prst="rect">
            <a:avLst/>
          </a:prstGeom>
        </p:spPr>
        <p:txBody>
          <a:bodyPr vert="horz" wrap="square" lIns="0" tIns="12700" rIns="0" bIns="0" rtlCol="0">
            <a:spAutoFit/>
          </a:bodyPr>
          <a:lstStyle/>
          <a:p>
            <a:pPr marL="12700">
              <a:lnSpc>
                <a:spcPct val="100000"/>
              </a:lnSpc>
              <a:spcBef>
                <a:spcPts val="100"/>
              </a:spcBef>
            </a:pPr>
            <a:r>
              <a:rPr sz="3000" spc="-65" dirty="0">
                <a:solidFill>
                  <a:srgbClr val="CC0000"/>
                </a:solidFill>
              </a:rPr>
              <a:t>Dependencies</a:t>
            </a:r>
            <a:endParaRPr sz="3000"/>
          </a:p>
        </p:txBody>
      </p:sp>
      <p:sp>
        <p:nvSpPr>
          <p:cNvPr id="4" name="object 4"/>
          <p:cNvSpPr txBox="1"/>
          <p:nvPr/>
        </p:nvSpPr>
        <p:spPr>
          <a:xfrm>
            <a:off x="8823959" y="4779155"/>
            <a:ext cx="146685" cy="167005"/>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434343"/>
                </a:solidFill>
                <a:latin typeface="Arial"/>
                <a:cs typeface="Arial"/>
              </a:rPr>
              <a:pPr marL="38100">
                <a:lnSpc>
                  <a:spcPct val="100000"/>
                </a:lnSpc>
              </a:pPr>
              <a:t>6</a:t>
            </a:fld>
            <a:endParaRPr sz="1000">
              <a:latin typeface="Arial"/>
              <a:cs typeface="Arial"/>
            </a:endParaRPr>
          </a:p>
        </p:txBody>
      </p:sp>
      <p:sp>
        <p:nvSpPr>
          <p:cNvPr id="3" name="object 3"/>
          <p:cNvSpPr txBox="1"/>
          <p:nvPr/>
        </p:nvSpPr>
        <p:spPr>
          <a:xfrm>
            <a:off x="381000" y="590550"/>
            <a:ext cx="2823210" cy="4703980"/>
          </a:xfrm>
          <a:prstGeom prst="rect">
            <a:avLst/>
          </a:prstGeom>
        </p:spPr>
        <p:txBody>
          <a:bodyPr vert="horz" wrap="square" lIns="0" tIns="12065" rIns="0" bIns="0" rtlCol="0">
            <a:spAutoFit/>
          </a:bodyPr>
          <a:lstStyle/>
          <a:p>
            <a:pPr marL="288290" indent="-276225">
              <a:lnSpc>
                <a:spcPct val="100000"/>
              </a:lnSpc>
              <a:spcBef>
                <a:spcPts val="95"/>
              </a:spcBef>
              <a:buClr>
                <a:srgbClr val="000000"/>
              </a:buClr>
              <a:buSzPct val="96428"/>
              <a:buAutoNum type="arabicPeriod"/>
              <a:tabLst>
                <a:tab pos="288925" algn="l"/>
              </a:tabLst>
            </a:pPr>
            <a:r>
              <a:rPr sz="2800" b="1" spc="-15">
                <a:solidFill>
                  <a:srgbClr val="22292C"/>
                </a:solidFill>
                <a:latin typeface="Carlito"/>
                <a:cs typeface="Carlito"/>
              </a:rPr>
              <a:t>Python</a:t>
            </a:r>
            <a:r>
              <a:rPr sz="2800" b="1" spc="25">
                <a:solidFill>
                  <a:srgbClr val="22292C"/>
                </a:solidFill>
                <a:latin typeface="Carlito"/>
                <a:cs typeface="Carlito"/>
              </a:rPr>
              <a:t> </a:t>
            </a:r>
            <a:r>
              <a:rPr sz="2800" b="1" spc="-5" smtClean="0">
                <a:solidFill>
                  <a:srgbClr val="22292C"/>
                </a:solidFill>
                <a:latin typeface="Carlito"/>
                <a:cs typeface="Carlito"/>
              </a:rPr>
              <a:t>3</a:t>
            </a:r>
            <a:r>
              <a:rPr lang="en-US" sz="2800" b="1" spc="-5" dirty="0" smtClean="0">
                <a:solidFill>
                  <a:srgbClr val="22292C"/>
                </a:solidFill>
                <a:latin typeface="Carlito"/>
                <a:cs typeface="Carlito"/>
              </a:rPr>
              <a:t>.8.8</a:t>
            </a:r>
            <a:endParaRPr sz="2800">
              <a:latin typeface="Carlito"/>
              <a:cs typeface="Carlito"/>
            </a:endParaRPr>
          </a:p>
          <a:p>
            <a:pPr>
              <a:lnSpc>
                <a:spcPct val="100000"/>
              </a:lnSpc>
              <a:spcBef>
                <a:spcPts val="30"/>
              </a:spcBef>
              <a:buAutoNum type="arabicPeriod"/>
            </a:pPr>
            <a:endParaRPr sz="2600">
              <a:latin typeface="Carlito"/>
              <a:cs typeface="Carlito"/>
            </a:endParaRPr>
          </a:p>
          <a:p>
            <a:pPr marL="276860" indent="-264795">
              <a:lnSpc>
                <a:spcPct val="100000"/>
              </a:lnSpc>
              <a:buClr>
                <a:srgbClr val="000000"/>
              </a:buClr>
              <a:buSzPct val="92857"/>
              <a:buAutoNum type="arabicPeriod"/>
              <a:tabLst>
                <a:tab pos="277495" algn="l"/>
              </a:tabLst>
            </a:pPr>
            <a:r>
              <a:rPr sz="2800" b="1" spc="-45" dirty="0">
                <a:solidFill>
                  <a:srgbClr val="22292C"/>
                </a:solidFill>
                <a:latin typeface="Carlito"/>
                <a:cs typeface="Carlito"/>
              </a:rPr>
              <a:t>Tensorflow</a:t>
            </a:r>
            <a:r>
              <a:rPr sz="2800" b="1" spc="5" dirty="0">
                <a:solidFill>
                  <a:srgbClr val="22292C"/>
                </a:solidFill>
                <a:latin typeface="Carlito"/>
                <a:cs typeface="Carlito"/>
              </a:rPr>
              <a:t> </a:t>
            </a:r>
            <a:r>
              <a:rPr sz="2800" b="1" spc="-15" dirty="0">
                <a:solidFill>
                  <a:srgbClr val="22292C"/>
                </a:solidFill>
                <a:latin typeface="Carlito"/>
                <a:cs typeface="Carlito"/>
              </a:rPr>
              <a:t>2.0</a:t>
            </a:r>
            <a:endParaRPr sz="2800">
              <a:latin typeface="Carlito"/>
              <a:cs typeface="Carlito"/>
            </a:endParaRPr>
          </a:p>
          <a:p>
            <a:pPr marL="12700" marR="5080">
              <a:lnSpc>
                <a:spcPct val="199300"/>
              </a:lnSpc>
              <a:spcBef>
                <a:spcPts val="15"/>
              </a:spcBef>
              <a:buClr>
                <a:srgbClr val="000000"/>
              </a:buClr>
              <a:buSzPct val="96428"/>
              <a:buAutoNum type="arabicPeriod"/>
              <a:tabLst>
                <a:tab pos="288290" algn="l"/>
              </a:tabLst>
            </a:pPr>
            <a:r>
              <a:rPr sz="2800" b="1" spc="-10">
                <a:solidFill>
                  <a:srgbClr val="22292C"/>
                </a:solidFill>
                <a:latin typeface="Carlito"/>
                <a:cs typeface="Carlito"/>
              </a:rPr>
              <a:t>Streamlit </a:t>
            </a:r>
            <a:r>
              <a:rPr sz="2800" b="1" spc="-10">
                <a:latin typeface="Carlito"/>
                <a:cs typeface="Carlito"/>
              </a:rPr>
              <a:t> </a:t>
            </a:r>
            <a:r>
              <a:rPr sz="2800" b="1" spc="-10" smtClean="0">
                <a:latin typeface="Carlito"/>
                <a:cs typeface="Carlito"/>
              </a:rPr>
              <a:t>4.</a:t>
            </a:r>
            <a:r>
              <a:rPr sz="2800" b="1" spc="-5" smtClean="0">
                <a:solidFill>
                  <a:srgbClr val="22292C"/>
                </a:solidFill>
                <a:latin typeface="Carlito"/>
                <a:cs typeface="Carlito"/>
              </a:rPr>
              <a:t>St</a:t>
            </a:r>
            <a:r>
              <a:rPr sz="2800" b="1" spc="-45" smtClean="0">
                <a:solidFill>
                  <a:srgbClr val="22292C"/>
                </a:solidFill>
                <a:latin typeface="Carlito"/>
                <a:cs typeface="Carlito"/>
              </a:rPr>
              <a:t>r</a:t>
            </a:r>
            <a:r>
              <a:rPr sz="2800" b="1" spc="-10" smtClean="0">
                <a:solidFill>
                  <a:srgbClr val="22292C"/>
                </a:solidFill>
                <a:latin typeface="Carlito"/>
                <a:cs typeface="Carlito"/>
              </a:rPr>
              <a:t>eaml</a:t>
            </a:r>
            <a:r>
              <a:rPr sz="2800" b="1" spc="-15" smtClean="0">
                <a:solidFill>
                  <a:srgbClr val="22292C"/>
                </a:solidFill>
                <a:latin typeface="Carlito"/>
                <a:cs typeface="Carlito"/>
              </a:rPr>
              <a:t>i</a:t>
            </a:r>
            <a:r>
              <a:rPr sz="2800" b="1" spc="-20" smtClean="0">
                <a:solidFill>
                  <a:srgbClr val="22292C"/>
                </a:solidFill>
                <a:latin typeface="Carlito"/>
                <a:cs typeface="Carlito"/>
              </a:rPr>
              <a:t>t</a:t>
            </a:r>
            <a:r>
              <a:rPr lang="en-US" sz="2800" b="1" spc="-25" dirty="0">
                <a:solidFill>
                  <a:srgbClr val="22292C"/>
                </a:solidFill>
                <a:latin typeface="Carlito"/>
                <a:cs typeface="Carlito"/>
              </a:rPr>
              <a:t> </a:t>
            </a:r>
            <a:r>
              <a:rPr sz="2800" b="1" spc="-114" smtClean="0">
                <a:solidFill>
                  <a:srgbClr val="22292C"/>
                </a:solidFill>
                <a:latin typeface="Carlito"/>
                <a:cs typeface="Carlito"/>
              </a:rPr>
              <a:t>W</a:t>
            </a:r>
            <a:r>
              <a:rPr sz="2800" b="1" spc="-25" smtClean="0">
                <a:solidFill>
                  <a:srgbClr val="22292C"/>
                </a:solidFill>
                <a:latin typeface="Carlito"/>
                <a:cs typeface="Carlito"/>
              </a:rPr>
              <a:t>e</a:t>
            </a:r>
            <a:r>
              <a:rPr sz="2800" b="1" spc="-20" smtClean="0">
                <a:solidFill>
                  <a:srgbClr val="22292C"/>
                </a:solidFill>
                <a:latin typeface="Carlito"/>
                <a:cs typeface="Carlito"/>
              </a:rPr>
              <a:t>b</a:t>
            </a:r>
            <a:r>
              <a:rPr sz="2800" b="1" spc="-15" smtClean="0">
                <a:solidFill>
                  <a:srgbClr val="22292C"/>
                </a:solidFill>
                <a:latin typeface="Carlito"/>
                <a:cs typeface="Carlito"/>
              </a:rPr>
              <a:t>r</a:t>
            </a:r>
            <a:r>
              <a:rPr sz="2800" b="1" spc="-55" smtClean="0">
                <a:solidFill>
                  <a:srgbClr val="22292C"/>
                </a:solidFill>
                <a:latin typeface="Carlito"/>
                <a:cs typeface="Carlito"/>
              </a:rPr>
              <a:t>t</a:t>
            </a:r>
            <a:r>
              <a:rPr sz="2800" b="1" spc="-5" smtClean="0">
                <a:solidFill>
                  <a:srgbClr val="22292C"/>
                </a:solidFill>
                <a:latin typeface="Carlito"/>
                <a:cs typeface="Carlito"/>
              </a:rPr>
              <a:t>c  </a:t>
            </a:r>
            <a:r>
              <a:rPr sz="2800" b="1" spc="-15" dirty="0">
                <a:latin typeface="Carlito"/>
                <a:cs typeface="Carlito"/>
              </a:rPr>
              <a:t>5.</a:t>
            </a:r>
            <a:r>
              <a:rPr sz="2800" b="1" spc="-15" dirty="0">
                <a:solidFill>
                  <a:srgbClr val="22292C"/>
                </a:solidFill>
                <a:latin typeface="Carlito"/>
                <a:cs typeface="Carlito"/>
              </a:rPr>
              <a:t>OpenCV</a:t>
            </a:r>
            <a:endParaRPr sz="2800">
              <a:latin typeface="Carlito"/>
              <a:cs typeface="Carlito"/>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3432" y="0"/>
            <a:ext cx="3077210" cy="482600"/>
          </a:xfrm>
          <a:prstGeom prst="rect">
            <a:avLst/>
          </a:prstGeom>
        </p:spPr>
        <p:txBody>
          <a:bodyPr vert="horz" wrap="square" lIns="0" tIns="12700" rIns="0" bIns="0" rtlCol="0">
            <a:spAutoFit/>
          </a:bodyPr>
          <a:lstStyle/>
          <a:p>
            <a:pPr marL="12700">
              <a:lnSpc>
                <a:spcPct val="100000"/>
              </a:lnSpc>
              <a:spcBef>
                <a:spcPts val="100"/>
              </a:spcBef>
            </a:pPr>
            <a:r>
              <a:rPr sz="3000" spc="-50" dirty="0">
                <a:solidFill>
                  <a:srgbClr val="CC0000"/>
                </a:solidFill>
              </a:rPr>
              <a:t>Model</a:t>
            </a:r>
            <a:r>
              <a:rPr sz="3000" spc="-450" dirty="0">
                <a:solidFill>
                  <a:srgbClr val="CC0000"/>
                </a:solidFill>
              </a:rPr>
              <a:t> </a:t>
            </a:r>
            <a:r>
              <a:rPr sz="3000" spc="-85" dirty="0">
                <a:solidFill>
                  <a:srgbClr val="CC0000"/>
                </a:solidFill>
              </a:rPr>
              <a:t>Creation</a:t>
            </a:r>
            <a:endParaRPr sz="3000"/>
          </a:p>
        </p:txBody>
      </p:sp>
      <p:sp>
        <p:nvSpPr>
          <p:cNvPr id="3" name="object 3"/>
          <p:cNvSpPr txBox="1"/>
          <p:nvPr/>
        </p:nvSpPr>
        <p:spPr>
          <a:xfrm>
            <a:off x="0" y="568197"/>
            <a:ext cx="5715000" cy="1326645"/>
          </a:xfrm>
          <a:prstGeom prst="rect">
            <a:avLst/>
          </a:prstGeom>
        </p:spPr>
        <p:txBody>
          <a:bodyPr vert="horz" wrap="square" lIns="0" tIns="13335" rIns="0" bIns="0" rtlCol="0">
            <a:spAutoFit/>
          </a:bodyPr>
          <a:lstStyle/>
          <a:p>
            <a:pPr marL="12700">
              <a:lnSpc>
                <a:spcPct val="100000"/>
              </a:lnSpc>
              <a:spcBef>
                <a:spcPts val="105"/>
              </a:spcBef>
            </a:pPr>
            <a:r>
              <a:rPr sz="2400" b="1" spc="-114" smtClean="0">
                <a:solidFill>
                  <a:srgbClr val="990000"/>
                </a:solidFill>
                <a:latin typeface="Verdana"/>
                <a:cs typeface="Verdana"/>
              </a:rPr>
              <a:t>1)</a:t>
            </a:r>
            <a:r>
              <a:rPr lang="en-US" sz="2400" b="1" spc="-114" dirty="0" smtClean="0">
                <a:solidFill>
                  <a:srgbClr val="990000"/>
                </a:solidFill>
                <a:latin typeface="Verdana"/>
                <a:cs typeface="Verdana"/>
              </a:rPr>
              <a:t>Sequential</a:t>
            </a:r>
            <a:endParaRPr sz="2400">
              <a:latin typeface="Verdana"/>
              <a:cs typeface="Verdana"/>
            </a:endParaRPr>
          </a:p>
          <a:p>
            <a:pPr>
              <a:lnSpc>
                <a:spcPct val="100000"/>
              </a:lnSpc>
              <a:spcBef>
                <a:spcPts val="55"/>
              </a:spcBef>
            </a:pPr>
            <a:endParaRPr sz="2450">
              <a:latin typeface="Verdana"/>
              <a:cs typeface="Verdana"/>
            </a:endParaRPr>
          </a:p>
          <a:p>
            <a:pPr marL="602615">
              <a:lnSpc>
                <a:spcPct val="100000"/>
              </a:lnSpc>
            </a:pPr>
            <a:r>
              <a:rPr lang="en-US" sz="3600" dirty="0" smtClean="0">
                <a:solidFill>
                  <a:srgbClr val="22292C"/>
                </a:solidFill>
                <a:latin typeface="Carlito"/>
                <a:cs typeface="Carlito"/>
              </a:rPr>
              <a:t>What is Sequential</a:t>
            </a:r>
            <a:r>
              <a:rPr sz="3600" smtClean="0">
                <a:solidFill>
                  <a:srgbClr val="22292C"/>
                </a:solidFill>
                <a:latin typeface="Carlito"/>
                <a:cs typeface="Carlito"/>
              </a:rPr>
              <a:t>?</a:t>
            </a:r>
            <a:endParaRPr sz="3600">
              <a:latin typeface="Carlito"/>
              <a:cs typeface="Carlito"/>
            </a:endParaRPr>
          </a:p>
        </p:txBody>
      </p:sp>
      <p:sp>
        <p:nvSpPr>
          <p:cNvPr id="4" name="object 4"/>
          <p:cNvSpPr txBox="1"/>
          <p:nvPr/>
        </p:nvSpPr>
        <p:spPr>
          <a:xfrm>
            <a:off x="768502" y="4316983"/>
            <a:ext cx="2251710" cy="856645"/>
          </a:xfrm>
          <a:prstGeom prst="rect">
            <a:avLst/>
          </a:prstGeom>
        </p:spPr>
        <p:txBody>
          <a:bodyPr vert="horz" wrap="square" lIns="0" tIns="12700" rIns="0" bIns="0" rtlCol="0">
            <a:spAutoFit/>
          </a:bodyPr>
          <a:lstStyle/>
          <a:p>
            <a:pPr marL="178435" indent="-166370">
              <a:lnSpc>
                <a:spcPct val="100000"/>
              </a:lnSpc>
              <a:spcBef>
                <a:spcPts val="100"/>
              </a:spcBef>
              <a:buChar char="•"/>
              <a:tabLst>
                <a:tab pos="179070" algn="l"/>
              </a:tabLst>
            </a:pPr>
            <a:r>
              <a:rPr sz="1800" spc="-10">
                <a:solidFill>
                  <a:srgbClr val="22292C"/>
                </a:solidFill>
                <a:latin typeface="Carlito"/>
                <a:cs typeface="Carlito"/>
              </a:rPr>
              <a:t>Remarks </a:t>
            </a:r>
            <a:r>
              <a:rPr sz="1800" spc="-15" smtClean="0">
                <a:solidFill>
                  <a:srgbClr val="22292C"/>
                </a:solidFill>
                <a:latin typeface="Carlito"/>
                <a:cs typeface="Carlito"/>
              </a:rPr>
              <a:t>for</a:t>
            </a:r>
            <a:r>
              <a:rPr lang="en-US" spc="-15" dirty="0">
                <a:solidFill>
                  <a:srgbClr val="22292C"/>
                </a:solidFill>
                <a:latin typeface="Carlito"/>
                <a:cs typeface="Carlito"/>
              </a:rPr>
              <a:t> </a:t>
            </a:r>
            <a:r>
              <a:rPr lang="en-US" spc="-15" dirty="0" smtClean="0">
                <a:solidFill>
                  <a:srgbClr val="22292C"/>
                </a:solidFill>
                <a:latin typeface="Carlito"/>
                <a:cs typeface="Carlito"/>
              </a:rPr>
              <a:t>Sequential</a:t>
            </a:r>
            <a:endParaRPr lang="en-US" sz="1600" spc="-155" dirty="0">
              <a:solidFill>
                <a:srgbClr val="22292C"/>
              </a:solidFill>
              <a:latin typeface="Carlito"/>
              <a:cs typeface="Carlito"/>
            </a:endParaRPr>
          </a:p>
          <a:p>
            <a:pPr marL="178435" indent="-166370">
              <a:lnSpc>
                <a:spcPct val="100000"/>
              </a:lnSpc>
              <a:spcBef>
                <a:spcPts val="100"/>
              </a:spcBef>
              <a:buChar char="•"/>
              <a:tabLst>
                <a:tab pos="179070" algn="l"/>
              </a:tabLst>
            </a:pPr>
            <a:endParaRPr sz="1800">
              <a:latin typeface="Carlito"/>
              <a:cs typeface="Carlito"/>
            </a:endParaRPr>
          </a:p>
        </p:txBody>
      </p:sp>
      <p:sp>
        <p:nvSpPr>
          <p:cNvPr id="6" name="object 6"/>
          <p:cNvSpPr txBox="1"/>
          <p:nvPr/>
        </p:nvSpPr>
        <p:spPr>
          <a:xfrm>
            <a:off x="8823959" y="4779155"/>
            <a:ext cx="146685" cy="167005"/>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434343"/>
                </a:solidFill>
                <a:latin typeface="Arial"/>
                <a:cs typeface="Arial"/>
              </a:rPr>
              <a:pPr marL="38100">
                <a:lnSpc>
                  <a:spcPct val="100000"/>
                </a:lnSpc>
              </a:pPr>
              <a:t>7</a:t>
            </a:fld>
            <a:endParaRPr sz="1000">
              <a:latin typeface="Arial"/>
              <a:cs typeface="Arial"/>
            </a:endParaRPr>
          </a:p>
        </p:txBody>
      </p:sp>
      <p:pic>
        <p:nvPicPr>
          <p:cNvPr id="2050" name="Picture 2" descr="C:\Users\KARTIK PANDE\Pictures\Sequential.png"/>
          <p:cNvPicPr>
            <a:picLocks noChangeAspect="1" noChangeArrowheads="1"/>
          </p:cNvPicPr>
          <p:nvPr/>
        </p:nvPicPr>
        <p:blipFill>
          <a:blip r:embed="rId2"/>
          <a:srcRect/>
          <a:stretch>
            <a:fillRect/>
          </a:stretch>
        </p:blipFill>
        <p:spPr bwMode="auto">
          <a:xfrm>
            <a:off x="1066800" y="1962150"/>
            <a:ext cx="6400800" cy="2133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4518" y="346075"/>
            <a:ext cx="2468245" cy="1065035"/>
          </a:xfrm>
          <a:prstGeom prst="rect">
            <a:avLst/>
          </a:prstGeom>
        </p:spPr>
        <p:txBody>
          <a:bodyPr vert="horz" wrap="square" lIns="0" tIns="13335" rIns="0" bIns="0" rtlCol="0">
            <a:spAutoFit/>
          </a:bodyPr>
          <a:lstStyle/>
          <a:p>
            <a:pPr marL="12700">
              <a:lnSpc>
                <a:spcPct val="100000"/>
              </a:lnSpc>
              <a:spcBef>
                <a:spcPts val="105"/>
              </a:spcBef>
            </a:pPr>
            <a:r>
              <a:rPr lang="en-US" sz="1400" b="1" spc="-55" dirty="0" smtClean="0">
                <a:solidFill>
                  <a:srgbClr val="990000"/>
                </a:solidFill>
                <a:latin typeface="Verdana"/>
                <a:cs typeface="Verdana"/>
              </a:rPr>
              <a:t>2</a:t>
            </a:r>
            <a:r>
              <a:rPr sz="1400" b="1" spc="-55" smtClean="0">
                <a:solidFill>
                  <a:srgbClr val="990000"/>
                </a:solidFill>
                <a:latin typeface="Verdana"/>
                <a:cs typeface="Verdana"/>
              </a:rPr>
              <a:t>)Using</a:t>
            </a:r>
            <a:r>
              <a:rPr sz="1400" b="1" spc="-114" smtClean="0">
                <a:solidFill>
                  <a:srgbClr val="990000"/>
                </a:solidFill>
                <a:latin typeface="Verdana"/>
                <a:cs typeface="Verdana"/>
              </a:rPr>
              <a:t> </a:t>
            </a:r>
            <a:r>
              <a:rPr lang="en-US" sz="1400" b="1" spc="-114" dirty="0" smtClean="0">
                <a:solidFill>
                  <a:srgbClr val="990000"/>
                </a:solidFill>
                <a:latin typeface="Verdana"/>
                <a:cs typeface="Verdana"/>
              </a:rPr>
              <a:t>D</a:t>
            </a:r>
            <a:r>
              <a:rPr sz="1400" b="1" spc="-35" smtClean="0">
                <a:solidFill>
                  <a:srgbClr val="990000"/>
                </a:solidFill>
                <a:latin typeface="Verdana"/>
                <a:cs typeface="Verdana"/>
              </a:rPr>
              <a:t>CNNlayers</a:t>
            </a:r>
            <a:endParaRPr sz="1400">
              <a:latin typeface="Verdana"/>
              <a:cs typeface="Verdana"/>
            </a:endParaRPr>
          </a:p>
          <a:p>
            <a:pPr>
              <a:lnSpc>
                <a:spcPct val="100000"/>
              </a:lnSpc>
              <a:spcBef>
                <a:spcPts val="50"/>
              </a:spcBef>
            </a:pPr>
            <a:endParaRPr sz="1750">
              <a:latin typeface="Verdana"/>
              <a:cs typeface="Verdana"/>
            </a:endParaRPr>
          </a:p>
          <a:p>
            <a:pPr marL="957580">
              <a:lnSpc>
                <a:spcPct val="100000"/>
              </a:lnSpc>
            </a:pPr>
            <a:r>
              <a:rPr sz="1800" dirty="0">
                <a:solidFill>
                  <a:srgbClr val="124F5C"/>
                </a:solidFill>
                <a:latin typeface="Arial"/>
                <a:cs typeface="Arial"/>
              </a:rPr>
              <a:t>What </a:t>
            </a:r>
            <a:r>
              <a:rPr sz="1800" spc="-5">
                <a:solidFill>
                  <a:srgbClr val="124F5C"/>
                </a:solidFill>
                <a:latin typeface="Arial"/>
                <a:cs typeface="Arial"/>
              </a:rPr>
              <a:t>is </a:t>
            </a:r>
            <a:r>
              <a:rPr lang="en-US" sz="1800" spc="-5" dirty="0" smtClean="0">
                <a:solidFill>
                  <a:srgbClr val="124F5C"/>
                </a:solidFill>
                <a:latin typeface="Arial"/>
                <a:cs typeface="Arial"/>
              </a:rPr>
              <a:t>D</a:t>
            </a:r>
            <a:r>
              <a:rPr sz="1800" spc="-5" smtClean="0">
                <a:solidFill>
                  <a:srgbClr val="124F5C"/>
                </a:solidFill>
                <a:latin typeface="Arial"/>
                <a:cs typeface="Arial"/>
              </a:rPr>
              <a:t>CN</a:t>
            </a:r>
            <a:r>
              <a:rPr lang="en-US" spc="-5" dirty="0">
                <a:solidFill>
                  <a:srgbClr val="124F5C"/>
                </a:solidFill>
                <a:latin typeface="Arial"/>
                <a:cs typeface="Arial"/>
              </a:rPr>
              <a:t>N</a:t>
            </a:r>
            <a:r>
              <a:rPr sz="1800" spc="-5" smtClean="0">
                <a:solidFill>
                  <a:srgbClr val="124F5C"/>
                </a:solidFill>
                <a:latin typeface="Arial"/>
                <a:cs typeface="Arial"/>
              </a:rPr>
              <a:t>?</a:t>
            </a:r>
            <a:endParaRPr sz="1800">
              <a:latin typeface="Arial"/>
              <a:cs typeface="Arial"/>
            </a:endParaRPr>
          </a:p>
        </p:txBody>
      </p:sp>
      <p:sp>
        <p:nvSpPr>
          <p:cNvPr id="3" name="object 3"/>
          <p:cNvSpPr txBox="1"/>
          <p:nvPr/>
        </p:nvSpPr>
        <p:spPr>
          <a:xfrm>
            <a:off x="934008" y="4326737"/>
            <a:ext cx="1456055" cy="443711"/>
          </a:xfrm>
          <a:prstGeom prst="rect">
            <a:avLst/>
          </a:prstGeom>
        </p:spPr>
        <p:txBody>
          <a:bodyPr vert="horz" wrap="square" lIns="0" tIns="12700" rIns="0" bIns="0" rtlCol="0">
            <a:spAutoFit/>
          </a:bodyPr>
          <a:lstStyle/>
          <a:p>
            <a:pPr marL="140335" indent="-128270">
              <a:lnSpc>
                <a:spcPct val="100000"/>
              </a:lnSpc>
              <a:spcBef>
                <a:spcPts val="100"/>
              </a:spcBef>
              <a:buChar char="•"/>
              <a:tabLst>
                <a:tab pos="140970" algn="l"/>
              </a:tabLst>
            </a:pPr>
            <a:r>
              <a:rPr sz="1400" spc="-5" dirty="0">
                <a:solidFill>
                  <a:srgbClr val="22292C"/>
                </a:solidFill>
                <a:latin typeface="Carlito"/>
                <a:cs typeface="Carlito"/>
              </a:rPr>
              <a:t>Remarks </a:t>
            </a:r>
            <a:r>
              <a:rPr sz="1400" spc="-10">
                <a:solidFill>
                  <a:srgbClr val="22292C"/>
                </a:solidFill>
                <a:latin typeface="Carlito"/>
                <a:cs typeface="Carlito"/>
              </a:rPr>
              <a:t>for</a:t>
            </a:r>
            <a:r>
              <a:rPr sz="1400" spc="95">
                <a:solidFill>
                  <a:srgbClr val="22292C"/>
                </a:solidFill>
                <a:latin typeface="Carlito"/>
                <a:cs typeface="Carlito"/>
              </a:rPr>
              <a:t> </a:t>
            </a:r>
            <a:r>
              <a:rPr lang="en-US" sz="1400" spc="95" dirty="0" smtClean="0">
                <a:solidFill>
                  <a:srgbClr val="22292C"/>
                </a:solidFill>
                <a:latin typeface="Carlito"/>
                <a:cs typeface="Carlito"/>
              </a:rPr>
              <a:t>D</a:t>
            </a:r>
            <a:r>
              <a:rPr sz="1400" smtClean="0">
                <a:solidFill>
                  <a:srgbClr val="22292C"/>
                </a:solidFill>
                <a:latin typeface="Carlito"/>
                <a:cs typeface="Carlito"/>
              </a:rPr>
              <a:t>CNN</a:t>
            </a:r>
            <a:r>
              <a:rPr sz="1400" dirty="0">
                <a:solidFill>
                  <a:srgbClr val="22292C"/>
                </a:solidFill>
                <a:latin typeface="Carlito"/>
                <a:cs typeface="Carlito"/>
              </a:rPr>
              <a:t>.</a:t>
            </a:r>
            <a:endParaRPr sz="1400">
              <a:latin typeface="Carlito"/>
              <a:cs typeface="Carlito"/>
            </a:endParaRPr>
          </a:p>
        </p:txBody>
      </p:sp>
      <p:sp>
        <p:nvSpPr>
          <p:cNvPr id="4" name="object 4"/>
          <p:cNvSpPr/>
          <p:nvPr/>
        </p:nvSpPr>
        <p:spPr>
          <a:xfrm>
            <a:off x="685800" y="1658111"/>
            <a:ext cx="7315200" cy="24384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pPr marL="38100">
                <a:lnSpc>
                  <a:spcPct val="100000"/>
                </a:lnSpc>
              </a:pPr>
              <a:t>8</a:t>
            </a:fld>
            <a:endParaRPr spc="-5"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7839" y="251586"/>
            <a:ext cx="4172585" cy="936154"/>
          </a:xfrm>
          <a:prstGeom prst="rect">
            <a:avLst/>
          </a:prstGeom>
        </p:spPr>
        <p:txBody>
          <a:bodyPr vert="horz" wrap="square" lIns="0" tIns="12700" rIns="0" bIns="0" rtlCol="0">
            <a:spAutoFit/>
          </a:bodyPr>
          <a:lstStyle/>
          <a:p>
            <a:pPr marL="12700">
              <a:lnSpc>
                <a:spcPct val="100000"/>
              </a:lnSpc>
              <a:spcBef>
                <a:spcPts val="100"/>
              </a:spcBef>
            </a:pPr>
            <a:r>
              <a:rPr sz="3000" spc="-110" dirty="0">
                <a:solidFill>
                  <a:srgbClr val="CC0000"/>
                </a:solidFill>
              </a:rPr>
              <a:t>Loss</a:t>
            </a:r>
            <a:r>
              <a:rPr sz="3000" spc="-325" dirty="0">
                <a:solidFill>
                  <a:srgbClr val="CC0000"/>
                </a:solidFill>
              </a:rPr>
              <a:t> </a:t>
            </a:r>
            <a:r>
              <a:rPr sz="3000" dirty="0">
                <a:solidFill>
                  <a:srgbClr val="CC0000"/>
                </a:solidFill>
              </a:rPr>
              <a:t>&amp;</a:t>
            </a:r>
            <a:r>
              <a:rPr sz="3000" spc="-810" dirty="0">
                <a:solidFill>
                  <a:srgbClr val="CC0000"/>
                </a:solidFill>
              </a:rPr>
              <a:t> </a:t>
            </a:r>
            <a:r>
              <a:rPr sz="3000" spc="-70">
                <a:solidFill>
                  <a:srgbClr val="CC0000"/>
                </a:solidFill>
              </a:rPr>
              <a:t>Accuracy</a:t>
            </a:r>
            <a:r>
              <a:rPr sz="3000" spc="-160">
                <a:solidFill>
                  <a:srgbClr val="CC0000"/>
                </a:solidFill>
              </a:rPr>
              <a:t> </a:t>
            </a:r>
            <a:r>
              <a:rPr sz="3000" spc="-60" smtClean="0">
                <a:solidFill>
                  <a:srgbClr val="CC0000"/>
                </a:solidFill>
              </a:rPr>
              <a:t>Plot</a:t>
            </a:r>
            <a:r>
              <a:rPr lang="en-US" sz="3000" spc="-60" dirty="0" smtClean="0">
                <a:solidFill>
                  <a:srgbClr val="CC0000"/>
                </a:solidFill>
              </a:rPr>
              <a:t>  Method 1</a:t>
            </a:r>
            <a:endParaRPr sz="3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5" dirty="0"/>
              <a:pPr marL="38100">
                <a:lnSpc>
                  <a:spcPct val="100000"/>
                </a:lnSpc>
              </a:pPr>
              <a:t>9</a:t>
            </a:fld>
            <a:endParaRPr spc="-5" dirty="0"/>
          </a:p>
        </p:txBody>
      </p:sp>
      <p:pic>
        <p:nvPicPr>
          <p:cNvPr id="1026" name="Picture 2"/>
          <p:cNvPicPr>
            <a:picLocks noChangeAspect="1" noChangeArrowheads="1"/>
          </p:cNvPicPr>
          <p:nvPr/>
        </p:nvPicPr>
        <p:blipFill>
          <a:blip r:embed="rId2"/>
          <a:srcRect/>
          <a:stretch>
            <a:fillRect/>
          </a:stretch>
        </p:blipFill>
        <p:spPr bwMode="auto">
          <a:xfrm>
            <a:off x="533400" y="1123950"/>
            <a:ext cx="784860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D394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TotalTime>
  <Words>859</Words>
  <Application>Microsoft Office PowerPoint</Application>
  <PresentationFormat>On-screen Show (16:9)</PresentationFormat>
  <Paragraphs>150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Capstone Project Live Class Monitoring System (Face  Emotion Recognition )</vt:lpstr>
      <vt:lpstr>Contents</vt:lpstr>
      <vt:lpstr>Introduction</vt:lpstr>
      <vt:lpstr>Problem Statement</vt:lpstr>
      <vt:lpstr>Data Summary</vt:lpstr>
      <vt:lpstr>Dependencies</vt:lpstr>
      <vt:lpstr>Model Creation</vt:lpstr>
      <vt:lpstr>Slide 8</vt:lpstr>
      <vt:lpstr>Loss &amp; Accuracy Plot  Method 1</vt:lpstr>
      <vt:lpstr>Loss &amp; Accuracy Plot  Method 2</vt:lpstr>
      <vt:lpstr>Confusion Matrix </vt:lpstr>
      <vt:lpstr>Slide 12</vt:lpstr>
      <vt:lpstr>Real-Time Local Video Face Emotion  Detection</vt:lpstr>
      <vt:lpstr>Slide 14</vt:lpstr>
      <vt:lpstr>Various prediction Images from the WebApp</vt:lpstr>
      <vt:lpstr>Slide 16</vt:lpstr>
      <vt:lpstr>Challenges</vt:lpstr>
      <vt:lpstr>Conclusion</vt:lpstr>
      <vt:lpstr>Some real life experience form project</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Seoul Bike Sharing Demand Prediction                                ML Supervised Regression</dc:title>
  <dc:creator>aniket nichat</dc:creator>
  <cp:lastModifiedBy>Microsoft</cp:lastModifiedBy>
  <cp:revision>2</cp:revision>
  <dcterms:created xsi:type="dcterms:W3CDTF">2021-07-23T14:57:48Z</dcterms:created>
  <dcterms:modified xsi:type="dcterms:W3CDTF">2021-07-24T06:38:38Z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2021-07-09T00:00:00Z</vt:filetime>
  </property>
  <property fmtid="{D5CDD505-2E9C-101B-9397-08002B2CF9AE}" pid="3" name="Creator">
    <vt:lpwstr>Microsoft® PowerPoint® for Microsoft 365</vt:lpwstr>
  </property>
  <property fmtid="{D5CDD505-2E9C-101B-9397-08002B2CF9AE}" pid="4" name="LastSaved">
    <vt:filetime>2021-07-23T00:00:00Z</vt:filetime>
  </property>
</Properties>
</file>