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12192000"/>
  <p:notesSz cx="6858000" cy="9144000"/>
  <p:embeddedFontLst>
    <p:embeddedFont>
      <p:font typeface="Arial Black"/>
      <p:regular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font" Target="fonts/ArialBlack-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2"/>
          <p:cNvSpPr/>
          <p:nvPr/>
        </p:nvSpPr>
        <p:spPr>
          <a:xfrm>
            <a:off x="4005792" y="1338792"/>
            <a:ext cx="4180416" cy="4180416"/>
          </a:xfrm>
          <a:prstGeom prst="rect">
            <a:avLst/>
          </a:prstGeom>
          <a:blipFill rotWithShape="1">
            <a:blip r:embed="rId2">
              <a:alphaModFix amt="10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p:nvPr/>
        </p:nvSpPr>
        <p:spPr>
          <a:xfrm flipH="1" rot="10800000">
            <a:off x="5191124" y="6439955"/>
            <a:ext cx="6997050" cy="420957"/>
          </a:xfrm>
          <a:custGeom>
            <a:rect b="b" l="l" r="r" t="t"/>
            <a:pathLst>
              <a:path extrusionOk="0" h="474402" w="699705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p:nvPr/>
        </p:nvSpPr>
        <p:spPr>
          <a:xfrm>
            <a:off x="1" y="6439956"/>
            <a:ext cx="5490211" cy="418044"/>
          </a:xfrm>
          <a:custGeom>
            <a:rect b="b" l="l" r="r" t="t"/>
            <a:pathLst>
              <a:path extrusionOk="0" h="473605" w="5490211">
                <a:moveTo>
                  <a:pt x="0" y="0"/>
                </a:moveTo>
                <a:lnTo>
                  <a:pt x="5490211" y="0"/>
                </a:lnTo>
                <a:lnTo>
                  <a:pt x="5215520" y="473605"/>
                </a:lnTo>
                <a:lnTo>
                  <a:pt x="0" y="473605"/>
                </a:lnTo>
                <a:close/>
              </a:path>
            </a:pathLst>
          </a:custGeom>
          <a:solidFill>
            <a:srgbClr val="FE6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p:nvPr/>
        </p:nvSpPr>
        <p:spPr>
          <a:xfrm>
            <a:off x="0" y="0"/>
            <a:ext cx="12192000" cy="1016000"/>
          </a:xfrm>
          <a:prstGeom prst="rect">
            <a:avLst/>
          </a:prstGeom>
          <a:gradFill>
            <a:gsLst>
              <a:gs pos="0">
                <a:srgbClr val="FE6400"/>
              </a:gs>
              <a:gs pos="100000">
                <a:srgbClr val="108EF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nvSpPr>
        <p:spPr>
          <a:xfrm>
            <a:off x="355600" y="5683515"/>
            <a:ext cx="115824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22" name="Google Shape;22;p2"/>
          <p:cNvSpPr txBox="1"/>
          <p:nvPr/>
        </p:nvSpPr>
        <p:spPr>
          <a:xfrm>
            <a:off x="1118954" y="6464312"/>
            <a:ext cx="3394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Aptitude Classes by Anuj Sir </a:t>
            </a:r>
            <a:endParaRPr/>
          </a:p>
        </p:txBody>
      </p:sp>
      <p:sp>
        <p:nvSpPr>
          <p:cNvPr id="23" name="Google Shape;23;p2"/>
          <p:cNvSpPr txBox="1"/>
          <p:nvPr/>
        </p:nvSpPr>
        <p:spPr>
          <a:xfrm>
            <a:off x="6252259" y="6464312"/>
            <a:ext cx="56349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For more tutorials Visit now www.testurprep.com</a:t>
            </a:r>
            <a:endParaRPr/>
          </a:p>
        </p:txBody>
      </p:sp>
      <p:sp>
        <p:nvSpPr>
          <p:cNvPr id="24" name="Google Shape;24;p2"/>
          <p:cNvSpPr/>
          <p:nvPr/>
        </p:nvSpPr>
        <p:spPr>
          <a:xfrm>
            <a:off x="158099"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 name="Google Shape;25;p2"/>
          <p:cNvSpPr/>
          <p:nvPr/>
        </p:nvSpPr>
        <p:spPr>
          <a:xfrm>
            <a:off x="11311874"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 name="Google Shape;26;p2"/>
          <p:cNvSpPr txBox="1"/>
          <p:nvPr>
            <p:ph idx="1"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p:nvPr>
            <p:ph idx="2" type="pic"/>
          </p:nvPr>
        </p:nvSpPr>
        <p:spPr>
          <a:xfrm>
            <a:off x="5183188" y="987425"/>
            <a:ext cx="6172200" cy="4873625"/>
          </a:xfrm>
          <a:prstGeom prst="rect">
            <a:avLst/>
          </a:prstGeom>
          <a:noFill/>
          <a:ln>
            <a:noFill/>
          </a:ln>
        </p:spPr>
      </p:sp>
      <p:sp>
        <p:nvSpPr>
          <p:cNvPr id="81" name="Google Shape;81;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5" name="Shape 85"/>
        <p:cNvGrpSpPr/>
        <p:nvPr/>
      </p:nvGrpSpPr>
      <p:grpSpPr>
        <a:xfrm>
          <a:off x="0" y="0"/>
          <a:ext cx="0" cy="0"/>
          <a:chOff x="0" y="0"/>
          <a:chExt cx="0" cy="0"/>
        </a:xfrm>
      </p:grpSpPr>
      <p:sp>
        <p:nvSpPr>
          <p:cNvPr id="86" name="Google Shape;8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1" name="Shape 91"/>
        <p:cNvGrpSpPr/>
        <p:nvPr/>
      </p:nvGrpSpPr>
      <p:grpSpPr>
        <a:xfrm>
          <a:off x="0" y="0"/>
          <a:ext cx="0" cy="0"/>
          <a:chOff x="0" y="0"/>
          <a:chExt cx="0" cy="0"/>
        </a:xfrm>
      </p:grpSpPr>
      <p:sp>
        <p:nvSpPr>
          <p:cNvPr id="92" name="Google Shape;92;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33" name="Shape 33"/>
        <p:cNvGrpSpPr/>
        <p:nvPr/>
      </p:nvGrpSpPr>
      <p:grpSpPr>
        <a:xfrm>
          <a:off x="0" y="0"/>
          <a:ext cx="0" cy="0"/>
          <a:chOff x="0" y="0"/>
          <a:chExt cx="0" cy="0"/>
        </a:xfrm>
      </p:grpSpPr>
      <p:sp>
        <p:nvSpPr>
          <p:cNvPr id="34" name="Google Shape;34;p4"/>
          <p:cNvSpPr txBox="1"/>
          <p:nvPr>
            <p:ph type="title"/>
          </p:nvPr>
        </p:nvSpPr>
        <p:spPr>
          <a:xfrm>
            <a:off x="304800" y="270933"/>
            <a:ext cx="11582400" cy="74506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304800" y="1185333"/>
            <a:ext cx="11582400" cy="499163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
          <p:cNvSpPr txBox="1"/>
          <p:nvPr>
            <p:ph idx="10" type="dt"/>
          </p:nvPr>
        </p:nvSpPr>
        <p:spPr>
          <a:xfrm>
            <a:off x="304800" y="638069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4038600" y="638069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8610599" y="6356350"/>
            <a:ext cx="327659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4"/>
          <p:cNvSpPr/>
          <p:nvPr/>
        </p:nvSpPr>
        <p:spPr>
          <a:xfrm>
            <a:off x="3706812" y="981604"/>
            <a:ext cx="4879976" cy="4879976"/>
          </a:xfrm>
          <a:prstGeom prst="rect">
            <a:avLst/>
          </a:prstGeom>
          <a:blipFill rotWithShape="1">
            <a:blip r:embed="rId2">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3" name="Shape 53"/>
        <p:cNvGrpSpPr/>
        <p:nvPr/>
      </p:nvGrpSpPr>
      <p:grpSpPr>
        <a:xfrm>
          <a:off x="0" y="0"/>
          <a:ext cx="0" cy="0"/>
          <a:chOff x="0" y="0"/>
          <a:chExt cx="0" cy="0"/>
        </a:xfrm>
      </p:grpSpPr>
      <p:sp>
        <p:nvSpPr>
          <p:cNvPr id="54" name="Google Shape;54;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2" name="Shape 62"/>
        <p:cNvGrpSpPr/>
        <p:nvPr/>
      </p:nvGrpSpPr>
      <p:grpSpPr>
        <a:xfrm>
          <a:off x="0" y="0"/>
          <a:ext cx="0" cy="0"/>
          <a:chOff x="0" y="0"/>
          <a:chExt cx="0" cy="0"/>
        </a:xfrm>
      </p:grpSpPr>
      <p:sp>
        <p:nvSpPr>
          <p:cNvPr id="63" name="Google Shape;6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7" name="Shape 67"/>
        <p:cNvGrpSpPr/>
        <p:nvPr/>
      </p:nvGrpSpPr>
      <p:grpSpPr>
        <a:xfrm>
          <a:off x="0" y="0"/>
          <a:ext cx="0" cy="0"/>
          <a:chOff x="0" y="0"/>
          <a:chExt cx="0" cy="0"/>
        </a:xfrm>
      </p:grpSpPr>
      <p:sp>
        <p:nvSpPr>
          <p:cNvPr id="68" name="Google Shape;6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Which letter is 5th to the left of thirteenth letter from the left end ? </a:t>
            </a:r>
            <a:endParaRPr/>
          </a:p>
          <a:p>
            <a:pPr indent="-228600" lvl="0" marL="228600" rtl="0" algn="l">
              <a:lnSpc>
                <a:spcPct val="90000"/>
              </a:lnSpc>
              <a:spcBef>
                <a:spcPts val="1000"/>
              </a:spcBef>
              <a:spcAft>
                <a:spcPts val="0"/>
              </a:spcAft>
              <a:buClr>
                <a:schemeClr val="dk1"/>
              </a:buClr>
              <a:buSzPts val="2400"/>
              <a:buNone/>
            </a:pPr>
            <a:r>
              <a:rPr b="1" lang="en-US"/>
              <a:t>(a) H 		(b) R 		(c) I 		(d) G 		(e) None of these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2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Which letter is 9th to the right of 24th letter from the right in new series? (a) X 	(b) C 		(c) O 		(d) L 		(e) None of these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2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Which letter is 6th to the right of first vowel from the left end of English alphabet in new series? </a:t>
            </a:r>
            <a:endParaRPr/>
          </a:p>
          <a:p>
            <a:pPr indent="-228600" lvl="0" marL="228600" rtl="0" algn="l">
              <a:lnSpc>
                <a:spcPct val="90000"/>
              </a:lnSpc>
              <a:spcBef>
                <a:spcPts val="1000"/>
              </a:spcBef>
              <a:spcAft>
                <a:spcPts val="0"/>
              </a:spcAft>
              <a:buClr>
                <a:schemeClr val="dk1"/>
              </a:buClr>
              <a:buSzPts val="2400"/>
              <a:buNone/>
            </a:pPr>
            <a:r>
              <a:rPr b="1" lang="en-US"/>
              <a:t>(a) O 		(b) A 		(c) B 		(d) P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2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Which letter will be twelfth to the left of sixteenth letter from your left? </a:t>
            </a:r>
            <a:endParaRPr/>
          </a:p>
          <a:p>
            <a:pPr indent="-228600" lvl="0" marL="228600" rtl="0" algn="l">
              <a:lnSpc>
                <a:spcPct val="90000"/>
              </a:lnSpc>
              <a:spcBef>
                <a:spcPts val="1000"/>
              </a:spcBef>
              <a:spcAft>
                <a:spcPts val="0"/>
              </a:spcAft>
              <a:buClr>
                <a:schemeClr val="dk1"/>
              </a:buClr>
              <a:buSzPts val="2400"/>
              <a:buNone/>
            </a:pPr>
            <a:r>
              <a:rPr b="1" lang="en-US"/>
              <a:t>(a) D 		(b) V 		(c) W 		(d) X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2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13</a:t>
            </a:r>
            <a:r>
              <a:rPr b="1" lang="en-US"/>
              <a:t>. Which letter in sixteenth letter to the left of twenty fourth letter from the left? </a:t>
            </a:r>
            <a:endParaRPr/>
          </a:p>
          <a:p>
            <a:pPr indent="-228600" lvl="0" marL="228600" rtl="0" algn="l">
              <a:lnSpc>
                <a:spcPct val="90000"/>
              </a:lnSpc>
              <a:spcBef>
                <a:spcPts val="1000"/>
              </a:spcBef>
              <a:spcAft>
                <a:spcPts val="0"/>
              </a:spcAft>
              <a:buClr>
                <a:schemeClr val="dk1"/>
              </a:buClr>
              <a:buSzPts val="2400"/>
              <a:buNone/>
            </a:pPr>
            <a:r>
              <a:rPr b="1" lang="en-US"/>
              <a:t>(a) H 		(b) S 		(c) R 		(d) I 		(e) None of these</a:t>
            </a:r>
            <a:r>
              <a:rPr b="1" lang="en-US">
                <a:latin typeface="Arial Black"/>
                <a:ea typeface="Arial Black"/>
                <a:cs typeface="Arial Black"/>
                <a:sym typeface="Arial Black"/>
              </a:rPr>
              <a:t>  </a:t>
            </a:r>
            <a:r>
              <a:rPr b="1" lang="en-US"/>
              <a:t> </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2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14</a:t>
            </a:r>
            <a:r>
              <a:rPr b="1" lang="en-US"/>
              <a:t>. How many letter between 7th letter from left and 24th letter from left. </a:t>
            </a:r>
            <a:endParaRPr/>
          </a:p>
          <a:p>
            <a:pPr indent="-228600" lvl="0" marL="228600" rtl="0" algn="l">
              <a:lnSpc>
                <a:spcPct val="90000"/>
              </a:lnSpc>
              <a:spcBef>
                <a:spcPts val="1000"/>
              </a:spcBef>
              <a:spcAft>
                <a:spcPts val="0"/>
              </a:spcAft>
              <a:buClr>
                <a:schemeClr val="dk1"/>
              </a:buClr>
              <a:buSzPts val="2400"/>
              <a:buNone/>
            </a:pPr>
            <a:r>
              <a:rPr b="1" lang="en-US"/>
              <a:t>(a) 17 		(b) 16 		(c) 15 		(d) 20 		(e) None of these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2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15</a:t>
            </a:r>
            <a:r>
              <a:rPr b="1" lang="en-US"/>
              <a:t>. How many letters between 22nd letter from right and 9th letter from right end in give series. </a:t>
            </a:r>
            <a:endParaRPr/>
          </a:p>
          <a:p>
            <a:pPr indent="-228600" lvl="0" marL="228600" rtl="0" algn="l">
              <a:lnSpc>
                <a:spcPct val="90000"/>
              </a:lnSpc>
              <a:spcBef>
                <a:spcPts val="1000"/>
              </a:spcBef>
              <a:spcAft>
                <a:spcPts val="0"/>
              </a:spcAft>
              <a:buClr>
                <a:schemeClr val="dk1"/>
              </a:buClr>
              <a:buSzPts val="2400"/>
              <a:buNone/>
            </a:pPr>
            <a:r>
              <a:rPr b="1" lang="en-US"/>
              <a:t>(a) 13 		(b) 14 		(c) 12 		(d) 11 		(e) None of these</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2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16</a:t>
            </a:r>
            <a:r>
              <a:rPr b="1" lang="en-US"/>
              <a:t>. How many letters are in midway between 5th letter from the left and 4th letter from the right ? </a:t>
            </a:r>
            <a:endParaRPr/>
          </a:p>
          <a:p>
            <a:pPr indent="-228600" lvl="0" marL="228600" rtl="0" algn="l">
              <a:lnSpc>
                <a:spcPct val="90000"/>
              </a:lnSpc>
              <a:spcBef>
                <a:spcPts val="1000"/>
              </a:spcBef>
              <a:spcAft>
                <a:spcPts val="0"/>
              </a:spcAft>
              <a:buClr>
                <a:schemeClr val="dk1"/>
              </a:buClr>
              <a:buSzPts val="2400"/>
              <a:buNone/>
            </a:pPr>
            <a:r>
              <a:rPr b="1" lang="en-US"/>
              <a:t>(a) 15 		(b) 16 		(c) 17 		(d) 18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3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17</a:t>
            </a:r>
            <a:r>
              <a:rPr b="1" lang="en-US"/>
              <a:t>. How many letters between 18th letter from left and 10th letters from right. (a) 7 	(b) 14 		(c) 0 		(d) 8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3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18</a:t>
            </a:r>
            <a:r>
              <a:rPr b="1" lang="en-US"/>
              <a:t>. How many letters between 22nd letter to the left and 23rd letter from right end. </a:t>
            </a:r>
            <a:endParaRPr/>
          </a:p>
          <a:p>
            <a:pPr indent="-228600" lvl="0" marL="228600" rtl="0" algn="l">
              <a:lnSpc>
                <a:spcPct val="90000"/>
              </a:lnSpc>
              <a:spcBef>
                <a:spcPts val="1000"/>
              </a:spcBef>
              <a:spcAft>
                <a:spcPts val="0"/>
              </a:spcAft>
              <a:buClr>
                <a:schemeClr val="dk1"/>
              </a:buClr>
              <a:buSzPts val="2400"/>
              <a:buNone/>
            </a:pPr>
            <a:r>
              <a:rPr b="1" lang="en-US"/>
              <a:t>(a) 0 		(b) 17 		(c) 15 		(d) 1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3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19</a:t>
            </a:r>
            <a:r>
              <a:rPr b="1" lang="en-US"/>
              <a:t>. How many letters between 2nd and last vowel of given alphabet. </a:t>
            </a:r>
            <a:endParaRPr/>
          </a:p>
          <a:p>
            <a:pPr indent="-228600" lvl="0" marL="228600" rtl="0" algn="l">
              <a:lnSpc>
                <a:spcPct val="90000"/>
              </a:lnSpc>
              <a:spcBef>
                <a:spcPts val="1000"/>
              </a:spcBef>
              <a:spcAft>
                <a:spcPts val="0"/>
              </a:spcAft>
              <a:buClr>
                <a:schemeClr val="dk1"/>
              </a:buClr>
              <a:buSzPts val="2400"/>
              <a:buNone/>
            </a:pPr>
            <a:r>
              <a:rPr b="1" lang="en-US"/>
              <a:t>(a) 16 		(b) 15 		(c) 14 		(d) 17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1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 Which letter is 6th to the right of twelfth letter from the right end ? </a:t>
            </a:r>
            <a:endParaRPr/>
          </a:p>
          <a:p>
            <a:pPr indent="-228600" lvl="0" marL="228600" rtl="0" algn="l">
              <a:lnSpc>
                <a:spcPct val="90000"/>
              </a:lnSpc>
              <a:spcBef>
                <a:spcPts val="1000"/>
              </a:spcBef>
              <a:spcAft>
                <a:spcPts val="0"/>
              </a:spcAft>
              <a:buClr>
                <a:schemeClr val="dk1"/>
              </a:buClr>
              <a:buSzPts val="2400"/>
              <a:buNone/>
            </a:pPr>
            <a:r>
              <a:rPr b="1" lang="en-US"/>
              <a:t>(a) T 		(b) U 		(c) F 		(d) R 		(e) None of these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3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20</a:t>
            </a:r>
            <a:r>
              <a:rPr b="1" lang="en-US"/>
              <a:t>. How many letters between 22nd letter to the left and 3rd vowel from beginning in English alphabet. </a:t>
            </a:r>
            <a:endParaRPr/>
          </a:p>
          <a:p>
            <a:pPr indent="-228600" lvl="0" marL="228600" rtl="0" algn="l">
              <a:lnSpc>
                <a:spcPct val="90000"/>
              </a:lnSpc>
              <a:spcBef>
                <a:spcPts val="1000"/>
              </a:spcBef>
              <a:spcAft>
                <a:spcPts val="0"/>
              </a:spcAft>
              <a:buClr>
                <a:schemeClr val="dk1"/>
              </a:buClr>
              <a:buSzPts val="2400"/>
              <a:buNone/>
            </a:pPr>
            <a:r>
              <a:rPr b="1" lang="en-US"/>
              <a:t>(a) 13 		(b) 14 		(c) 15 		(d) 11 		(e) None of these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3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21</a:t>
            </a:r>
            <a:r>
              <a:rPr b="1" lang="en-US"/>
              <a:t>. Which letter is between midway of 13th letter from the left and 4th letter from the right ? </a:t>
            </a:r>
            <a:endParaRPr/>
          </a:p>
          <a:p>
            <a:pPr indent="-228600" lvl="0" marL="228600" rtl="0" algn="l">
              <a:lnSpc>
                <a:spcPct val="90000"/>
              </a:lnSpc>
              <a:spcBef>
                <a:spcPts val="1000"/>
              </a:spcBef>
              <a:spcAft>
                <a:spcPts val="0"/>
              </a:spcAft>
              <a:buClr>
                <a:schemeClr val="dk1"/>
              </a:buClr>
              <a:buSzPts val="2400"/>
              <a:buNone/>
            </a:pPr>
            <a:r>
              <a:rPr b="1" lang="en-US"/>
              <a:t>(a) R 		(b) I 		(c) J 		(d) S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3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22</a:t>
            </a:r>
            <a:r>
              <a:rPr b="1" lang="en-US"/>
              <a:t>. Which letter is exactly between the 7th letter from the left and 23th letter from left end. </a:t>
            </a:r>
            <a:endParaRPr/>
          </a:p>
          <a:p>
            <a:pPr indent="-228600" lvl="0" marL="228600" rtl="0" algn="l">
              <a:lnSpc>
                <a:spcPct val="90000"/>
              </a:lnSpc>
              <a:spcBef>
                <a:spcPts val="1000"/>
              </a:spcBef>
              <a:spcAft>
                <a:spcPts val="0"/>
              </a:spcAft>
              <a:buClr>
                <a:schemeClr val="dk1"/>
              </a:buClr>
              <a:buSzPts val="2400"/>
              <a:buNone/>
            </a:pPr>
            <a:r>
              <a:rPr b="1" lang="en-US"/>
              <a:t>(a) O 		(b) P 		(c) N 		(d) L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3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3. Which letter/s is/are exactly between the 7th letter from the left and 20th letter from left end. </a:t>
            </a:r>
            <a:endParaRPr/>
          </a:p>
          <a:p>
            <a:pPr indent="-228600" lvl="0" marL="228600" rtl="0" algn="l">
              <a:lnSpc>
                <a:spcPct val="90000"/>
              </a:lnSpc>
              <a:spcBef>
                <a:spcPts val="1000"/>
              </a:spcBef>
              <a:spcAft>
                <a:spcPts val="0"/>
              </a:spcAft>
              <a:buClr>
                <a:schemeClr val="dk1"/>
              </a:buClr>
              <a:buSzPts val="2400"/>
              <a:buNone/>
            </a:pPr>
            <a:r>
              <a:rPr b="1" lang="en-US"/>
              <a:t>(a) M, N 	(b) M 		(c) N 		(d) N, P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3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4. Which letter is exactly between the 6th letter from the left and 18th letter from left end. </a:t>
            </a:r>
            <a:endParaRPr/>
          </a:p>
          <a:p>
            <a:pPr indent="-228600" lvl="0" marL="228600" rtl="0" algn="l">
              <a:lnSpc>
                <a:spcPct val="90000"/>
              </a:lnSpc>
              <a:spcBef>
                <a:spcPts val="1000"/>
              </a:spcBef>
              <a:spcAft>
                <a:spcPts val="0"/>
              </a:spcAft>
              <a:buClr>
                <a:schemeClr val="dk1"/>
              </a:buClr>
              <a:buSzPts val="2400"/>
              <a:buNone/>
            </a:pPr>
            <a:r>
              <a:rPr b="1" lang="en-US"/>
              <a:t>(a) L 		(b) N 		(c) O 		(d) P 		(e) None of these</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3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5. If the letters from T to Z are interchanged by the letters A to G in such a way that A takes the position of T and so on, then which will be the third letter to the left of 18th letter from the right ? </a:t>
            </a:r>
            <a:endParaRPr/>
          </a:p>
          <a:p>
            <a:pPr indent="-228600" lvl="0" marL="228600" rtl="0" algn="l">
              <a:lnSpc>
                <a:spcPct val="90000"/>
              </a:lnSpc>
              <a:spcBef>
                <a:spcPts val="1000"/>
              </a:spcBef>
              <a:spcAft>
                <a:spcPts val="0"/>
              </a:spcAft>
              <a:buClr>
                <a:schemeClr val="dk1"/>
              </a:buClr>
              <a:buSzPts val="2400"/>
              <a:buNone/>
            </a:pPr>
            <a:r>
              <a:rPr b="1" lang="en-US"/>
              <a:t>(a) Y 		(b) U 		(c) C 		(d) S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3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26</a:t>
            </a:r>
            <a:r>
              <a:rPr b="1" lang="en-US"/>
              <a:t>. If the first 5 letters are written in reversed order, then the next five letters are written in reversed order and so on, which is 7th letter to the right of 9th letter from the left ? </a:t>
            </a:r>
            <a:endParaRPr/>
          </a:p>
          <a:p>
            <a:pPr indent="-228600" lvl="0" marL="228600" rtl="0" algn="l">
              <a:lnSpc>
                <a:spcPct val="90000"/>
              </a:lnSpc>
              <a:spcBef>
                <a:spcPts val="1000"/>
              </a:spcBef>
              <a:spcAft>
                <a:spcPts val="0"/>
              </a:spcAft>
              <a:buClr>
                <a:schemeClr val="dk1"/>
              </a:buClr>
              <a:buSzPts val="2400"/>
              <a:buNone/>
            </a:pPr>
            <a:r>
              <a:rPr b="1" lang="en-US"/>
              <a:t>(a) T 		(b) S 		(c) P 		(d) Q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4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27</a:t>
            </a:r>
            <a:r>
              <a:rPr b="1" lang="en-US"/>
              <a:t>. If the first 6 letters are written in reversed order, then the next 5 letters are written in reversed order and again next 6 letters are written in reversed order then which letter is midway between 7th letter from the left and 12th letter from the right? </a:t>
            </a:r>
            <a:endParaRPr/>
          </a:p>
          <a:p>
            <a:pPr indent="-228600" lvl="0" marL="228600" rtl="0" algn="l">
              <a:lnSpc>
                <a:spcPct val="90000"/>
              </a:lnSpc>
              <a:spcBef>
                <a:spcPts val="1000"/>
              </a:spcBef>
              <a:spcAft>
                <a:spcPts val="0"/>
              </a:spcAft>
              <a:buClr>
                <a:schemeClr val="dk1"/>
              </a:buClr>
              <a:buSzPts val="2400"/>
              <a:buNone/>
            </a:pPr>
            <a:r>
              <a:rPr b="1" lang="en-US"/>
              <a:t>(a) G 		(b) T 		(c) H 		(d) U 		(e) None of these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4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28</a:t>
            </a:r>
            <a:r>
              <a:rPr b="1" lang="en-US"/>
              <a:t>. If the first 5 letters are fixed next 12 letter written in reversed order and remaining letters are also fixed. Then how many letters are at the same place when its written in alphabetical order. </a:t>
            </a:r>
            <a:endParaRPr/>
          </a:p>
          <a:p>
            <a:pPr indent="-228600" lvl="0" marL="228600" rtl="0" algn="l">
              <a:lnSpc>
                <a:spcPct val="90000"/>
              </a:lnSpc>
              <a:spcBef>
                <a:spcPts val="1000"/>
              </a:spcBef>
              <a:spcAft>
                <a:spcPts val="0"/>
              </a:spcAft>
              <a:buClr>
                <a:schemeClr val="dk1"/>
              </a:buClr>
              <a:buSzPts val="2400"/>
              <a:buNone/>
            </a:pPr>
            <a:r>
              <a:rPr b="1" lang="en-US"/>
              <a:t>(a) 5 		(b) 7 		(c) 6 		(d) 8 		(e) None of these</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4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29</a:t>
            </a:r>
            <a:r>
              <a:rPr b="1" lang="en-US"/>
              <a:t>. If the first ten letters of the given alphabet are written in the reversed oder. Which of the following letters will be the seventh to the left of the twelfth letter from the right end.</a:t>
            </a:r>
            <a:endParaRPr/>
          </a:p>
          <a:p>
            <a:pPr indent="-228600" lvl="0" marL="228600" rtl="0" algn="l">
              <a:lnSpc>
                <a:spcPct val="90000"/>
              </a:lnSpc>
              <a:spcBef>
                <a:spcPts val="1000"/>
              </a:spcBef>
              <a:spcAft>
                <a:spcPts val="0"/>
              </a:spcAft>
              <a:buClr>
                <a:schemeClr val="dk1"/>
              </a:buClr>
              <a:buSzPts val="2400"/>
              <a:buNone/>
            </a:pPr>
            <a:r>
              <a:rPr b="1" lang="en-US"/>
              <a:t> (a) B 		(b) I 		(c) H 		(d) C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1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 Which letter is Seventh to the right of thirteenth letter from the left end ? (a) U 	(b) G 		(c) T 		(d) V 		(e)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4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30</a:t>
            </a:r>
            <a:r>
              <a:rPr b="1" lang="en-US"/>
              <a:t>. If every alternate letter, starting with A, is removed from the alphabet, which letter among the remaining letters would be the third to the right of the fifth letter from the right? </a:t>
            </a:r>
            <a:endParaRPr/>
          </a:p>
          <a:p>
            <a:pPr indent="-228600" lvl="0" marL="228600" rtl="0" algn="l">
              <a:lnSpc>
                <a:spcPct val="90000"/>
              </a:lnSpc>
              <a:spcBef>
                <a:spcPts val="1000"/>
              </a:spcBef>
              <a:spcAft>
                <a:spcPts val="0"/>
              </a:spcAft>
              <a:buClr>
                <a:schemeClr val="dk1"/>
              </a:buClr>
              <a:buSzPts val="2400"/>
              <a:buNone/>
            </a:pPr>
            <a:r>
              <a:rPr b="1" lang="en-US"/>
              <a:t>(a) X 		(b) V 		(c) L 		(d) J 		(e) None of these</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4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lang="en-US">
                <a:latin typeface="Arial Black"/>
                <a:ea typeface="Arial Black"/>
                <a:cs typeface="Arial Black"/>
                <a:sym typeface="Arial Black"/>
              </a:rPr>
              <a:t>				</a:t>
            </a:r>
            <a:r>
              <a:rPr lang="en-US" sz="6000">
                <a:solidFill>
                  <a:srgbClr val="FF0000"/>
                </a:solidFill>
                <a:latin typeface="Arial Black"/>
                <a:ea typeface="Arial Black"/>
                <a:cs typeface="Arial Black"/>
                <a:sym typeface="Arial Black"/>
              </a:rPr>
              <a:t>Alphabet Series</a:t>
            </a:r>
            <a:endParaRPr b="1" sz="6000">
              <a:solidFill>
                <a:srgbClr val="FF0000"/>
              </a:solidFill>
            </a:endParaRPr>
          </a:p>
          <a:p>
            <a:pPr indent="-228600" lvl="0" marL="228600" rtl="0" algn="l">
              <a:lnSpc>
                <a:spcPct val="90000"/>
              </a:lnSpc>
              <a:spcBef>
                <a:spcPts val="1000"/>
              </a:spcBef>
              <a:spcAft>
                <a:spcPts val="0"/>
              </a:spcAft>
              <a:buClr>
                <a:schemeClr val="dk1"/>
              </a:buClr>
              <a:buSzPts val="2400"/>
              <a:buNone/>
            </a:pPr>
            <a:r>
              <a:rPr b="1" lang="en-US"/>
              <a:t> </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288" name="Google Shape;288;p4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 </a:t>
            </a:r>
            <a:r>
              <a:rPr b="1" lang="en-US" sz="2000"/>
              <a:t>BFH, EJL, HNP, ?</a:t>
            </a:r>
            <a:endParaRPr/>
          </a:p>
          <a:p>
            <a:pPr indent="-228600" lvl="0" marL="228600" rtl="0" algn="l">
              <a:lnSpc>
                <a:spcPct val="90000"/>
              </a:lnSpc>
              <a:spcBef>
                <a:spcPts val="1000"/>
              </a:spcBef>
              <a:spcAft>
                <a:spcPts val="0"/>
              </a:spcAft>
              <a:buClr>
                <a:schemeClr val="dk1"/>
              </a:buClr>
              <a:buSzPts val="2000"/>
              <a:buNone/>
            </a:pPr>
            <a:r>
              <a:rPr b="1" lang="en-US" sz="2000"/>
              <a:t>(a) JQS (b) LSU</a:t>
            </a:r>
            <a:endParaRPr/>
          </a:p>
          <a:p>
            <a:pPr indent="-228600" lvl="0" marL="228600" rtl="0" algn="l">
              <a:lnSpc>
                <a:spcPct val="90000"/>
              </a:lnSpc>
              <a:spcBef>
                <a:spcPts val="1000"/>
              </a:spcBef>
              <a:spcAft>
                <a:spcPts val="0"/>
              </a:spcAft>
              <a:buClr>
                <a:schemeClr val="dk1"/>
              </a:buClr>
              <a:buSzPts val="2000"/>
              <a:buNone/>
            </a:pPr>
            <a:r>
              <a:rPr b="1" lang="en-US" sz="2000"/>
              <a:t>(c) KRT (d) KRS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294" name="Google Shape;294;p4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Q2. </a:t>
            </a:r>
            <a:r>
              <a:rPr b="1" lang="en-US" sz="2000"/>
              <a:t>BDG, DHM, FLS, ?</a:t>
            </a:r>
            <a:endParaRPr/>
          </a:p>
          <a:p>
            <a:pPr indent="-228600" lvl="0" marL="228600" rtl="0" algn="l">
              <a:lnSpc>
                <a:spcPct val="90000"/>
              </a:lnSpc>
              <a:spcBef>
                <a:spcPts val="1000"/>
              </a:spcBef>
              <a:spcAft>
                <a:spcPts val="0"/>
              </a:spcAft>
              <a:buClr>
                <a:schemeClr val="dk1"/>
              </a:buClr>
              <a:buSzPts val="2000"/>
              <a:buNone/>
            </a:pPr>
            <a:r>
              <a:rPr b="1" lang="en-US" sz="2000"/>
              <a:t>(a) HOW (b) IQZ</a:t>
            </a:r>
            <a:endParaRPr/>
          </a:p>
          <a:p>
            <a:pPr indent="-228600" lvl="0" marL="228600" rtl="0" algn="l">
              <a:lnSpc>
                <a:spcPct val="90000"/>
              </a:lnSpc>
              <a:spcBef>
                <a:spcPts val="1000"/>
              </a:spcBef>
              <a:spcAft>
                <a:spcPts val="0"/>
              </a:spcAft>
              <a:buClr>
                <a:schemeClr val="dk1"/>
              </a:buClr>
              <a:buSzPts val="2000"/>
              <a:buNone/>
            </a:pPr>
            <a:r>
              <a:rPr b="1" lang="en-US" sz="2000"/>
              <a:t>(c) GOX (d) HPY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00" name="Google Shape;300;p4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Q3. </a:t>
            </a:r>
            <a:r>
              <a:rPr b="1" lang="en-US" sz="2000"/>
              <a:t>MCE, PDF, SEG, ?</a:t>
            </a:r>
            <a:endParaRPr/>
          </a:p>
          <a:p>
            <a:pPr indent="-228600" lvl="0" marL="228600" rtl="0" algn="l">
              <a:lnSpc>
                <a:spcPct val="90000"/>
              </a:lnSpc>
              <a:spcBef>
                <a:spcPts val="1000"/>
              </a:spcBef>
              <a:spcAft>
                <a:spcPts val="0"/>
              </a:spcAft>
              <a:buClr>
                <a:schemeClr val="dk1"/>
              </a:buClr>
              <a:buSzPts val="2000"/>
              <a:buNone/>
            </a:pPr>
            <a:r>
              <a:rPr b="1" lang="en-US" sz="2000"/>
              <a:t>(a) VFG (b) UFH</a:t>
            </a:r>
            <a:endParaRPr/>
          </a:p>
          <a:p>
            <a:pPr indent="-228600" lvl="0" marL="228600" rtl="0" algn="l">
              <a:lnSpc>
                <a:spcPct val="90000"/>
              </a:lnSpc>
              <a:spcBef>
                <a:spcPts val="1000"/>
              </a:spcBef>
              <a:spcAft>
                <a:spcPts val="0"/>
              </a:spcAft>
              <a:buClr>
                <a:schemeClr val="dk1"/>
              </a:buClr>
              <a:buSzPts val="2000"/>
              <a:buNone/>
            </a:pPr>
            <a:r>
              <a:rPr b="1" lang="en-US" sz="2000"/>
              <a:t>(c) WGI (d) VFH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06" name="Google Shape;306;p4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Q4. </a:t>
            </a:r>
            <a:r>
              <a:rPr b="1" lang="en-US" sz="2000"/>
              <a:t>DBE, KIL, RPS, ?</a:t>
            </a:r>
            <a:endParaRPr/>
          </a:p>
          <a:p>
            <a:pPr indent="-228600" lvl="0" marL="228600" rtl="0" algn="l">
              <a:lnSpc>
                <a:spcPct val="90000"/>
              </a:lnSpc>
              <a:spcBef>
                <a:spcPts val="1000"/>
              </a:spcBef>
              <a:spcAft>
                <a:spcPts val="0"/>
              </a:spcAft>
              <a:buClr>
                <a:schemeClr val="dk1"/>
              </a:buClr>
              <a:buSzPts val="2000"/>
              <a:buNone/>
            </a:pPr>
            <a:r>
              <a:rPr b="1" lang="en-US" sz="2000"/>
              <a:t>(a) XVY (b) YXZ</a:t>
            </a:r>
            <a:endParaRPr/>
          </a:p>
          <a:p>
            <a:pPr indent="-228600" lvl="0" marL="228600" rtl="0" algn="l">
              <a:lnSpc>
                <a:spcPct val="90000"/>
              </a:lnSpc>
              <a:spcBef>
                <a:spcPts val="1000"/>
              </a:spcBef>
              <a:spcAft>
                <a:spcPts val="0"/>
              </a:spcAft>
              <a:buClr>
                <a:schemeClr val="dk1"/>
              </a:buClr>
              <a:buSzPts val="2000"/>
              <a:buNone/>
            </a:pPr>
            <a:r>
              <a:rPr b="1" lang="en-US" sz="2000"/>
              <a:t>(c) WUX (d) YWZ</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12" name="Google Shape;312;p4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Q5. </a:t>
            </a:r>
            <a:r>
              <a:rPr b="1" lang="en-US" sz="2000"/>
              <a:t>DNP, GPR, JRT, ?</a:t>
            </a:r>
            <a:endParaRPr/>
          </a:p>
          <a:p>
            <a:pPr indent="-228600" lvl="0" marL="228600" rtl="0" algn="l">
              <a:lnSpc>
                <a:spcPct val="90000"/>
              </a:lnSpc>
              <a:spcBef>
                <a:spcPts val="1000"/>
              </a:spcBef>
              <a:spcAft>
                <a:spcPts val="0"/>
              </a:spcAft>
              <a:buClr>
                <a:schemeClr val="dk1"/>
              </a:buClr>
              <a:buSzPts val="2000"/>
              <a:buNone/>
            </a:pPr>
            <a:r>
              <a:rPr b="1" lang="en-US" sz="2000"/>
              <a:t>(a) LSU (b) NUW</a:t>
            </a:r>
            <a:endParaRPr/>
          </a:p>
          <a:p>
            <a:pPr indent="-228600" lvl="0" marL="228600" rtl="0" algn="l">
              <a:lnSpc>
                <a:spcPct val="90000"/>
              </a:lnSpc>
              <a:spcBef>
                <a:spcPts val="1000"/>
              </a:spcBef>
              <a:spcAft>
                <a:spcPts val="0"/>
              </a:spcAft>
              <a:buClr>
                <a:schemeClr val="dk1"/>
              </a:buClr>
              <a:buSzPts val="2000"/>
              <a:buNone/>
            </a:pPr>
            <a:r>
              <a:rPr b="1" lang="en-US" sz="2000"/>
              <a:t>(c) MTV (d) MTU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18" name="Google Shape;318;p5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Q6. </a:t>
            </a:r>
            <a:r>
              <a:rPr b="1" lang="en-US" sz="2000"/>
              <a:t>FNC, HQG, JTK, ?</a:t>
            </a:r>
            <a:endParaRPr/>
          </a:p>
          <a:p>
            <a:pPr indent="-228600" lvl="0" marL="228600" rtl="0" algn="l">
              <a:lnSpc>
                <a:spcPct val="90000"/>
              </a:lnSpc>
              <a:spcBef>
                <a:spcPts val="1000"/>
              </a:spcBef>
              <a:spcAft>
                <a:spcPts val="0"/>
              </a:spcAft>
              <a:buClr>
                <a:schemeClr val="dk1"/>
              </a:buClr>
              <a:buSzPts val="2000"/>
              <a:buNone/>
            </a:pPr>
            <a:r>
              <a:rPr b="1" lang="en-US" sz="2000"/>
              <a:t>(a) LXO (b) LMO</a:t>
            </a:r>
            <a:endParaRPr/>
          </a:p>
          <a:p>
            <a:pPr indent="-228600" lvl="0" marL="228600" rtl="0" algn="l">
              <a:lnSpc>
                <a:spcPct val="90000"/>
              </a:lnSpc>
              <a:spcBef>
                <a:spcPts val="1000"/>
              </a:spcBef>
              <a:spcAft>
                <a:spcPts val="0"/>
              </a:spcAft>
              <a:buClr>
                <a:schemeClr val="dk1"/>
              </a:buClr>
              <a:buSzPts val="2000"/>
              <a:buNone/>
            </a:pPr>
            <a:r>
              <a:rPr b="1" lang="en-US" sz="2000"/>
              <a:t>(c) KMT (d) LWO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24" name="Google Shape;324;p5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Q7. </a:t>
            </a:r>
            <a:r>
              <a:rPr b="1" lang="en-US" sz="2000"/>
              <a:t>A/4, D/9, H/15, M/22, ?</a:t>
            </a:r>
            <a:endParaRPr/>
          </a:p>
          <a:p>
            <a:pPr indent="-228600" lvl="0" marL="228600" rtl="0" algn="l">
              <a:lnSpc>
                <a:spcPct val="90000"/>
              </a:lnSpc>
              <a:spcBef>
                <a:spcPts val="1000"/>
              </a:spcBef>
              <a:spcAft>
                <a:spcPts val="0"/>
              </a:spcAft>
              <a:buClr>
                <a:schemeClr val="dk1"/>
              </a:buClr>
              <a:buSzPts val="2000"/>
              <a:buNone/>
            </a:pPr>
            <a:r>
              <a:rPr b="1" lang="en-US" sz="2000"/>
              <a:t>(a) R/30 (b) S/30</a:t>
            </a:r>
            <a:endParaRPr/>
          </a:p>
          <a:p>
            <a:pPr indent="-228600" lvl="0" marL="228600" rtl="0" algn="l">
              <a:lnSpc>
                <a:spcPct val="90000"/>
              </a:lnSpc>
              <a:spcBef>
                <a:spcPts val="1000"/>
              </a:spcBef>
              <a:spcAft>
                <a:spcPts val="0"/>
              </a:spcAft>
              <a:buClr>
                <a:schemeClr val="dk1"/>
              </a:buClr>
              <a:buSzPts val="2000"/>
              <a:buNone/>
            </a:pPr>
            <a:r>
              <a:rPr b="1" lang="en-US" sz="2000"/>
              <a:t>(c) Q/31 (d) Q/30</a:t>
            </a:r>
            <a:endParaRPr b="1"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30" name="Google Shape;330;p5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Q8. </a:t>
            </a:r>
            <a:r>
              <a:rPr b="1" lang="en-US" sz="2000"/>
              <a:t>ZCBA, YFED, XIHG, ?</a:t>
            </a:r>
            <a:endParaRPr/>
          </a:p>
          <a:p>
            <a:pPr indent="-228600" lvl="0" marL="228600" rtl="0" algn="l">
              <a:lnSpc>
                <a:spcPct val="90000"/>
              </a:lnSpc>
              <a:spcBef>
                <a:spcPts val="1000"/>
              </a:spcBef>
              <a:spcAft>
                <a:spcPts val="0"/>
              </a:spcAft>
              <a:buClr>
                <a:schemeClr val="dk1"/>
              </a:buClr>
              <a:buSzPts val="2000"/>
              <a:buNone/>
            </a:pPr>
            <a:r>
              <a:rPr b="1" lang="en-US" sz="2000"/>
              <a:t>(a) WLKM (b) WJKL</a:t>
            </a:r>
            <a:endParaRPr/>
          </a:p>
          <a:p>
            <a:pPr indent="-228600" lvl="0" marL="228600" rtl="0" algn="l">
              <a:lnSpc>
                <a:spcPct val="90000"/>
              </a:lnSpc>
              <a:spcBef>
                <a:spcPts val="1000"/>
              </a:spcBef>
              <a:spcAft>
                <a:spcPts val="0"/>
              </a:spcAft>
              <a:buClr>
                <a:schemeClr val="dk1"/>
              </a:buClr>
              <a:buSzPts val="2000"/>
              <a:buNone/>
            </a:pPr>
            <a:r>
              <a:rPr b="1" lang="en-US" sz="2000"/>
              <a:t>(c) WKLJ (d) WLKJ</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1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4</a:t>
            </a:r>
            <a:r>
              <a:rPr b="1" lang="en-US"/>
              <a:t>. Which letter is second to the left of fifth to the right to eighth to the left of twentieth letter from the left end ? </a:t>
            </a:r>
            <a:endParaRPr/>
          </a:p>
          <a:p>
            <a:pPr indent="-228600" lvl="0" marL="228600" rtl="0" algn="l">
              <a:lnSpc>
                <a:spcPct val="90000"/>
              </a:lnSpc>
              <a:spcBef>
                <a:spcPts val="1000"/>
              </a:spcBef>
              <a:spcAft>
                <a:spcPts val="0"/>
              </a:spcAft>
              <a:buClr>
                <a:schemeClr val="dk1"/>
              </a:buClr>
              <a:buSzPts val="2400"/>
              <a:buNone/>
            </a:pPr>
            <a:r>
              <a:rPr b="1" lang="en-US"/>
              <a:t>(a) O 		(b) P 		(c) Q 		(d) N 		(e) None of these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36" name="Google Shape;336;p5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Q9. </a:t>
            </a:r>
            <a:r>
              <a:rPr b="1" lang="en-US" sz="2000"/>
              <a:t>ADH, DGK, GJN, ?</a:t>
            </a:r>
            <a:endParaRPr/>
          </a:p>
          <a:p>
            <a:pPr indent="-228600" lvl="0" marL="228600" rtl="0" algn="l">
              <a:lnSpc>
                <a:spcPct val="90000"/>
              </a:lnSpc>
              <a:spcBef>
                <a:spcPts val="1000"/>
              </a:spcBef>
              <a:spcAft>
                <a:spcPts val="0"/>
              </a:spcAft>
              <a:buClr>
                <a:schemeClr val="dk1"/>
              </a:buClr>
              <a:buSzPts val="2000"/>
              <a:buNone/>
            </a:pPr>
            <a:r>
              <a:rPr b="1" lang="en-US" sz="2000"/>
              <a:t>(a) ORV (b) JMP</a:t>
            </a:r>
            <a:endParaRPr/>
          </a:p>
          <a:p>
            <a:pPr indent="-228600" lvl="0" marL="228600" rtl="0" algn="l">
              <a:lnSpc>
                <a:spcPct val="90000"/>
              </a:lnSpc>
              <a:spcBef>
                <a:spcPts val="1000"/>
              </a:spcBef>
              <a:spcAft>
                <a:spcPts val="0"/>
              </a:spcAft>
              <a:buClr>
                <a:schemeClr val="dk1"/>
              </a:buClr>
              <a:buSzPts val="2000"/>
              <a:buNone/>
            </a:pPr>
            <a:r>
              <a:rPr b="1" lang="en-US" sz="2000"/>
              <a:t>(c) JLM (d) KMQ</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42" name="Google Shape;342;p5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Q10. </a:t>
            </a:r>
            <a:r>
              <a:rPr b="1" lang="en-US" sz="2000"/>
              <a:t>AGM, BHN, CIO, ?</a:t>
            </a:r>
            <a:endParaRPr/>
          </a:p>
          <a:p>
            <a:pPr indent="-228600" lvl="0" marL="228600" rtl="0" algn="l">
              <a:lnSpc>
                <a:spcPct val="90000"/>
              </a:lnSpc>
              <a:spcBef>
                <a:spcPts val="1000"/>
              </a:spcBef>
              <a:spcAft>
                <a:spcPts val="0"/>
              </a:spcAft>
              <a:buClr>
                <a:schemeClr val="dk1"/>
              </a:buClr>
              <a:buSzPts val="2000"/>
              <a:buNone/>
            </a:pPr>
            <a:r>
              <a:rPr b="1" lang="en-US" sz="2000"/>
              <a:t>(a) COU (b) FQK</a:t>
            </a:r>
            <a:endParaRPr/>
          </a:p>
          <a:p>
            <a:pPr indent="-228600" lvl="0" marL="228600" rtl="0" algn="l">
              <a:lnSpc>
                <a:spcPct val="90000"/>
              </a:lnSpc>
              <a:spcBef>
                <a:spcPts val="1000"/>
              </a:spcBef>
              <a:spcAft>
                <a:spcPts val="0"/>
              </a:spcAft>
              <a:buClr>
                <a:schemeClr val="dk1"/>
              </a:buClr>
              <a:buSzPts val="2000"/>
              <a:buNone/>
            </a:pPr>
            <a:r>
              <a:rPr b="1" lang="en-US" sz="2000"/>
              <a:t>(c) DJP (d) QXD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48" name="Google Shape;348;p5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Q11. </a:t>
            </a:r>
            <a:r>
              <a:rPr b="1" lang="en-US" sz="2000"/>
              <a:t>NOAB, OPBC, PQCD, ?</a:t>
            </a:r>
            <a:endParaRPr/>
          </a:p>
          <a:p>
            <a:pPr indent="-228600" lvl="0" marL="228600" rtl="0" algn="l">
              <a:lnSpc>
                <a:spcPct val="90000"/>
              </a:lnSpc>
              <a:spcBef>
                <a:spcPts val="1000"/>
              </a:spcBef>
              <a:spcAft>
                <a:spcPts val="0"/>
              </a:spcAft>
              <a:buClr>
                <a:schemeClr val="dk1"/>
              </a:buClr>
              <a:buSzPts val="2000"/>
              <a:buNone/>
            </a:pPr>
            <a:r>
              <a:rPr b="1" lang="en-US" sz="2000"/>
              <a:t>(a) QRDE (b) RTEF</a:t>
            </a:r>
            <a:endParaRPr/>
          </a:p>
          <a:p>
            <a:pPr indent="-228600" lvl="0" marL="228600" rtl="0" algn="l">
              <a:lnSpc>
                <a:spcPct val="90000"/>
              </a:lnSpc>
              <a:spcBef>
                <a:spcPts val="1000"/>
              </a:spcBef>
              <a:spcAft>
                <a:spcPts val="0"/>
              </a:spcAft>
              <a:buClr>
                <a:schemeClr val="dk1"/>
              </a:buClr>
              <a:buSzPts val="2000"/>
              <a:buNone/>
            </a:pPr>
            <a:r>
              <a:rPr b="1" lang="en-US" sz="2000"/>
              <a:t>(c) QSDE (d) ORGI</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5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54" name="Google Shape;354;p5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Q12. </a:t>
            </a:r>
            <a:r>
              <a:rPr b="1" lang="en-US" sz="2000"/>
              <a:t>KDW, MGT, OJQ, ?</a:t>
            </a:r>
            <a:endParaRPr/>
          </a:p>
          <a:p>
            <a:pPr indent="-228600" lvl="0" marL="228600" rtl="0" algn="l">
              <a:lnSpc>
                <a:spcPct val="90000"/>
              </a:lnSpc>
              <a:spcBef>
                <a:spcPts val="1000"/>
              </a:spcBef>
              <a:spcAft>
                <a:spcPts val="0"/>
              </a:spcAft>
              <a:buClr>
                <a:schemeClr val="dk1"/>
              </a:buClr>
              <a:buSzPts val="2000"/>
              <a:buNone/>
            </a:pPr>
            <a:r>
              <a:rPr b="1" lang="en-US" sz="2000"/>
              <a:t>(a) MNQ (b) QNM</a:t>
            </a:r>
            <a:endParaRPr/>
          </a:p>
          <a:p>
            <a:pPr indent="-228600" lvl="0" marL="228600" rtl="0" algn="l">
              <a:lnSpc>
                <a:spcPct val="90000"/>
              </a:lnSpc>
              <a:spcBef>
                <a:spcPts val="1000"/>
              </a:spcBef>
              <a:spcAft>
                <a:spcPts val="0"/>
              </a:spcAft>
              <a:buClr>
                <a:schemeClr val="dk1"/>
              </a:buClr>
              <a:buSzPts val="2000"/>
              <a:buNone/>
            </a:pPr>
            <a:r>
              <a:rPr b="1" lang="en-US" sz="2000"/>
              <a:t>(c) NMQ (d) QMN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60" name="Google Shape;360;p5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Q13. </a:t>
            </a:r>
            <a:r>
              <a:rPr b="1" lang="en-US" sz="2000"/>
              <a:t>NOE, PQB, RSC, ?</a:t>
            </a:r>
            <a:endParaRPr/>
          </a:p>
          <a:p>
            <a:pPr indent="-228600" lvl="0" marL="228600" rtl="0" algn="l">
              <a:lnSpc>
                <a:spcPct val="90000"/>
              </a:lnSpc>
              <a:spcBef>
                <a:spcPts val="1000"/>
              </a:spcBef>
              <a:spcAft>
                <a:spcPts val="0"/>
              </a:spcAft>
              <a:buClr>
                <a:schemeClr val="dk1"/>
              </a:buClr>
              <a:buSzPts val="2000"/>
              <a:buNone/>
            </a:pPr>
            <a:r>
              <a:rPr b="1" lang="en-US" sz="2000"/>
              <a:t>(a) TUD (b) DTU</a:t>
            </a:r>
            <a:endParaRPr/>
          </a:p>
          <a:p>
            <a:pPr indent="-228600" lvl="0" marL="228600" rtl="0" algn="l">
              <a:lnSpc>
                <a:spcPct val="90000"/>
              </a:lnSpc>
              <a:spcBef>
                <a:spcPts val="1000"/>
              </a:spcBef>
              <a:spcAft>
                <a:spcPts val="0"/>
              </a:spcAft>
              <a:buClr>
                <a:schemeClr val="dk1"/>
              </a:buClr>
              <a:buSzPts val="2000"/>
              <a:buNone/>
            </a:pPr>
            <a:r>
              <a:rPr b="1" lang="en-US" sz="2000"/>
              <a:t>(c) ENO (d) FNQ</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66" name="Google Shape;366;p5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Q14. </a:t>
            </a:r>
            <a:r>
              <a:rPr b="1" lang="en-US" sz="2000"/>
              <a:t>DIB, HMF, LQJ, ?</a:t>
            </a:r>
            <a:endParaRPr/>
          </a:p>
          <a:p>
            <a:pPr indent="-228600" lvl="0" marL="228600" rtl="0" algn="l">
              <a:lnSpc>
                <a:spcPct val="90000"/>
              </a:lnSpc>
              <a:spcBef>
                <a:spcPts val="1000"/>
              </a:spcBef>
              <a:spcAft>
                <a:spcPts val="0"/>
              </a:spcAft>
              <a:buClr>
                <a:schemeClr val="dk1"/>
              </a:buClr>
              <a:buSzPts val="2000"/>
              <a:buNone/>
            </a:pPr>
            <a:r>
              <a:rPr b="1" lang="en-US" sz="2000"/>
              <a:t>(a) OTM (b) QVO</a:t>
            </a:r>
            <a:endParaRPr/>
          </a:p>
          <a:p>
            <a:pPr indent="-228600" lvl="0" marL="228600" rtl="0" algn="l">
              <a:lnSpc>
                <a:spcPct val="90000"/>
              </a:lnSpc>
              <a:spcBef>
                <a:spcPts val="1000"/>
              </a:spcBef>
              <a:spcAft>
                <a:spcPts val="0"/>
              </a:spcAft>
              <a:buClr>
                <a:schemeClr val="dk1"/>
              </a:buClr>
              <a:buSzPts val="2000"/>
              <a:buNone/>
            </a:pPr>
            <a:r>
              <a:rPr b="1" lang="en-US" sz="2000"/>
              <a:t>(c) PVO (d) PUN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72" name="Google Shape;372;p5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a:t>
            </a:r>
            <a:endParaRPr/>
          </a:p>
          <a:p>
            <a:pPr indent="-228600" lvl="0" marL="228600" rtl="0" algn="l">
              <a:lnSpc>
                <a:spcPct val="90000"/>
              </a:lnSpc>
              <a:spcBef>
                <a:spcPts val="1000"/>
              </a:spcBef>
              <a:spcAft>
                <a:spcPts val="0"/>
              </a:spcAft>
              <a:buClr>
                <a:schemeClr val="dk1"/>
              </a:buClr>
              <a:buSzPts val="3200"/>
              <a:buNone/>
            </a:pPr>
            <a:r>
              <a:t/>
            </a:r>
            <a:endParaRPr sz="3200">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3200"/>
              <a:buNone/>
            </a:pPr>
            <a:r>
              <a:t/>
            </a:r>
            <a:endParaRPr sz="3200">
              <a:latin typeface="Arial Black"/>
              <a:ea typeface="Arial Black"/>
              <a:cs typeface="Arial Black"/>
              <a:sym typeface="Arial Black"/>
            </a:endParaRPr>
          </a:p>
          <a:p>
            <a:pPr indent="-228600" lvl="0" marL="228600" rtl="0" algn="l">
              <a:lnSpc>
                <a:spcPct val="90000"/>
              </a:lnSpc>
              <a:spcBef>
                <a:spcPts val="1000"/>
              </a:spcBef>
              <a:spcAft>
                <a:spcPts val="0"/>
              </a:spcAft>
              <a:buClr>
                <a:srgbClr val="FF0000"/>
              </a:buClr>
              <a:buSzPts val="6000"/>
              <a:buNone/>
            </a:pPr>
            <a:r>
              <a:rPr lang="en-US" sz="6000">
                <a:solidFill>
                  <a:srgbClr val="FF0000"/>
                </a:solidFill>
                <a:latin typeface="Arial Black"/>
                <a:ea typeface="Arial Black"/>
                <a:cs typeface="Arial Black"/>
                <a:sym typeface="Arial Black"/>
              </a:rPr>
              <a:t>				  Letter Series </a:t>
            </a:r>
            <a:endParaRPr sz="6000">
              <a:solidFill>
                <a:srgbClr val="FF0000"/>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1800"/>
              <a:buNone/>
            </a:pPr>
            <a:r>
              <a:rPr b="1" lang="en-US" sz="1800"/>
              <a:t>  </a:t>
            </a:r>
            <a:endParaRPr/>
          </a:p>
          <a:p>
            <a:pPr indent="-228600" lvl="0" marL="228600" rtl="0" algn="l">
              <a:lnSpc>
                <a:spcPct val="90000"/>
              </a:lnSpc>
              <a:spcBef>
                <a:spcPts val="1000"/>
              </a:spcBef>
              <a:spcAft>
                <a:spcPts val="0"/>
              </a:spcAft>
              <a:buClr>
                <a:schemeClr val="dk1"/>
              </a:buClr>
              <a:buSzPts val="2000"/>
              <a:buNone/>
            </a:pPr>
            <a:r>
              <a:t/>
            </a:r>
            <a:endParaRPr b="1"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sp>
        <p:nvSpPr>
          <p:cNvPr id="377" name="Google Shape;377;p6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78" name="Google Shape;378;p6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 </a:t>
            </a:r>
            <a:r>
              <a:rPr b="1" lang="en-US" sz="2000"/>
              <a:t>_ _ aba _ _ ba _ ab</a:t>
            </a:r>
            <a:endParaRPr/>
          </a:p>
          <a:p>
            <a:pPr indent="-228600" lvl="0" marL="228600" rtl="0" algn="l">
              <a:lnSpc>
                <a:spcPct val="90000"/>
              </a:lnSpc>
              <a:spcBef>
                <a:spcPts val="1000"/>
              </a:spcBef>
              <a:spcAft>
                <a:spcPts val="0"/>
              </a:spcAft>
              <a:buClr>
                <a:schemeClr val="dk1"/>
              </a:buClr>
              <a:buSzPts val="2000"/>
              <a:buNone/>
            </a:pPr>
            <a:r>
              <a:rPr b="1" lang="en-US" sz="2000"/>
              <a:t>(a) abbba (b) abbab</a:t>
            </a:r>
            <a:endParaRPr b="1" sz="2000"/>
          </a:p>
          <a:p>
            <a:pPr indent="-228600" lvl="0" marL="228600" rtl="0" algn="l">
              <a:lnSpc>
                <a:spcPct val="90000"/>
              </a:lnSpc>
              <a:spcBef>
                <a:spcPts val="1000"/>
              </a:spcBef>
              <a:spcAft>
                <a:spcPts val="0"/>
              </a:spcAft>
              <a:buClr>
                <a:schemeClr val="dk1"/>
              </a:buClr>
              <a:buSzPts val="2000"/>
              <a:buNone/>
            </a:pPr>
            <a:r>
              <a:rPr b="1" lang="en-US" sz="2000"/>
              <a:t>(c) baabb (d) bbaba</a:t>
            </a:r>
            <a:endParaRPr b="1"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6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84" name="Google Shape;384;p6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Q2. </a:t>
            </a:r>
            <a:r>
              <a:rPr b="1" lang="en-US" sz="2000"/>
              <a:t>ab _ _ baa _ _ ab _</a:t>
            </a:r>
            <a:endParaRPr/>
          </a:p>
          <a:p>
            <a:pPr indent="-228600" lvl="0" marL="228600" rtl="0" algn="l">
              <a:lnSpc>
                <a:spcPct val="90000"/>
              </a:lnSpc>
              <a:spcBef>
                <a:spcPts val="1000"/>
              </a:spcBef>
              <a:spcAft>
                <a:spcPts val="0"/>
              </a:spcAft>
              <a:buClr>
                <a:schemeClr val="dk1"/>
              </a:buClr>
              <a:buSzPts val="2000"/>
              <a:buNone/>
            </a:pPr>
            <a:r>
              <a:rPr b="1" lang="en-US" sz="2000"/>
              <a:t>(a) aaaaa (b) aabaa</a:t>
            </a:r>
            <a:endParaRPr b="1" sz="2000"/>
          </a:p>
          <a:p>
            <a:pPr indent="-228600" lvl="0" marL="228600" rtl="0" algn="l">
              <a:lnSpc>
                <a:spcPct val="90000"/>
              </a:lnSpc>
              <a:spcBef>
                <a:spcPts val="1000"/>
              </a:spcBef>
              <a:spcAft>
                <a:spcPts val="0"/>
              </a:spcAft>
              <a:buClr>
                <a:schemeClr val="dk1"/>
              </a:buClr>
              <a:buSzPts val="2000"/>
              <a:buNone/>
            </a:pPr>
            <a:r>
              <a:rPr b="1" lang="en-US" sz="2000"/>
              <a:t>(c) aabab (d) baabb</a:t>
            </a:r>
            <a:endParaRPr b="1"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8" name="Shape 388"/>
        <p:cNvGrpSpPr/>
        <p:nvPr/>
      </p:nvGrpSpPr>
      <p:grpSpPr>
        <a:xfrm>
          <a:off x="0" y="0"/>
          <a:ext cx="0" cy="0"/>
          <a:chOff x="0" y="0"/>
          <a:chExt cx="0" cy="0"/>
        </a:xfrm>
      </p:grpSpPr>
      <p:sp>
        <p:nvSpPr>
          <p:cNvPr id="389" name="Google Shape;389;p6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90" name="Google Shape;390;p6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Q3. </a:t>
            </a:r>
            <a:r>
              <a:rPr b="1" lang="en-US" sz="2000"/>
              <a:t>m _ nm _ n _ an _ a _ ma _</a:t>
            </a:r>
            <a:endParaRPr/>
          </a:p>
          <a:p>
            <a:pPr indent="-228600" lvl="0" marL="228600" rtl="0" algn="l">
              <a:lnSpc>
                <a:spcPct val="90000"/>
              </a:lnSpc>
              <a:spcBef>
                <a:spcPts val="1000"/>
              </a:spcBef>
              <a:spcAft>
                <a:spcPts val="0"/>
              </a:spcAft>
              <a:buClr>
                <a:schemeClr val="dk1"/>
              </a:buClr>
              <a:buSzPts val="2000"/>
              <a:buNone/>
            </a:pPr>
            <a:r>
              <a:rPr b="1" lang="en-US" sz="2000"/>
              <a:t>(a) aamnan (b) ammanm</a:t>
            </a:r>
            <a:endParaRPr b="1" sz="2000"/>
          </a:p>
          <a:p>
            <a:pPr indent="-228600" lvl="0" marL="228600" rtl="0" algn="l">
              <a:lnSpc>
                <a:spcPct val="90000"/>
              </a:lnSpc>
              <a:spcBef>
                <a:spcPts val="1000"/>
              </a:spcBef>
              <a:spcAft>
                <a:spcPts val="0"/>
              </a:spcAft>
              <a:buClr>
                <a:schemeClr val="dk1"/>
              </a:buClr>
              <a:buSzPts val="2000"/>
              <a:buNone/>
            </a:pPr>
            <a:r>
              <a:rPr b="1" lang="en-US" sz="2000"/>
              <a:t>(c) aammnn (d) amammn</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1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5</a:t>
            </a:r>
            <a:r>
              <a:rPr b="1" lang="en-US"/>
              <a:t>. Which letter is 8th to the right of seventh letter from the left ? </a:t>
            </a:r>
            <a:endParaRPr/>
          </a:p>
          <a:p>
            <a:pPr indent="-228600" lvl="0" marL="228600" rtl="0" algn="l">
              <a:lnSpc>
                <a:spcPct val="90000"/>
              </a:lnSpc>
              <a:spcBef>
                <a:spcPts val="1000"/>
              </a:spcBef>
              <a:spcAft>
                <a:spcPts val="0"/>
              </a:spcAft>
              <a:buClr>
                <a:schemeClr val="dk1"/>
              </a:buClr>
              <a:buSzPts val="2400"/>
              <a:buNone/>
            </a:pPr>
            <a:r>
              <a:rPr b="1" lang="en-US"/>
              <a:t>(a) O 		(b) A 		(c) L 		(d) K 		(e)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4" name="Shape 394"/>
        <p:cNvGrpSpPr/>
        <p:nvPr/>
      </p:nvGrpSpPr>
      <p:grpSpPr>
        <a:xfrm>
          <a:off x="0" y="0"/>
          <a:ext cx="0" cy="0"/>
          <a:chOff x="0" y="0"/>
          <a:chExt cx="0" cy="0"/>
        </a:xfrm>
      </p:grpSpPr>
      <p:sp>
        <p:nvSpPr>
          <p:cNvPr id="395" name="Google Shape;395;p6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396" name="Google Shape;396;p6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Q4. </a:t>
            </a:r>
            <a:r>
              <a:rPr b="1" lang="en-US" sz="2000"/>
              <a:t>_ stt _ tt _ tts _</a:t>
            </a:r>
            <a:endParaRPr/>
          </a:p>
          <a:p>
            <a:pPr indent="-228600" lvl="0" marL="228600" rtl="0" algn="l">
              <a:lnSpc>
                <a:spcPct val="90000"/>
              </a:lnSpc>
              <a:spcBef>
                <a:spcPts val="1000"/>
              </a:spcBef>
              <a:spcAft>
                <a:spcPts val="0"/>
              </a:spcAft>
              <a:buClr>
                <a:schemeClr val="dk1"/>
              </a:buClr>
              <a:buSzPts val="2000"/>
              <a:buNone/>
            </a:pPr>
            <a:r>
              <a:rPr b="1" lang="en-US" sz="2000"/>
              <a:t>(a) tsts (b) ttst</a:t>
            </a:r>
            <a:endParaRPr b="1" sz="2000"/>
          </a:p>
          <a:p>
            <a:pPr indent="-228600" lvl="0" marL="228600" rtl="0" algn="l">
              <a:lnSpc>
                <a:spcPct val="90000"/>
              </a:lnSpc>
              <a:spcBef>
                <a:spcPts val="1000"/>
              </a:spcBef>
              <a:spcAft>
                <a:spcPts val="0"/>
              </a:spcAft>
              <a:buClr>
                <a:schemeClr val="dk1"/>
              </a:buClr>
              <a:buSzPts val="2000"/>
              <a:buNone/>
            </a:pPr>
            <a:r>
              <a:rPr b="1" lang="en-US" sz="2000"/>
              <a:t>(c) sstt (d) tsst</a:t>
            </a:r>
            <a:endParaRPr b="1"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0" name="Shape 400"/>
        <p:cNvGrpSpPr/>
        <p:nvPr/>
      </p:nvGrpSpPr>
      <p:grpSpPr>
        <a:xfrm>
          <a:off x="0" y="0"/>
          <a:ext cx="0" cy="0"/>
          <a:chOff x="0" y="0"/>
          <a:chExt cx="0" cy="0"/>
        </a:xfrm>
      </p:grpSpPr>
      <p:sp>
        <p:nvSpPr>
          <p:cNvPr id="401" name="Google Shape;401;p6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402" name="Google Shape;402;p6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Q5. </a:t>
            </a:r>
            <a:r>
              <a:rPr b="1" lang="en-US" sz="2000"/>
              <a:t>_nmmn _ mmnn _ mnnm _</a:t>
            </a:r>
            <a:endParaRPr/>
          </a:p>
          <a:p>
            <a:pPr indent="-228600" lvl="0" marL="228600" rtl="0" algn="l">
              <a:lnSpc>
                <a:spcPct val="90000"/>
              </a:lnSpc>
              <a:spcBef>
                <a:spcPts val="1000"/>
              </a:spcBef>
              <a:spcAft>
                <a:spcPts val="0"/>
              </a:spcAft>
              <a:buClr>
                <a:schemeClr val="dk1"/>
              </a:buClr>
              <a:buSzPts val="2000"/>
              <a:buNone/>
            </a:pPr>
            <a:r>
              <a:rPr b="1" lang="en-US" sz="2000"/>
              <a:t>(a) nmmn (b) mnnm</a:t>
            </a:r>
            <a:endParaRPr b="1" sz="2000"/>
          </a:p>
          <a:p>
            <a:pPr indent="-228600" lvl="0" marL="228600" rtl="0" algn="l">
              <a:lnSpc>
                <a:spcPct val="90000"/>
              </a:lnSpc>
              <a:spcBef>
                <a:spcPts val="1000"/>
              </a:spcBef>
              <a:spcAft>
                <a:spcPts val="0"/>
              </a:spcAft>
              <a:buClr>
                <a:schemeClr val="dk1"/>
              </a:buClr>
              <a:buSzPts val="2000"/>
              <a:buNone/>
            </a:pPr>
            <a:r>
              <a:rPr b="1" lang="en-US" sz="2000"/>
              <a:t>(c) nnmm (d) nmnm</a:t>
            </a:r>
            <a:endParaRPr b="1"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6" name="Shape 406"/>
        <p:cNvGrpSpPr/>
        <p:nvPr/>
      </p:nvGrpSpPr>
      <p:grpSpPr>
        <a:xfrm>
          <a:off x="0" y="0"/>
          <a:ext cx="0" cy="0"/>
          <a:chOff x="0" y="0"/>
          <a:chExt cx="0" cy="0"/>
        </a:xfrm>
      </p:grpSpPr>
      <p:sp>
        <p:nvSpPr>
          <p:cNvPr id="407" name="Google Shape;407;p6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408" name="Google Shape;408;p6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Q6. </a:t>
            </a:r>
            <a:r>
              <a:rPr b="1" lang="en-US" sz="2000"/>
              <a:t>a _ n _ b _ _ ncb _ _ ncb</a:t>
            </a:r>
            <a:endParaRPr b="1" sz="2000"/>
          </a:p>
          <a:p>
            <a:pPr indent="-228600" lvl="0" marL="228600" rtl="0" algn="l">
              <a:lnSpc>
                <a:spcPct val="90000"/>
              </a:lnSpc>
              <a:spcBef>
                <a:spcPts val="1000"/>
              </a:spcBef>
              <a:spcAft>
                <a:spcPts val="0"/>
              </a:spcAft>
              <a:buClr>
                <a:schemeClr val="dk1"/>
              </a:buClr>
              <a:buSzPts val="2000"/>
              <a:buNone/>
            </a:pPr>
            <a:r>
              <a:rPr b="1" lang="en-US" sz="2000"/>
              <a:t>(a) abbbcc (b) abcbcb</a:t>
            </a:r>
            <a:endParaRPr b="1" sz="2000"/>
          </a:p>
          <a:p>
            <a:pPr indent="-228600" lvl="0" marL="228600" rtl="0" algn="l">
              <a:lnSpc>
                <a:spcPct val="90000"/>
              </a:lnSpc>
              <a:spcBef>
                <a:spcPts val="1000"/>
              </a:spcBef>
              <a:spcAft>
                <a:spcPts val="0"/>
              </a:spcAft>
              <a:buClr>
                <a:schemeClr val="dk1"/>
              </a:buClr>
              <a:buSzPts val="2000"/>
              <a:buNone/>
            </a:pPr>
            <a:r>
              <a:rPr b="1" lang="en-US" sz="2000"/>
              <a:t>(c) bacbab (d) bcabab</a:t>
            </a:r>
            <a:endParaRPr b="1"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2" name="Shape 412"/>
        <p:cNvGrpSpPr/>
        <p:nvPr/>
      </p:nvGrpSpPr>
      <p:grpSpPr>
        <a:xfrm>
          <a:off x="0" y="0"/>
          <a:ext cx="0" cy="0"/>
          <a:chOff x="0" y="0"/>
          <a:chExt cx="0" cy="0"/>
        </a:xfrm>
      </p:grpSpPr>
      <p:sp>
        <p:nvSpPr>
          <p:cNvPr id="413" name="Google Shape;413;p6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414" name="Google Shape;414;p6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Q7. </a:t>
            </a:r>
            <a:r>
              <a:rPr b="1" lang="en-US" sz="2000"/>
              <a:t>a _ b _ a _ _ n _ bb _ abbn</a:t>
            </a:r>
            <a:endParaRPr/>
          </a:p>
          <a:p>
            <a:pPr indent="-228600" lvl="0" marL="228600" rtl="0" algn="l">
              <a:lnSpc>
                <a:spcPct val="90000"/>
              </a:lnSpc>
              <a:spcBef>
                <a:spcPts val="1000"/>
              </a:spcBef>
              <a:spcAft>
                <a:spcPts val="0"/>
              </a:spcAft>
              <a:buClr>
                <a:schemeClr val="dk1"/>
              </a:buClr>
              <a:buSzPts val="2000"/>
              <a:buNone/>
            </a:pPr>
            <a:r>
              <a:rPr b="1" lang="en-US" sz="2000"/>
              <a:t>(a) abnabb (b) bnbban</a:t>
            </a:r>
            <a:endParaRPr/>
          </a:p>
          <a:p>
            <a:pPr indent="-228600" lvl="0" marL="228600" rtl="0" algn="l">
              <a:lnSpc>
                <a:spcPct val="90000"/>
              </a:lnSpc>
              <a:spcBef>
                <a:spcPts val="1000"/>
              </a:spcBef>
              <a:spcAft>
                <a:spcPts val="0"/>
              </a:spcAft>
              <a:buClr>
                <a:schemeClr val="dk1"/>
              </a:buClr>
              <a:buSzPts val="2000"/>
              <a:buNone/>
            </a:pPr>
            <a:r>
              <a:rPr b="1" lang="en-US" sz="2000"/>
              <a:t>(c) bnbbna (d) babban</a:t>
            </a:r>
            <a:endParaRPr b="1"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8" name="Shape 418"/>
        <p:cNvGrpSpPr/>
        <p:nvPr/>
      </p:nvGrpSpPr>
      <p:grpSpPr>
        <a:xfrm>
          <a:off x="0" y="0"/>
          <a:ext cx="0" cy="0"/>
          <a:chOff x="0" y="0"/>
          <a:chExt cx="0" cy="0"/>
        </a:xfrm>
      </p:grpSpPr>
      <p:sp>
        <p:nvSpPr>
          <p:cNvPr id="419" name="Google Shape;419;p6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420" name="Google Shape;420;p6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Q8. </a:t>
            </a:r>
            <a:r>
              <a:rPr b="1" lang="en-US" sz="2000"/>
              <a:t>c _ bba _ cab _ ac _ ab _ ac</a:t>
            </a:r>
            <a:endParaRPr/>
          </a:p>
          <a:p>
            <a:pPr indent="-228600" lvl="0" marL="228600" rtl="0" algn="l">
              <a:lnSpc>
                <a:spcPct val="90000"/>
              </a:lnSpc>
              <a:spcBef>
                <a:spcPts val="1000"/>
              </a:spcBef>
              <a:spcAft>
                <a:spcPts val="0"/>
              </a:spcAft>
              <a:buClr>
                <a:schemeClr val="dk1"/>
              </a:buClr>
              <a:buSzPts val="2000"/>
              <a:buNone/>
            </a:pPr>
            <a:r>
              <a:rPr b="1" lang="en-US" sz="2000"/>
              <a:t>(a) bcacb (b) babcc</a:t>
            </a:r>
            <a:endParaRPr b="1" sz="2000"/>
          </a:p>
          <a:p>
            <a:pPr indent="-228600" lvl="0" marL="228600" rtl="0" algn="l">
              <a:lnSpc>
                <a:spcPct val="90000"/>
              </a:lnSpc>
              <a:spcBef>
                <a:spcPts val="1000"/>
              </a:spcBef>
              <a:spcAft>
                <a:spcPts val="0"/>
              </a:spcAft>
              <a:buClr>
                <a:schemeClr val="dk1"/>
              </a:buClr>
              <a:buSzPts val="2000"/>
              <a:buNone/>
            </a:pPr>
            <a:r>
              <a:rPr b="1" lang="en-US" sz="2000"/>
              <a:t>(c) abcbc (d) acbcb</a:t>
            </a:r>
            <a:endParaRPr b="1" sz="2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4" name="Shape 424"/>
        <p:cNvGrpSpPr/>
        <p:nvPr/>
      </p:nvGrpSpPr>
      <p:grpSpPr>
        <a:xfrm>
          <a:off x="0" y="0"/>
          <a:ext cx="0" cy="0"/>
          <a:chOff x="0" y="0"/>
          <a:chExt cx="0" cy="0"/>
        </a:xfrm>
      </p:grpSpPr>
      <p:sp>
        <p:nvSpPr>
          <p:cNvPr id="425" name="Google Shape;425;p6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426" name="Google Shape;426;p6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Q9. </a:t>
            </a:r>
            <a:r>
              <a:rPr b="1" lang="en-US" sz="2000"/>
              <a:t>r _ se _ os _ ro _er _ se</a:t>
            </a:r>
            <a:endParaRPr/>
          </a:p>
          <a:p>
            <a:pPr indent="-228600" lvl="0" marL="228600" rtl="0" algn="l">
              <a:lnSpc>
                <a:spcPct val="90000"/>
              </a:lnSpc>
              <a:spcBef>
                <a:spcPts val="1000"/>
              </a:spcBef>
              <a:spcAft>
                <a:spcPts val="0"/>
              </a:spcAft>
              <a:buClr>
                <a:schemeClr val="dk1"/>
              </a:buClr>
              <a:buSzPts val="2000"/>
              <a:buNone/>
            </a:pPr>
            <a:r>
              <a:rPr b="1" lang="en-US" sz="2000"/>
              <a:t>(a) oreso (b) rores</a:t>
            </a:r>
            <a:endParaRPr/>
          </a:p>
          <a:p>
            <a:pPr indent="-228600" lvl="0" marL="228600" rtl="0" algn="l">
              <a:lnSpc>
                <a:spcPct val="90000"/>
              </a:lnSpc>
              <a:spcBef>
                <a:spcPts val="1000"/>
              </a:spcBef>
              <a:spcAft>
                <a:spcPts val="0"/>
              </a:spcAft>
              <a:buClr>
                <a:schemeClr val="dk1"/>
              </a:buClr>
              <a:buSzPts val="2000"/>
              <a:buNone/>
            </a:pPr>
            <a:r>
              <a:rPr b="1" lang="en-US" sz="2000"/>
              <a:t>(c) oesrs (d) roeso</a:t>
            </a:r>
            <a:endParaRPr b="1"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0" name="Shape 430"/>
        <p:cNvGrpSpPr/>
        <p:nvPr/>
      </p:nvGrpSpPr>
      <p:grpSpPr>
        <a:xfrm>
          <a:off x="0" y="0"/>
          <a:ext cx="0" cy="0"/>
          <a:chOff x="0" y="0"/>
          <a:chExt cx="0" cy="0"/>
        </a:xfrm>
      </p:grpSpPr>
      <p:sp>
        <p:nvSpPr>
          <p:cNvPr id="431" name="Google Shape;431;p6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432" name="Google Shape;432;p6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Q10. </a:t>
            </a:r>
            <a:r>
              <a:rPr b="1" lang="en-US" sz="2000"/>
              <a:t>ba _ ba _ bac _ acb _ cbac</a:t>
            </a:r>
            <a:endParaRPr b="1" sz="2000"/>
          </a:p>
          <a:p>
            <a:pPr indent="-228600" lvl="0" marL="228600" rtl="0" algn="l">
              <a:lnSpc>
                <a:spcPct val="90000"/>
              </a:lnSpc>
              <a:spcBef>
                <a:spcPts val="1000"/>
              </a:spcBef>
              <a:spcAft>
                <a:spcPts val="0"/>
              </a:spcAft>
              <a:buClr>
                <a:schemeClr val="dk1"/>
              </a:buClr>
              <a:buSzPts val="2000"/>
              <a:buNone/>
            </a:pPr>
            <a:r>
              <a:rPr b="1" lang="en-US" sz="2000"/>
              <a:t>(a) aacb (b) bbca</a:t>
            </a:r>
            <a:endParaRPr b="1" sz="2000"/>
          </a:p>
          <a:p>
            <a:pPr indent="-228600" lvl="0" marL="228600" rtl="0" algn="l">
              <a:lnSpc>
                <a:spcPct val="90000"/>
              </a:lnSpc>
              <a:spcBef>
                <a:spcPts val="1000"/>
              </a:spcBef>
              <a:spcAft>
                <a:spcPts val="0"/>
              </a:spcAft>
              <a:buClr>
                <a:schemeClr val="dk1"/>
              </a:buClr>
              <a:buSzPts val="2000"/>
              <a:buNone/>
            </a:pPr>
            <a:r>
              <a:rPr b="1" lang="en-US" sz="2000"/>
              <a:t>(c) ccba (d) cbac</a:t>
            </a:r>
            <a:endParaRPr b="1" sz="2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6" name="Shape 436"/>
        <p:cNvGrpSpPr/>
        <p:nvPr/>
      </p:nvGrpSpPr>
      <p:grpSpPr>
        <a:xfrm>
          <a:off x="0" y="0"/>
          <a:ext cx="0" cy="0"/>
          <a:chOff x="0" y="0"/>
          <a:chExt cx="0" cy="0"/>
        </a:xfrm>
      </p:grpSpPr>
      <p:sp>
        <p:nvSpPr>
          <p:cNvPr id="437" name="Google Shape;437;p7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t/>
            </a:r>
            <a:endParaRPr/>
          </a:p>
        </p:txBody>
      </p:sp>
      <p:sp>
        <p:nvSpPr>
          <p:cNvPr id="438" name="Google Shape;438;p70"/>
          <p:cNvSpPr txBox="1"/>
          <p:nvPr>
            <p:ph idx="1"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1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6</a:t>
            </a:r>
            <a:r>
              <a:rPr b="1" lang="en-US"/>
              <a:t>. Which letter is 4th to the left of seventh letter from the left ? </a:t>
            </a:r>
            <a:endParaRPr/>
          </a:p>
          <a:p>
            <a:pPr indent="-228600" lvl="0" marL="228600" rtl="0" algn="l">
              <a:lnSpc>
                <a:spcPct val="90000"/>
              </a:lnSpc>
              <a:spcBef>
                <a:spcPts val="1000"/>
              </a:spcBef>
              <a:spcAft>
                <a:spcPts val="0"/>
              </a:spcAft>
              <a:buClr>
                <a:schemeClr val="dk1"/>
              </a:buClr>
              <a:buSzPts val="2400"/>
              <a:buNone/>
            </a:pPr>
            <a:r>
              <a:rPr b="1" lang="en-US"/>
              <a:t>(a) W 		(b) X 		(c) C 		(d) D 		(e) None of these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2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 7. Which letter is 14th to the left of 7th letter from the right ? </a:t>
            </a:r>
            <a:endParaRPr/>
          </a:p>
          <a:p>
            <a:pPr indent="-228600" lvl="0" marL="228600" rtl="0" algn="l">
              <a:lnSpc>
                <a:spcPct val="90000"/>
              </a:lnSpc>
              <a:spcBef>
                <a:spcPts val="1000"/>
              </a:spcBef>
              <a:spcAft>
                <a:spcPts val="0"/>
              </a:spcAft>
              <a:buClr>
                <a:schemeClr val="dk1"/>
              </a:buClr>
              <a:buSzPts val="2400"/>
              <a:buNone/>
            </a:pPr>
            <a:r>
              <a:rPr b="1" lang="en-US"/>
              <a:t>(a) F 		(b) U 		(c) E 		(d) V 		(e) None of these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2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8</a:t>
            </a:r>
            <a:r>
              <a:rPr b="1" lang="en-US"/>
              <a:t>. Which letter is 10th to the right of 7th letter from the left ? </a:t>
            </a:r>
            <a:endParaRPr/>
          </a:p>
          <a:p>
            <a:pPr indent="-228600" lvl="0" marL="228600" rtl="0" algn="l">
              <a:lnSpc>
                <a:spcPct val="90000"/>
              </a:lnSpc>
              <a:spcBef>
                <a:spcPts val="1000"/>
              </a:spcBef>
              <a:spcAft>
                <a:spcPts val="0"/>
              </a:spcAft>
              <a:buClr>
                <a:schemeClr val="dk1"/>
              </a:buClr>
              <a:buSzPts val="2400"/>
              <a:buNone/>
            </a:pPr>
            <a:r>
              <a:rPr b="1" lang="en-US"/>
              <a:t>(a) Q 		(b) A 		(c) Y 		(d) B 		(e) None of these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2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Which letter is 9th to the left of 24th letter from the left in new series? </a:t>
            </a:r>
            <a:endParaRPr/>
          </a:p>
          <a:p>
            <a:pPr indent="-228600" lvl="0" marL="228600" rtl="0" algn="l">
              <a:lnSpc>
                <a:spcPct val="90000"/>
              </a:lnSpc>
              <a:spcBef>
                <a:spcPts val="1000"/>
              </a:spcBef>
              <a:spcAft>
                <a:spcPts val="0"/>
              </a:spcAft>
              <a:buClr>
                <a:schemeClr val="dk1"/>
              </a:buClr>
              <a:buSzPts val="2400"/>
              <a:buNone/>
            </a:pPr>
            <a:r>
              <a:rPr b="1" lang="en-US"/>
              <a:t>(a) X 		(b) C 		(c) O 		(d) L 		(e) None of these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