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5" r:id="rId2"/>
    <p:sldId id="288" r:id="rId3"/>
    <p:sldId id="270" r:id="rId4"/>
    <p:sldId id="303" r:id="rId5"/>
    <p:sldId id="272" r:id="rId6"/>
    <p:sldId id="328" r:id="rId7"/>
    <p:sldId id="329" r:id="rId8"/>
    <p:sldId id="330" r:id="rId9"/>
    <p:sldId id="29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4088">
          <p15:clr>
            <a:srgbClr val="A4A3A4"/>
          </p15:clr>
        </p15:guide>
        <p15:guide id="3" orient="horz" pos="402">
          <p15:clr>
            <a:srgbClr val="A4A3A4"/>
          </p15:clr>
        </p15:guide>
        <p15:guide id="4" orient="horz" pos="2316">
          <p15:clr>
            <a:srgbClr val="A4A3A4"/>
          </p15:clr>
        </p15:guide>
        <p15:guide id="5" orient="horz" pos="835">
          <p15:clr>
            <a:srgbClr val="A4A3A4"/>
          </p15:clr>
        </p15:guide>
        <p15:guide id="6" orient="horz" pos="3350">
          <p15:clr>
            <a:srgbClr val="A4A3A4"/>
          </p15:clr>
        </p15:guide>
        <p15:guide id="7" orient="horz" pos="3630">
          <p15:clr>
            <a:srgbClr val="A4A3A4"/>
          </p15:clr>
        </p15:guide>
        <p15:guide id="8" orient="horz" pos="1025">
          <p15:clr>
            <a:srgbClr val="A4A3A4"/>
          </p15:clr>
        </p15:guide>
        <p15:guide id="9" orient="horz" pos="1933">
          <p15:clr>
            <a:srgbClr val="A4A3A4"/>
          </p15:clr>
        </p15:guide>
        <p15:guide id="10" orient="horz" pos="3678">
          <p15:clr>
            <a:srgbClr val="A4A3A4"/>
          </p15:clr>
        </p15:guide>
        <p15:guide id="11" pos="3845">
          <p15:clr>
            <a:srgbClr val="A4A3A4"/>
          </p15:clr>
        </p15:guide>
        <p15:guide id="12" pos="211">
          <p15:clr>
            <a:srgbClr val="A4A3A4"/>
          </p15:clr>
        </p15:guide>
        <p15:guide id="13" pos="7469">
          <p15:clr>
            <a:srgbClr val="A4A3A4"/>
          </p15:clr>
        </p15:guide>
        <p15:guide id="14" pos="917">
          <p15:clr>
            <a:srgbClr val="A4A3A4"/>
          </p15:clr>
        </p15:guide>
        <p15:guide id="15" pos="6779">
          <p15:clr>
            <a:srgbClr val="A4A3A4"/>
          </p15:clr>
        </p15:guide>
        <p15:guide id="16" pos="3727">
          <p15:clr>
            <a:srgbClr val="A4A3A4"/>
          </p15:clr>
        </p15:guide>
        <p15:guide id="17" pos="3953">
          <p15:clr>
            <a:srgbClr val="A4A3A4"/>
          </p15:clr>
        </p15:guide>
        <p15:guide id="18" pos="2328">
          <p15:clr>
            <a:srgbClr val="A4A3A4"/>
          </p15:clr>
        </p15:guide>
        <p15:guide id="19" pos="5316">
          <p15:clr>
            <a:srgbClr val="A4A3A4"/>
          </p15:clr>
        </p15:guide>
        <p15:guide id="20" pos="3055">
          <p15:clr>
            <a:srgbClr val="A4A3A4"/>
          </p15:clr>
        </p15:guide>
        <p15:guide id="21" pos="46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B95"/>
    <a:srgbClr val="277C85"/>
    <a:srgbClr val="206A72"/>
    <a:srgbClr val="1D6269"/>
    <a:srgbClr val="42BAC8"/>
    <a:srgbClr val="2E939E"/>
    <a:srgbClr val="33A3AF"/>
    <a:srgbClr val="2C8E98"/>
    <a:srgbClr val="2F98A3"/>
    <a:srgbClr val="227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3" autoAdjust="0"/>
    <p:restoredTop sz="94660" autoAdjust="0"/>
  </p:normalViewPr>
  <p:slideViewPr>
    <p:cSldViewPr snapToGrid="0" showGuides="1">
      <p:cViewPr varScale="1">
        <p:scale>
          <a:sx n="66" d="100"/>
          <a:sy n="66" d="100"/>
        </p:scale>
        <p:origin x="692" y="44"/>
      </p:cViewPr>
      <p:guideLst>
        <p:guide orient="horz" pos="2161"/>
        <p:guide orient="horz" pos="4088"/>
        <p:guide orient="horz" pos="402"/>
        <p:guide orient="horz" pos="2316"/>
        <p:guide orient="horz" pos="835"/>
        <p:guide orient="horz" pos="3350"/>
        <p:guide orient="horz" pos="3630"/>
        <p:guide orient="horz" pos="1025"/>
        <p:guide orient="horz" pos="1933"/>
        <p:guide orient="horz" pos="3678"/>
        <p:guide pos="3845"/>
        <p:guide pos="211"/>
        <p:guide pos="7469"/>
        <p:guide pos="917"/>
        <p:guide pos="6779"/>
        <p:guide pos="3727"/>
        <p:guide pos="3953"/>
        <p:guide pos="2328"/>
        <p:guide pos="5316"/>
        <p:guide pos="3055"/>
        <p:guide pos="4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2868" y="-120"/>
      </p:cViewPr>
      <p:guideLst>
        <p:guide orient="horz" pos="2881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ndra Mummudivarapu" userId="25e097260af10465" providerId="LiveId" clId="{9B8866D6-A6B4-401D-BE5D-04F583AEB99C}"/>
    <pc:docChg chg="custSel modSld">
      <pc:chgData name="Narendra Mummudivarapu" userId="25e097260af10465" providerId="LiveId" clId="{9B8866D6-A6B4-401D-BE5D-04F583AEB99C}" dt="2022-05-18T07:33:11.999" v="30" actId="14100"/>
      <pc:docMkLst>
        <pc:docMk/>
      </pc:docMkLst>
      <pc:sldChg chg="addSp delSp modSp mod">
        <pc:chgData name="Narendra Mummudivarapu" userId="25e097260af10465" providerId="LiveId" clId="{9B8866D6-A6B4-401D-BE5D-04F583AEB99C}" dt="2022-05-18T07:33:06.535" v="29" actId="14100"/>
        <pc:sldMkLst>
          <pc:docMk/>
          <pc:sldMk cId="0" sldId="328"/>
        </pc:sldMkLst>
        <pc:spChg chg="mod">
          <ac:chgData name="Narendra Mummudivarapu" userId="25e097260af10465" providerId="LiveId" clId="{9B8866D6-A6B4-401D-BE5D-04F583AEB99C}" dt="2022-05-18T07:33:06.535" v="29" actId="14100"/>
          <ac:spMkLst>
            <pc:docMk/>
            <pc:sldMk cId="0" sldId="328"/>
            <ac:spMk id="2" creationId="{00000000-0000-0000-0000-000000000000}"/>
          </ac:spMkLst>
        </pc:spChg>
        <pc:picChg chg="del">
          <ac:chgData name="Narendra Mummudivarapu" userId="25e097260af10465" providerId="LiveId" clId="{9B8866D6-A6B4-401D-BE5D-04F583AEB99C}" dt="2022-05-18T07:26:49.583" v="0" actId="478"/>
          <ac:picMkLst>
            <pc:docMk/>
            <pc:sldMk cId="0" sldId="328"/>
            <ac:picMk id="5" creationId="{00000000-0000-0000-0000-000000000000}"/>
          </ac:picMkLst>
        </pc:picChg>
        <pc:picChg chg="add mod">
          <ac:chgData name="Narendra Mummudivarapu" userId="25e097260af10465" providerId="LiveId" clId="{9B8866D6-A6B4-401D-BE5D-04F583AEB99C}" dt="2022-05-18T07:27:28.711" v="6" actId="14100"/>
          <ac:picMkLst>
            <pc:docMk/>
            <pc:sldMk cId="0" sldId="328"/>
            <ac:picMk id="6" creationId="{99CD5567-4F5A-BAB3-A226-0122CA34575F}"/>
          </ac:picMkLst>
        </pc:picChg>
      </pc:sldChg>
      <pc:sldChg chg="addSp delSp modSp mod">
        <pc:chgData name="Narendra Mummudivarapu" userId="25e097260af10465" providerId="LiveId" clId="{9B8866D6-A6B4-401D-BE5D-04F583AEB99C}" dt="2022-05-18T07:33:11.999" v="30" actId="14100"/>
        <pc:sldMkLst>
          <pc:docMk/>
          <pc:sldMk cId="0" sldId="329"/>
        </pc:sldMkLst>
        <pc:spChg chg="mod">
          <ac:chgData name="Narendra Mummudivarapu" userId="25e097260af10465" providerId="LiveId" clId="{9B8866D6-A6B4-401D-BE5D-04F583AEB99C}" dt="2022-05-18T07:33:11.999" v="30" actId="14100"/>
          <ac:spMkLst>
            <pc:docMk/>
            <pc:sldMk cId="0" sldId="329"/>
            <ac:spMk id="2" creationId="{00000000-0000-0000-0000-000000000000}"/>
          </ac:spMkLst>
        </pc:spChg>
        <pc:picChg chg="del">
          <ac:chgData name="Narendra Mummudivarapu" userId="25e097260af10465" providerId="LiveId" clId="{9B8866D6-A6B4-401D-BE5D-04F583AEB99C}" dt="2022-05-18T07:27:47.278" v="7" actId="478"/>
          <ac:picMkLst>
            <pc:docMk/>
            <pc:sldMk cId="0" sldId="329"/>
            <ac:picMk id="5" creationId="{00000000-0000-0000-0000-000000000000}"/>
          </ac:picMkLst>
        </pc:picChg>
        <pc:picChg chg="add mod">
          <ac:chgData name="Narendra Mummudivarapu" userId="25e097260af10465" providerId="LiveId" clId="{9B8866D6-A6B4-401D-BE5D-04F583AEB99C}" dt="2022-05-18T07:28:19.254" v="12" actId="14100"/>
          <ac:picMkLst>
            <pc:docMk/>
            <pc:sldMk cId="0" sldId="329"/>
            <ac:picMk id="6" creationId="{F34035DB-5310-02D0-27AD-9C98E03EB2C6}"/>
          </ac:picMkLst>
        </pc:picChg>
      </pc:sldChg>
      <pc:sldChg chg="addSp delSp modSp mod">
        <pc:chgData name="Narendra Mummudivarapu" userId="25e097260af10465" providerId="LiveId" clId="{9B8866D6-A6B4-401D-BE5D-04F583AEB99C}" dt="2022-05-18T07:31:33.318" v="28" actId="14100"/>
        <pc:sldMkLst>
          <pc:docMk/>
          <pc:sldMk cId="0" sldId="330"/>
        </pc:sldMkLst>
        <pc:picChg chg="add del mod">
          <ac:chgData name="Narendra Mummudivarapu" userId="25e097260af10465" providerId="LiveId" clId="{9B8866D6-A6B4-401D-BE5D-04F583AEB99C}" dt="2022-05-18T07:28:54.676" v="15" actId="478"/>
          <ac:picMkLst>
            <pc:docMk/>
            <pc:sldMk cId="0" sldId="330"/>
            <ac:picMk id="5" creationId="{2EBCE6D5-0AD2-68A2-058C-8DE66EB8EA96}"/>
          </ac:picMkLst>
        </pc:picChg>
        <pc:picChg chg="add del mod">
          <ac:chgData name="Narendra Mummudivarapu" userId="25e097260af10465" providerId="LiveId" clId="{9B8866D6-A6B4-401D-BE5D-04F583AEB99C}" dt="2022-05-18T07:29:12.808" v="17" actId="478"/>
          <ac:picMkLst>
            <pc:docMk/>
            <pc:sldMk cId="0" sldId="330"/>
            <ac:picMk id="7" creationId="{2A39F34A-CF1F-800E-C420-8ABACA28BB03}"/>
          </ac:picMkLst>
        </pc:picChg>
        <pc:picChg chg="del">
          <ac:chgData name="Narendra Mummudivarapu" userId="25e097260af10465" providerId="LiveId" clId="{9B8866D6-A6B4-401D-BE5D-04F583AEB99C}" dt="2022-05-18T07:28:23.895" v="13" actId="478"/>
          <ac:picMkLst>
            <pc:docMk/>
            <pc:sldMk cId="0" sldId="330"/>
            <ac:picMk id="8" creationId="{00000000-0000-0000-0000-000000000000}"/>
          </ac:picMkLst>
        </pc:picChg>
        <pc:picChg chg="add del mod">
          <ac:chgData name="Narendra Mummudivarapu" userId="25e097260af10465" providerId="LiveId" clId="{9B8866D6-A6B4-401D-BE5D-04F583AEB99C}" dt="2022-05-18T07:30:44.220" v="23" actId="478"/>
          <ac:picMkLst>
            <pc:docMk/>
            <pc:sldMk cId="0" sldId="330"/>
            <ac:picMk id="10" creationId="{84700539-541A-835E-92F1-E096C1A9F064}"/>
          </ac:picMkLst>
        </pc:picChg>
        <pc:picChg chg="add mod">
          <ac:chgData name="Narendra Mummudivarapu" userId="25e097260af10465" providerId="LiveId" clId="{9B8866D6-A6B4-401D-BE5D-04F583AEB99C}" dt="2022-05-18T07:31:33.318" v="28" actId="14100"/>
          <ac:picMkLst>
            <pc:docMk/>
            <pc:sldMk cId="0" sldId="330"/>
            <ac:picMk id="12" creationId="{226704F2-B954-124B-DFE5-89A23850914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FB9DB-23B5-49D5-A60F-79C781E9F7D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7725-54BD-47FC-8062-EC17FFA2D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6AEB5-17ED-49C6-B915-2E2D9EF8D2AB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D56E6-B1B1-4904-A8C2-04C98D7566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GIF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455" y="974090"/>
            <a:ext cx="6858000" cy="4910455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62AF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8" y="910222"/>
            <a:ext cx="12206517" cy="2470707"/>
          </a:xfrm>
          <a:prstGeom prst="rect">
            <a:avLst/>
          </a:prstGeom>
          <a:solidFill>
            <a:srgbClr val="2B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013776" y="1435244"/>
            <a:ext cx="7959026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4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ONLINE MOBILE SHOPPING APPLICATION</a:t>
            </a:r>
            <a:endParaRPr sz="4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730490" y="4064635"/>
            <a:ext cx="300291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000" b="1"/>
              <a:t>TEAM</a:t>
            </a:r>
          </a:p>
          <a:p>
            <a:endParaRPr lang="en-IN" altLang="en-US" sz="1600"/>
          </a:p>
          <a:p>
            <a:r>
              <a:rPr lang="en-IN" altLang="en-US" sz="1600"/>
              <a:t>1.Buthada Siva Sai Prasad</a:t>
            </a:r>
          </a:p>
          <a:p>
            <a:r>
              <a:rPr lang="en-IN" altLang="en-US" sz="1600"/>
              <a:t>2.Karthik Sreenivas Vurukonda</a:t>
            </a:r>
          </a:p>
          <a:p>
            <a:r>
              <a:rPr lang="en-IN" altLang="en-US" sz="1600"/>
              <a:t>3.Mummudivarapu Narendra</a:t>
            </a:r>
          </a:p>
          <a:p>
            <a:r>
              <a:rPr lang="en-IN" altLang="en-US" sz="1600"/>
              <a:t>4.Batchu V Naga S L Nikhita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109345" y="803910"/>
            <a:ext cx="9591675" cy="4154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400" b="1"/>
              <a:t>PROBLEM STATEMENT</a:t>
            </a:r>
          </a:p>
          <a:p>
            <a:endParaRPr lang="en-IN" alt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To create online mobile shopping application which provides below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2400"/>
              <a:t>     functionalities.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 Create and maintain Customer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 Create and maintain Payment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 Create and maintain Order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 Create and maintain Mobile Brands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 Create and maintain Shopping Cart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 Create and maintain feedback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 Create and maintain rating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6232028" y="1714500"/>
            <a:ext cx="2576281" cy="1313894"/>
            <a:chOff x="9069281" y="1714500"/>
            <a:chExt cx="2576281" cy="1313894"/>
          </a:xfrm>
        </p:grpSpPr>
        <p:grpSp>
          <p:nvGrpSpPr>
            <p:cNvPr id="61" name="组合 60"/>
            <p:cNvGrpSpPr/>
            <p:nvPr/>
          </p:nvGrpSpPr>
          <p:grpSpPr>
            <a:xfrm>
              <a:off x="9069281" y="1714500"/>
              <a:ext cx="2576281" cy="1313894"/>
              <a:chOff x="1019175" y="1714500"/>
              <a:chExt cx="2576281" cy="1313894"/>
            </a:xfrm>
          </p:grpSpPr>
          <p:sp>
            <p:nvSpPr>
              <p:cNvPr id="63" name="右箭头 62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1D6269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 rotWithShape="1">
            <a:blip r:embed="rId3">
              <a:biLevel thresh="25000"/>
            </a:blip>
            <a:srcRect l="17696" t="10953" r="23620" b="13414"/>
            <a:stretch>
              <a:fillRect/>
            </a:stretch>
          </p:blipFill>
          <p:spPr>
            <a:xfrm>
              <a:off x="9322782" y="2065381"/>
              <a:ext cx="600000" cy="643049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3383145" y="1714500"/>
            <a:ext cx="2576281" cy="1313894"/>
            <a:chOff x="6232031" y="1714500"/>
            <a:chExt cx="2576281" cy="1313894"/>
          </a:xfrm>
        </p:grpSpPr>
        <p:grpSp>
          <p:nvGrpSpPr>
            <p:cNvPr id="44" name="组合 43"/>
            <p:cNvGrpSpPr/>
            <p:nvPr/>
          </p:nvGrpSpPr>
          <p:grpSpPr>
            <a:xfrm>
              <a:off x="6232031" y="1714500"/>
              <a:ext cx="2576281" cy="1313894"/>
              <a:chOff x="1019175" y="1714500"/>
              <a:chExt cx="2576281" cy="1313894"/>
            </a:xfrm>
          </p:grpSpPr>
          <p:sp>
            <p:nvSpPr>
              <p:cNvPr id="46" name="右箭头 45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1D6269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5" name="图片 44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16617" t="8459" r="12734" b="13596"/>
            <a:stretch>
              <a:fillRect/>
            </a:stretch>
          </p:blipFill>
          <p:spPr>
            <a:xfrm>
              <a:off x="6375749" y="1992787"/>
              <a:ext cx="798415" cy="757320"/>
            </a:xfrm>
            <a:prstGeom prst="rect">
              <a:avLst/>
            </a:prstGeom>
          </p:spPr>
        </p:pic>
      </p:grpSp>
      <p:grpSp>
        <p:nvGrpSpPr>
          <p:cNvPr id="4" name="组合 3" hidden="1"/>
          <p:cNvGrpSpPr/>
          <p:nvPr/>
        </p:nvGrpSpPr>
        <p:grpSpPr>
          <a:xfrm>
            <a:off x="3394780" y="1714500"/>
            <a:ext cx="2576281" cy="1313894"/>
            <a:chOff x="3394780" y="1714500"/>
            <a:chExt cx="2576281" cy="1313894"/>
          </a:xfrm>
        </p:grpSpPr>
        <p:grpSp>
          <p:nvGrpSpPr>
            <p:cNvPr id="20" name="组合 19"/>
            <p:cNvGrpSpPr/>
            <p:nvPr/>
          </p:nvGrpSpPr>
          <p:grpSpPr>
            <a:xfrm>
              <a:off x="3394780" y="1714500"/>
              <a:ext cx="2576281" cy="1313894"/>
              <a:chOff x="1019175" y="1714500"/>
              <a:chExt cx="2576281" cy="1313894"/>
            </a:xfrm>
          </p:grpSpPr>
          <p:sp>
            <p:nvSpPr>
              <p:cNvPr id="21" name="右箭头 20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5">
              <a:biLevel thresh="25000"/>
            </a:blip>
            <a:srcRect l="11517" t="9697" r="12158" b="12022"/>
            <a:stretch>
              <a:fillRect/>
            </a:stretch>
          </p:blipFill>
          <p:spPr>
            <a:xfrm rot="2700000">
              <a:off x="3483982" y="2092543"/>
              <a:ext cx="858053" cy="641950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557529" y="1714500"/>
            <a:ext cx="2576281" cy="1313894"/>
            <a:chOff x="3394780" y="1714500"/>
            <a:chExt cx="2576281" cy="1313894"/>
          </a:xfrm>
        </p:grpSpPr>
        <p:grpSp>
          <p:nvGrpSpPr>
            <p:cNvPr id="39" name="组合 38"/>
            <p:cNvGrpSpPr/>
            <p:nvPr/>
          </p:nvGrpSpPr>
          <p:grpSpPr>
            <a:xfrm>
              <a:off x="3394780" y="1714500"/>
              <a:ext cx="2576281" cy="1313894"/>
              <a:chOff x="1019175" y="1714500"/>
              <a:chExt cx="2576281" cy="1313894"/>
            </a:xfrm>
          </p:grpSpPr>
          <p:sp>
            <p:nvSpPr>
              <p:cNvPr id="41" name="右箭头 40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5">
              <a:biLevel thresh="25000"/>
            </a:blip>
            <a:srcRect l="11517" t="9697" r="12158" b="12022"/>
            <a:stretch>
              <a:fillRect/>
            </a:stretch>
          </p:blipFill>
          <p:spPr>
            <a:xfrm rot="2700000">
              <a:off x="3483982" y="2092543"/>
              <a:ext cx="858053" cy="641950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557529" y="1714500"/>
            <a:ext cx="2576281" cy="1313894"/>
            <a:chOff x="557529" y="1714500"/>
            <a:chExt cx="2576281" cy="1313894"/>
          </a:xfrm>
        </p:grpSpPr>
        <p:grpSp>
          <p:nvGrpSpPr>
            <p:cNvPr id="19" name="组合 18"/>
            <p:cNvGrpSpPr/>
            <p:nvPr/>
          </p:nvGrpSpPr>
          <p:grpSpPr>
            <a:xfrm>
              <a:off x="557529" y="1714500"/>
              <a:ext cx="2576281" cy="1313894"/>
              <a:chOff x="1019175" y="1714500"/>
              <a:chExt cx="2576281" cy="1313894"/>
            </a:xfrm>
          </p:grpSpPr>
          <p:sp>
            <p:nvSpPr>
              <p:cNvPr id="17" name="右箭头 16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1D6269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15411" t="5684" r="10832" b="20235"/>
            <a:stretch>
              <a:fillRect/>
            </a:stretch>
          </p:blipFill>
          <p:spPr>
            <a:xfrm>
              <a:off x="706755" y="2065947"/>
              <a:ext cx="787398" cy="616703"/>
            </a:xfrm>
            <a:prstGeom prst="rect">
              <a:avLst/>
            </a:prstGeom>
          </p:spPr>
        </p:pic>
      </p:grpSp>
      <p:grpSp>
        <p:nvGrpSpPr>
          <p:cNvPr id="5" name="组合 4" hidden="1"/>
          <p:cNvGrpSpPr/>
          <p:nvPr/>
        </p:nvGrpSpPr>
        <p:grpSpPr>
          <a:xfrm>
            <a:off x="6232031" y="1714500"/>
            <a:ext cx="2576281" cy="1313894"/>
            <a:chOff x="6232031" y="1714500"/>
            <a:chExt cx="2576281" cy="1313894"/>
          </a:xfrm>
        </p:grpSpPr>
        <p:grpSp>
          <p:nvGrpSpPr>
            <p:cNvPr id="23" name="组合 22"/>
            <p:cNvGrpSpPr/>
            <p:nvPr/>
          </p:nvGrpSpPr>
          <p:grpSpPr>
            <a:xfrm>
              <a:off x="6232031" y="1714500"/>
              <a:ext cx="2576281" cy="1313894"/>
              <a:chOff x="1019175" y="1714500"/>
              <a:chExt cx="2576281" cy="1313894"/>
            </a:xfrm>
          </p:grpSpPr>
          <p:sp>
            <p:nvSpPr>
              <p:cNvPr id="24" name="右箭头 23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16617" t="8459" r="12734" b="13596"/>
            <a:stretch>
              <a:fillRect/>
            </a:stretch>
          </p:blipFill>
          <p:spPr>
            <a:xfrm>
              <a:off x="6375749" y="1992787"/>
              <a:ext cx="798415" cy="757320"/>
            </a:xfrm>
            <a:prstGeom prst="rect">
              <a:avLst/>
            </a:prstGeom>
          </p:spPr>
        </p:pic>
      </p:grpSp>
      <p:grpSp>
        <p:nvGrpSpPr>
          <p:cNvPr id="6" name="组合 5" hidden="1"/>
          <p:cNvGrpSpPr/>
          <p:nvPr/>
        </p:nvGrpSpPr>
        <p:grpSpPr>
          <a:xfrm>
            <a:off x="9069281" y="1714500"/>
            <a:ext cx="2576281" cy="1313894"/>
            <a:chOff x="9069281" y="1714500"/>
            <a:chExt cx="2576281" cy="1313894"/>
          </a:xfrm>
        </p:grpSpPr>
        <p:grpSp>
          <p:nvGrpSpPr>
            <p:cNvPr id="26" name="组合 25"/>
            <p:cNvGrpSpPr/>
            <p:nvPr/>
          </p:nvGrpSpPr>
          <p:grpSpPr>
            <a:xfrm>
              <a:off x="9069281" y="1714500"/>
              <a:ext cx="2576281" cy="1313894"/>
              <a:chOff x="1019175" y="1714500"/>
              <a:chExt cx="2576281" cy="1313894"/>
            </a:xfrm>
          </p:grpSpPr>
          <p:sp>
            <p:nvSpPr>
              <p:cNvPr id="27" name="右箭头 26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3">
              <a:biLevel thresh="25000"/>
            </a:blip>
            <a:srcRect l="17696" t="10953" r="23620" b="13414"/>
            <a:stretch>
              <a:fillRect/>
            </a:stretch>
          </p:blipFill>
          <p:spPr>
            <a:xfrm>
              <a:off x="9322782" y="2065381"/>
              <a:ext cx="600000" cy="643049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648970" y="3771900"/>
            <a:ext cx="1896745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CORE JAVA +JPA WITH HIBERNATE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486785" y="3771900"/>
            <a:ext cx="1904365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SPRING BOOT+REST CONTROLLER+JPA WITH HIBERNATE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323965" y="3771900"/>
            <a:ext cx="2385695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REACT FOR UI DESIGN(FRONT END)+INTEGRATION WITH PREVIOUS SPRINT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937260" y="278130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 b="1"/>
              <a:t>ROADMAP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099185" y="1196975"/>
            <a:ext cx="64865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/>
              <a:t> </a:t>
            </a:r>
            <a:r>
              <a:rPr lang="en-IN" altLang="en-US" sz="2000" b="1"/>
              <a:t>Application will be developed in following sprints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0.23177 -3.33333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23373 -3.33333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23268 -3.33333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120" y="458470"/>
            <a:ext cx="413512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altLang="zh-CN" sz="3200" b="1" dirty="0">
                <a:solidFill>
                  <a:srgbClr val="0818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PLAN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39925" y="2199640"/>
            <a:ext cx="15062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b="1"/>
              <a:t> </a:t>
            </a:r>
            <a:r>
              <a:rPr lang="en-IN" altLang="en-US" sz="2000" b="1"/>
              <a:t>DESIGN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877820" y="2846070"/>
            <a:ext cx="5210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altLang="en-US"/>
              <a:t> </a:t>
            </a:r>
            <a:r>
              <a:rPr lang="en-IN" altLang="en-US" sz="1600"/>
              <a:t>Generate the skeleton as per class design provides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939925" y="3827145"/>
            <a:ext cx="2893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b="1"/>
              <a:t>TDD APPROACH  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3049905" y="4582160"/>
            <a:ext cx="3730625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altLang="en-US"/>
              <a:t> </a:t>
            </a:r>
            <a:r>
              <a:rPr lang="en-IN" altLang="en-US" sz="1600"/>
              <a:t>Identify test cases for each module</a:t>
            </a:r>
          </a:p>
          <a:p>
            <a:pPr marL="342900" indent="-342900">
              <a:buAutoNum type="arabicPeriod"/>
            </a:pPr>
            <a:r>
              <a:rPr lang="en-IN" altLang="en-US" sz="1600"/>
              <a:t> Write failing Test cases</a:t>
            </a:r>
          </a:p>
          <a:p>
            <a:pPr marL="342900" indent="-342900">
              <a:buAutoNum type="arabicPeriod"/>
            </a:pPr>
            <a:r>
              <a:rPr lang="en-IN" altLang="en-US" sz="1600"/>
              <a:t> Convert the Test cases in Green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2047240" y="5918835"/>
            <a:ext cx="77139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 </a:t>
            </a:r>
            <a:r>
              <a:rPr lang="en-IN" altLang="en-US" sz="2000" b="1"/>
              <a:t>IMPLEMENT THE CASE STUDY IN INCREMENTAL MANNER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4620464" y="2113215"/>
            <a:ext cx="1716281" cy="2632740"/>
            <a:chOff x="4620464" y="2113215"/>
            <a:chExt cx="1716281" cy="2632740"/>
          </a:xfrm>
          <a:solidFill>
            <a:srgbClr val="206A72"/>
          </a:solidFill>
        </p:grpSpPr>
        <p:sp>
          <p:nvSpPr>
            <p:cNvPr id="12" name="梯形 11"/>
            <p:cNvSpPr/>
            <p:nvPr/>
          </p:nvSpPr>
          <p:spPr>
            <a:xfrm rot="5400000">
              <a:off x="4072040" y="3142553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梯形 9"/>
            <p:cNvSpPr/>
            <p:nvPr/>
          </p:nvSpPr>
          <p:spPr>
            <a:xfrm rot="8993242">
              <a:off x="4664982" y="2113215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梯形 7"/>
            <p:cNvSpPr/>
            <p:nvPr/>
          </p:nvSpPr>
          <p:spPr>
            <a:xfrm rot="1800000">
              <a:off x="4667006" y="4173063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856933" y="2112051"/>
            <a:ext cx="1716277" cy="2632728"/>
            <a:chOff x="5856933" y="2112051"/>
            <a:chExt cx="1716277" cy="2632728"/>
          </a:xfrm>
          <a:solidFill>
            <a:srgbClr val="1D6269"/>
          </a:solidFill>
        </p:grpSpPr>
        <p:sp>
          <p:nvSpPr>
            <p:cNvPr id="13" name="梯形 12"/>
            <p:cNvSpPr/>
            <p:nvPr/>
          </p:nvSpPr>
          <p:spPr>
            <a:xfrm rot="16200000" flipH="1">
              <a:off x="6451894" y="3142555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梯形 10"/>
            <p:cNvSpPr/>
            <p:nvPr/>
          </p:nvSpPr>
          <p:spPr>
            <a:xfrm rot="19793242" flipH="1">
              <a:off x="5858956" y="4171887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梯形 8"/>
            <p:cNvSpPr/>
            <p:nvPr/>
          </p:nvSpPr>
          <p:spPr>
            <a:xfrm rot="12600000" flipH="1">
              <a:off x="5856933" y="2112051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735707" y="3426079"/>
            <a:ext cx="3666516" cy="1"/>
          </a:xfrm>
          <a:prstGeom prst="line">
            <a:avLst/>
          </a:pr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735707" y="1689079"/>
            <a:ext cx="4299209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731838" y="4730994"/>
            <a:ext cx="4299209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7791450" y="3426079"/>
            <a:ext cx="3664845" cy="2921"/>
          </a:xfrm>
          <a:prstGeom prst="line">
            <a:avLst/>
          </a:pr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 19"/>
          <p:cNvSpPr/>
          <p:nvPr/>
        </p:nvSpPr>
        <p:spPr>
          <a:xfrm flipH="1">
            <a:off x="7158764" y="1689079"/>
            <a:ext cx="4297531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77C85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 flipH="1" flipV="1">
            <a:off x="7162631" y="4730994"/>
            <a:ext cx="4297531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52" y="4835441"/>
            <a:ext cx="255826" cy="25582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496" y="1391473"/>
            <a:ext cx="233339" cy="23333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22" y="4874564"/>
            <a:ext cx="203116" cy="20311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996" y="3158767"/>
            <a:ext cx="206968" cy="18525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83" y="1320864"/>
            <a:ext cx="283994" cy="28399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916" y="3139315"/>
            <a:ext cx="220499" cy="220499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74700" y="1324610"/>
            <a:ext cx="306324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I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 MODULE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74700" y="3067685"/>
            <a:ext cx="306324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I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CUSTOMER MODULE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74700" y="4803775"/>
            <a:ext cx="306324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I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PAYMENT MODULE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8308975" y="4814570"/>
            <a:ext cx="306324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ORDER MODULE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5197434" y="3176950"/>
            <a:ext cx="1797134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MODULES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8350885" y="1348105"/>
            <a:ext cx="316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b="1"/>
              <a:t>MOBILE BRANDS MODULE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8385810" y="3158490"/>
            <a:ext cx="314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b="1"/>
              <a:t>SHOPPING CART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133" y="161624"/>
            <a:ext cx="11303267" cy="582613"/>
          </a:xfrm>
        </p:spPr>
        <p:txBody>
          <a:bodyPr/>
          <a:lstStyle/>
          <a:p>
            <a:r>
              <a:rPr lang="en-IN" sz="2800" b="1" dirty="0"/>
              <a:t>Class Design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D5567-4F5A-BAB3-A226-0122CA345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2" y="744237"/>
            <a:ext cx="11907153" cy="59521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72" y="190500"/>
            <a:ext cx="11402728" cy="582613"/>
          </a:xfrm>
        </p:spPr>
        <p:txBody>
          <a:bodyPr/>
          <a:lstStyle/>
          <a:p>
            <a:r>
              <a:rPr lang="en-IN" sz="3200" b="1" dirty="0"/>
              <a:t>Service Interface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035DB-5310-02D0-27AD-9C98E03EB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3" y="773113"/>
            <a:ext cx="11862485" cy="59483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Repository</a:t>
            </a:r>
            <a:r>
              <a:rPr lang="en-IN" sz="2800" dirty="0"/>
              <a:t>: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6704F2-B954-124B-DFE5-89A238509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73113"/>
            <a:ext cx="11219848" cy="58943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2" y="1992428"/>
            <a:ext cx="12192000" cy="2470707"/>
          </a:xfrm>
          <a:prstGeom prst="rect">
            <a:avLst/>
          </a:prstGeom>
          <a:solidFill>
            <a:srgbClr val="2B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354230" y="2631162"/>
            <a:ext cx="7959026" cy="13093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8800" b="1" dirty="0">
                <a:solidFill>
                  <a:srgbClr val="E5F5F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THANK YOU</a:t>
            </a:r>
            <a:r>
              <a:rPr lang="zh-CN" altLang="en-US" sz="8800" b="1" dirty="0">
                <a:solidFill>
                  <a:srgbClr val="E5F5F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0" grpId="0"/>
    </p:bld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83</TotalTime>
  <Words>197</Words>
  <Application>Microsoft Office PowerPoint</Application>
  <PresentationFormat>Widescreen</PresentationFormat>
  <Paragraphs>51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Microsoft YaHei</vt:lpstr>
      <vt:lpstr>Arial</vt:lpstr>
      <vt:lpstr>Calibri</vt:lpstr>
      <vt:lpstr>Blue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Design</vt:lpstr>
      <vt:lpstr>Service Interface</vt:lpstr>
      <vt:lpstr>Repository: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Narendra Mummudivarapu</cp:lastModifiedBy>
  <cp:revision>319</cp:revision>
  <dcterms:created xsi:type="dcterms:W3CDTF">2014-12-01T05:17:00Z</dcterms:created>
  <dcterms:modified xsi:type="dcterms:W3CDTF">2022-05-18T07:33:39Z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1033-11.2.0.11130</vt:lpwstr>
  </property>
  <property fmtid="{D5CDD505-2E9C-101B-9397-08002B2CF9AE}" pid="3" name="ICV">
    <vt:lpwstr>9EC5B8B430ED4ECC8186AD5D79554316</vt:lpwstr>
  </property>
</Properties>
</file>