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5" r:id="rId2"/>
    <p:sldId id="288" r:id="rId3"/>
    <p:sldId id="270" r:id="rId4"/>
    <p:sldId id="303" r:id="rId5"/>
    <p:sldId id="272" r:id="rId6"/>
    <p:sldId id="328" r:id="rId7"/>
    <p:sldId id="329" r:id="rId8"/>
    <p:sldId id="330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402">
          <p15:clr>
            <a:srgbClr val="A4A3A4"/>
          </p15:clr>
        </p15:guide>
        <p15:guide id="4" orient="horz" pos="2316">
          <p15:clr>
            <a:srgbClr val="A4A3A4"/>
          </p15:clr>
        </p15:guide>
        <p15:guide id="5" orient="horz" pos="835">
          <p15:clr>
            <a:srgbClr val="A4A3A4"/>
          </p15:clr>
        </p15:guide>
        <p15:guide id="6" orient="horz" pos="3350">
          <p15:clr>
            <a:srgbClr val="A4A3A4"/>
          </p15:clr>
        </p15:guide>
        <p15:guide id="7" orient="horz" pos="3630">
          <p15:clr>
            <a:srgbClr val="A4A3A4"/>
          </p15:clr>
        </p15:guide>
        <p15:guide id="8" orient="horz" pos="1025">
          <p15:clr>
            <a:srgbClr val="A4A3A4"/>
          </p15:clr>
        </p15:guide>
        <p15:guide id="9" orient="horz" pos="1933">
          <p15:clr>
            <a:srgbClr val="A4A3A4"/>
          </p15:clr>
        </p15:guide>
        <p15:guide id="10" orient="horz" pos="3678">
          <p15:clr>
            <a:srgbClr val="A4A3A4"/>
          </p15:clr>
        </p15:guide>
        <p15:guide id="11" pos="3845">
          <p15:clr>
            <a:srgbClr val="A4A3A4"/>
          </p15:clr>
        </p15:guide>
        <p15:guide id="12" pos="211">
          <p15:clr>
            <a:srgbClr val="A4A3A4"/>
          </p15:clr>
        </p15:guide>
        <p15:guide id="13" pos="7469">
          <p15:clr>
            <a:srgbClr val="A4A3A4"/>
          </p15:clr>
        </p15:guide>
        <p15:guide id="14" pos="917">
          <p15:clr>
            <a:srgbClr val="A4A3A4"/>
          </p15:clr>
        </p15:guide>
        <p15:guide id="15" pos="6779">
          <p15:clr>
            <a:srgbClr val="A4A3A4"/>
          </p15:clr>
        </p15:guide>
        <p15:guide id="16" pos="3727">
          <p15:clr>
            <a:srgbClr val="A4A3A4"/>
          </p15:clr>
        </p15:guide>
        <p15:guide id="17" pos="3953">
          <p15:clr>
            <a:srgbClr val="A4A3A4"/>
          </p15:clr>
        </p15:guide>
        <p15:guide id="18" pos="2328">
          <p15:clr>
            <a:srgbClr val="A4A3A4"/>
          </p15:clr>
        </p15:guide>
        <p15:guide id="19" pos="5316">
          <p15:clr>
            <a:srgbClr val="A4A3A4"/>
          </p15:clr>
        </p15:guide>
        <p15:guide id="20" pos="3055">
          <p15:clr>
            <a:srgbClr val="A4A3A4"/>
          </p15:clr>
        </p15:guide>
        <p15:guide id="21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692" y="44"/>
      </p:cViewPr>
      <p:guideLst>
        <p:guide orient="horz" pos="2161"/>
        <p:guide orient="horz" pos="4088"/>
        <p:guide orient="horz" pos="402"/>
        <p:guide orient="horz" pos="2316"/>
        <p:guide orient="horz" pos="835"/>
        <p:guide orient="horz" pos="3350"/>
        <p:guide orient="horz" pos="3630"/>
        <p:guide orient="horz" pos="1025"/>
        <p:guide orient="horz" pos="1933"/>
        <p:guide orient="horz" pos="3678"/>
        <p:guide pos="3845"/>
        <p:guide pos="211"/>
        <p:guide pos="7469"/>
        <p:guide pos="917"/>
        <p:guide pos="6779"/>
        <p:guide pos="3727"/>
        <p:guide pos="3953"/>
        <p:guide pos="2328"/>
        <p:guide pos="5316"/>
        <p:guide pos="3055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881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Mummudivarapu" userId="25e097260af10465" providerId="LiveId" clId="{1DA71020-77E5-4C99-B02C-E0E2E0CA6DA2}"/>
    <pc:docChg chg="custSel modSld">
      <pc:chgData name="Narendra Mummudivarapu" userId="25e097260af10465" providerId="LiveId" clId="{1DA71020-77E5-4C99-B02C-E0E2E0CA6DA2}" dt="2022-05-17T13:10:14.008" v="42" actId="113"/>
      <pc:docMkLst>
        <pc:docMk/>
      </pc:docMkLst>
      <pc:sldChg chg="addSp modSp mod">
        <pc:chgData name="Narendra Mummudivarapu" userId="25e097260af10465" providerId="LiveId" clId="{1DA71020-77E5-4C99-B02C-E0E2E0CA6DA2}" dt="2022-05-17T13:10:05.809" v="40" actId="113"/>
        <pc:sldMkLst>
          <pc:docMk/>
          <pc:sldMk cId="0" sldId="328"/>
        </pc:sldMkLst>
        <pc:spChg chg="mod">
          <ac:chgData name="Narendra Mummudivarapu" userId="25e097260af10465" providerId="LiveId" clId="{1DA71020-77E5-4C99-B02C-E0E2E0CA6DA2}" dt="2022-05-17T13:10:05.809" v="40" actId="113"/>
          <ac:spMkLst>
            <pc:docMk/>
            <pc:sldMk cId="0" sldId="328"/>
            <ac:spMk id="2" creationId="{00000000-0000-0000-0000-000000000000}"/>
          </ac:spMkLst>
        </pc:spChg>
        <pc:picChg chg="add mod">
          <ac:chgData name="Narendra Mummudivarapu" userId="25e097260af10465" providerId="LiveId" clId="{1DA71020-77E5-4C99-B02C-E0E2E0CA6DA2}" dt="2022-05-17T13:09:57.662" v="39" actId="14100"/>
          <ac:picMkLst>
            <pc:docMk/>
            <pc:sldMk cId="0" sldId="328"/>
            <ac:picMk id="5" creationId="{79DED218-090B-9C27-8E0C-02BEB98CF04B}"/>
          </ac:picMkLst>
        </pc:picChg>
      </pc:sldChg>
      <pc:sldChg chg="addSp modSp mod">
        <pc:chgData name="Narendra Mummudivarapu" userId="25e097260af10465" providerId="LiveId" clId="{1DA71020-77E5-4C99-B02C-E0E2E0CA6DA2}" dt="2022-05-17T13:10:14.008" v="42" actId="113"/>
        <pc:sldMkLst>
          <pc:docMk/>
          <pc:sldMk cId="0" sldId="329"/>
        </pc:sldMkLst>
        <pc:spChg chg="mod">
          <ac:chgData name="Narendra Mummudivarapu" userId="25e097260af10465" providerId="LiveId" clId="{1DA71020-77E5-4C99-B02C-E0E2E0CA6DA2}" dt="2022-05-17T13:10:14.008" v="42" actId="113"/>
          <ac:spMkLst>
            <pc:docMk/>
            <pc:sldMk cId="0" sldId="329"/>
            <ac:spMk id="2" creationId="{00000000-0000-0000-0000-000000000000}"/>
          </ac:spMkLst>
        </pc:spChg>
        <pc:picChg chg="add mod">
          <ac:chgData name="Narendra Mummudivarapu" userId="25e097260af10465" providerId="LiveId" clId="{1DA71020-77E5-4C99-B02C-E0E2E0CA6DA2}" dt="2022-05-17T13:09:48.654" v="38" actId="14100"/>
          <ac:picMkLst>
            <pc:docMk/>
            <pc:sldMk cId="0" sldId="329"/>
            <ac:picMk id="5" creationId="{C6E16211-0B67-4766-583B-A5C6082A5E02}"/>
          </ac:picMkLst>
        </pc:picChg>
      </pc:sldChg>
      <pc:sldChg chg="addSp delSp modSp mod">
        <pc:chgData name="Narendra Mummudivarapu" userId="25e097260af10465" providerId="LiveId" clId="{1DA71020-77E5-4C99-B02C-E0E2E0CA6DA2}" dt="2022-05-17T13:10:09.817" v="41" actId="113"/>
        <pc:sldMkLst>
          <pc:docMk/>
          <pc:sldMk cId="0" sldId="330"/>
        </pc:sldMkLst>
        <pc:spChg chg="mod">
          <ac:chgData name="Narendra Mummudivarapu" userId="25e097260af10465" providerId="LiveId" clId="{1DA71020-77E5-4C99-B02C-E0E2E0CA6DA2}" dt="2022-05-17T13:10:09.817" v="41" actId="113"/>
          <ac:spMkLst>
            <pc:docMk/>
            <pc:sldMk cId="0" sldId="330"/>
            <ac:spMk id="2" creationId="{00000000-0000-0000-0000-000000000000}"/>
          </ac:spMkLst>
        </pc:spChg>
        <pc:picChg chg="add del mod">
          <ac:chgData name="Narendra Mummudivarapu" userId="25e097260af10465" providerId="LiveId" clId="{1DA71020-77E5-4C99-B02C-E0E2E0CA6DA2}" dt="2022-05-17T13:08:18.791" v="27" actId="478"/>
          <ac:picMkLst>
            <pc:docMk/>
            <pc:sldMk cId="0" sldId="330"/>
            <ac:picMk id="5" creationId="{327418F5-7BFE-74A3-6E55-C98540FAD1DE}"/>
          </ac:picMkLst>
        </pc:picChg>
        <pc:picChg chg="add del mod">
          <ac:chgData name="Narendra Mummudivarapu" userId="25e097260af10465" providerId="LiveId" clId="{1DA71020-77E5-4C99-B02C-E0E2E0CA6DA2}" dt="2022-05-17T13:08:36.520" v="29" actId="478"/>
          <ac:picMkLst>
            <pc:docMk/>
            <pc:sldMk cId="0" sldId="330"/>
            <ac:picMk id="6" creationId="{80D859C4-144B-8C46-0BE8-616828FFB22D}"/>
          </ac:picMkLst>
        </pc:picChg>
        <pc:picChg chg="add mod">
          <ac:chgData name="Narendra Mummudivarapu" userId="25e097260af10465" providerId="LiveId" clId="{1DA71020-77E5-4C99-B02C-E0E2E0CA6DA2}" dt="2022-05-17T13:09:31.879" v="35" actId="14100"/>
          <ac:picMkLst>
            <pc:docMk/>
            <pc:sldMk cId="0" sldId="330"/>
            <ac:picMk id="8" creationId="{05968D73-B28A-4D7B-C501-029F861EC8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455" y="974090"/>
            <a:ext cx="6858000" cy="4910455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" y="910222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13776" y="1435244"/>
            <a:ext cx="7959026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ONLINE MOBILE SHOPPING APPLICATION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30490" y="4064635"/>
            <a:ext cx="30029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/>
              <a:t>TEAM</a:t>
            </a:r>
          </a:p>
          <a:p>
            <a:endParaRPr lang="en-IN" altLang="en-US" sz="1600"/>
          </a:p>
          <a:p>
            <a:r>
              <a:rPr lang="en-IN" altLang="en-US" sz="1600"/>
              <a:t>1.Buthada Siva Sai Prasad</a:t>
            </a:r>
          </a:p>
          <a:p>
            <a:r>
              <a:rPr lang="en-IN" altLang="en-US" sz="1600"/>
              <a:t>2.Karthik Sreenivas Vurukonda</a:t>
            </a:r>
          </a:p>
          <a:p>
            <a:r>
              <a:rPr lang="en-IN" altLang="en-US" sz="1600"/>
              <a:t>3.Mummudivarapu Narendra</a:t>
            </a:r>
          </a:p>
          <a:p>
            <a:r>
              <a:rPr lang="en-IN" altLang="en-US" sz="1600"/>
              <a:t>4.Batchu V Naga S L Nikhita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09345" y="803910"/>
            <a:ext cx="9591675" cy="4154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PROBLEM STATEMENT</a:t>
            </a:r>
          </a:p>
          <a:p>
            <a:endParaRPr lang="en-I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To create online mobile shopping application which provides below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 functionalities.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Customer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Payment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Order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Mobile Brands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Shopping Cart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feedback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rating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232028" y="1714500"/>
            <a:ext cx="2576281" cy="1313894"/>
            <a:chOff x="9069281" y="1714500"/>
            <a:chExt cx="2576281" cy="1313894"/>
          </a:xfrm>
        </p:grpSpPr>
        <p:grpSp>
          <p:nvGrpSpPr>
            <p:cNvPr id="61" name="组合 60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63" name="右箭头 62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383145" y="1714500"/>
            <a:ext cx="2576281" cy="1313894"/>
            <a:chOff x="6232031" y="1714500"/>
            <a:chExt cx="2576281" cy="1313894"/>
          </a:xfrm>
        </p:grpSpPr>
        <p:grpSp>
          <p:nvGrpSpPr>
            <p:cNvPr id="44" name="组合 43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46" name="右箭头 45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557529" y="1714500"/>
            <a:ext cx="2576281" cy="1313894"/>
            <a:chOff x="3394780" y="1714500"/>
            <a:chExt cx="2576281" cy="131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41" name="右箭头 4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557529" y="1714500"/>
            <a:ext cx="2576281" cy="1313894"/>
            <a:chOff x="557529" y="1714500"/>
            <a:chExt cx="2576281" cy="1313894"/>
          </a:xfrm>
        </p:grpSpPr>
        <p:grpSp>
          <p:nvGrpSpPr>
            <p:cNvPr id="19" name="组合 18"/>
            <p:cNvGrpSpPr/>
            <p:nvPr/>
          </p:nvGrpSpPr>
          <p:grpSpPr>
            <a:xfrm>
              <a:off x="557529" y="1714500"/>
              <a:ext cx="2576281" cy="1313894"/>
              <a:chOff x="1019175" y="1714500"/>
              <a:chExt cx="2576281" cy="1313894"/>
            </a:xfrm>
          </p:grpSpPr>
          <p:sp>
            <p:nvSpPr>
              <p:cNvPr id="17" name="右箭头 1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15411" t="5684" r="10832" b="20235"/>
            <a:stretch>
              <a:fillRect/>
            </a:stretch>
          </p:blipFill>
          <p:spPr>
            <a:xfrm>
              <a:off x="706755" y="2065947"/>
              <a:ext cx="787398" cy="616703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648970" y="3771900"/>
            <a:ext cx="189674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CORE JAVA +JPA WITH HIBERNATE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486785" y="3771900"/>
            <a:ext cx="190436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BOOT+REST CONTROLLER+JPA WITH HIBERNATE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323965" y="3771900"/>
            <a:ext cx="238569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 FOR UI DESIGN(FRONT END)+INTEGRATION WITH PREVIOUS SPRINT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37260" y="278130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/>
              <a:t>ROADMAP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099185" y="1196975"/>
            <a:ext cx="6486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 </a:t>
            </a:r>
            <a:r>
              <a:rPr lang="en-IN" altLang="en-US" sz="2000" b="1"/>
              <a:t>Application will be developed in following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3177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3373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23268 -3.33333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" y="458470"/>
            <a:ext cx="41351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altLang="zh-CN" sz="32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PLAN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39925" y="2199640"/>
            <a:ext cx="1506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 </a:t>
            </a:r>
            <a:r>
              <a:rPr lang="en-IN" altLang="en-US" sz="2000" b="1"/>
              <a:t>DESIGN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877820" y="2846070"/>
            <a:ext cx="521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Generate the skeleton as per class design provides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939925" y="3827145"/>
            <a:ext cx="2893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/>
              <a:t>TDD APPROACH 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049905" y="4582160"/>
            <a:ext cx="373062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Identify test cases for each module</a:t>
            </a:r>
          </a:p>
          <a:p>
            <a:pPr marL="342900" indent="-342900">
              <a:buAutoNum type="arabicPeriod"/>
            </a:pPr>
            <a:r>
              <a:rPr lang="en-IN" altLang="en-US" sz="1600"/>
              <a:t> Write failing Test cases</a:t>
            </a:r>
          </a:p>
          <a:p>
            <a:pPr marL="342900" indent="-342900">
              <a:buAutoNum type="arabicPeriod"/>
            </a:pPr>
            <a:r>
              <a:rPr lang="en-IN" altLang="en-US" sz="1600"/>
              <a:t> Convert the Test cases in Green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047240" y="5918835"/>
            <a:ext cx="7713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 </a:t>
            </a:r>
            <a:r>
              <a:rPr lang="en-IN" altLang="en-US" sz="2000" b="1"/>
              <a:t>IMPLEMENT THE CASE STUDY IN INCREMENTAL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  <a:solidFill>
            <a:srgbClr val="206A72"/>
          </a:solidFill>
        </p:grpSpPr>
        <p:sp>
          <p:nvSpPr>
            <p:cNvPr id="12" name="梯形 11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  <a:solidFill>
            <a:srgbClr val="1D6269"/>
          </a:solidFill>
        </p:grpSpPr>
        <p:sp>
          <p:nvSpPr>
            <p:cNvPr id="13" name="梯形 12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77C85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52" y="4835441"/>
            <a:ext cx="255826" cy="2558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96" y="1391473"/>
            <a:ext cx="233339" cy="2333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2" y="4874564"/>
            <a:ext cx="203116" cy="2031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6" y="3158767"/>
            <a:ext cx="206968" cy="1852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3" y="1320864"/>
            <a:ext cx="283994" cy="2839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16" y="3139315"/>
            <a:ext cx="220499" cy="22049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4700" y="132461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MODULE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74700" y="306768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MODULE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4700" y="480377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 MODULE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308975" y="481457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 MODULE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197434" y="3176950"/>
            <a:ext cx="17971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350885" y="134810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MOBILE BRANDS MODULE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385810" y="3158490"/>
            <a:ext cx="314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SHOPPING CART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624"/>
            <a:ext cx="10972800" cy="582613"/>
          </a:xfrm>
        </p:spPr>
        <p:txBody>
          <a:bodyPr/>
          <a:lstStyle/>
          <a:p>
            <a:r>
              <a:rPr lang="en-IN" sz="2800" b="1" dirty="0"/>
              <a:t>Class Design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ED218-090B-9C27-8E0C-02BEB98C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9" y="744237"/>
            <a:ext cx="11200597" cy="6061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Service Interface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16211-0B67-4766-583B-A5C6082A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9" y="773112"/>
            <a:ext cx="11677695" cy="5948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Repository</a:t>
            </a:r>
            <a:r>
              <a:rPr lang="en-IN" sz="2800" dirty="0"/>
              <a:t>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68D73-B28A-4D7B-C501-029F861E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4" y="773113"/>
            <a:ext cx="9307629" cy="5954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54230" y="2631162"/>
            <a:ext cx="7959026" cy="1309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</a:t>
            </a:r>
            <a:r>
              <a:rPr lang="zh-CN" altLang="en-US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197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Calibri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Design</vt:lpstr>
      <vt:lpstr>Service Interface</vt:lpstr>
      <vt:lpstr>Repository: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Narendra Mummudivarapu</cp:lastModifiedBy>
  <cp:revision>318</cp:revision>
  <dcterms:created xsi:type="dcterms:W3CDTF">2014-12-01T05:17:00Z</dcterms:created>
  <dcterms:modified xsi:type="dcterms:W3CDTF">2022-05-17T13:10:21Z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9EC5B8B430ED4ECC8186AD5D79554316</vt:lpwstr>
  </property>
</Properties>
</file>