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95" r:id="rId3"/>
    <p:sldId id="288" r:id="rId5"/>
    <p:sldId id="270" r:id="rId6"/>
    <p:sldId id="303" r:id="rId7"/>
    <p:sldId id="272" r:id="rId8"/>
    <p:sldId id="328" r:id="rId9"/>
    <p:sldId id="329" r:id="rId10"/>
    <p:sldId id="330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B95"/>
    <a:srgbClr val="277C85"/>
    <a:srgbClr val="206A72"/>
    <a:srgbClr val="1D6269"/>
    <a:srgbClr val="42BAC8"/>
    <a:srgbClr val="2E939E"/>
    <a:srgbClr val="33A3AF"/>
    <a:srgbClr val="2C8E98"/>
    <a:srgbClr val="2F98A3"/>
    <a:srgbClr val="227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4660" autoAdjust="0"/>
  </p:normalViewPr>
  <p:slideViewPr>
    <p:cSldViewPr snapToGrid="0" showGuides="1">
      <p:cViewPr varScale="1">
        <p:scale>
          <a:sx n="66" d="100"/>
          <a:sy n="66" d="100"/>
        </p:scale>
        <p:origin x="692" y="44"/>
      </p:cViewPr>
      <p:guideLst>
        <p:guide orient="horz" pos="2161"/>
        <p:guide orient="horz" pos="4088"/>
        <p:guide orient="horz" pos="402"/>
        <p:guide orient="horz" pos="2316"/>
        <p:guide orient="horz" pos="835"/>
        <p:guide orient="horz" pos="3350"/>
        <p:guide orient="horz" pos="3630"/>
        <p:guide orient="horz" pos="1025"/>
        <p:guide orient="horz" pos="1933"/>
        <p:guide orient="horz" pos="3678"/>
        <p:guide pos="3845"/>
        <p:guide pos="211"/>
        <p:guide pos="7469"/>
        <p:guide pos="917"/>
        <p:guide pos="6779"/>
        <p:guide pos="3727"/>
        <p:guide pos="3953"/>
        <p:guide pos="2328"/>
        <p:guide pos="5316"/>
        <p:guide pos="3055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868" y="-120"/>
      </p:cViewPr>
      <p:guideLst>
        <p:guide orient="horz" pos="2881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455" y="974090"/>
            <a:ext cx="6858000" cy="4910455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" y="910222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013776" y="1435244"/>
            <a:ext cx="7959026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4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ONLINE MOBILE SHOPPING APPLICATION</a:t>
            </a:r>
            <a:endParaRPr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730490" y="4064635"/>
            <a:ext cx="300291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 b="1"/>
              <a:t>TEAM</a:t>
            </a:r>
            <a:endParaRPr lang="en-IN" altLang="en-US" sz="2000" b="1"/>
          </a:p>
          <a:p>
            <a:endParaRPr lang="en-IN" altLang="en-US" sz="1600"/>
          </a:p>
          <a:p>
            <a:r>
              <a:rPr lang="en-IN" altLang="en-US" sz="1600"/>
              <a:t>1.Buthada Siva Sai Prasad</a:t>
            </a:r>
            <a:endParaRPr lang="en-IN" altLang="en-US" sz="1600"/>
          </a:p>
          <a:p>
            <a:r>
              <a:rPr lang="en-IN" altLang="en-US" sz="1600"/>
              <a:t>2.Karthik Sreenivas Vurukonda</a:t>
            </a:r>
            <a:endParaRPr lang="en-IN" altLang="en-US" sz="1600"/>
          </a:p>
          <a:p>
            <a:r>
              <a:rPr lang="en-IN" altLang="en-US" sz="1600"/>
              <a:t>3.Mummudivarapu Narendra</a:t>
            </a:r>
            <a:endParaRPr lang="en-IN" altLang="en-US" sz="1600"/>
          </a:p>
          <a:p>
            <a:r>
              <a:rPr lang="en-IN" altLang="en-US" sz="1600"/>
              <a:t>4.Batchu V Naga S L Nikhita</a:t>
            </a:r>
            <a:endParaRPr lang="en-I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09345" y="803910"/>
            <a:ext cx="9591675" cy="4154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PROBLEM STATEMENT</a:t>
            </a:r>
            <a:endParaRPr lang="en-IN" altLang="en-US" sz="2400" b="1"/>
          </a:p>
          <a:p>
            <a:endParaRPr lang="en-I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To create online mobile shopping application which provides below </a:t>
            </a:r>
            <a:endParaRPr lang="en-I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     functionalities.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Customer information.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Payment information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Order information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Mobile Brands information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Shopping Cart information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feedback information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rating information</a:t>
            </a: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6232028" y="1714500"/>
            <a:ext cx="2576281" cy="1313894"/>
            <a:chOff x="9069281" y="1714500"/>
            <a:chExt cx="2576281" cy="1313894"/>
          </a:xfrm>
        </p:grpSpPr>
        <p:grpSp>
          <p:nvGrpSpPr>
            <p:cNvPr id="61" name="组合 60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63" name="右箭头 62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 rotWithShape="1">
            <a:blip r:embed="rId1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383145" y="1714500"/>
            <a:ext cx="2576281" cy="1313894"/>
            <a:chOff x="6232031" y="1714500"/>
            <a:chExt cx="2576281" cy="1313894"/>
          </a:xfrm>
        </p:grpSpPr>
        <p:grpSp>
          <p:nvGrpSpPr>
            <p:cNvPr id="44" name="组合 43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46" name="右箭头 45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557529" y="1714500"/>
            <a:ext cx="2576281" cy="1313894"/>
            <a:chOff x="3394780" y="1714500"/>
            <a:chExt cx="2576281" cy="1313894"/>
          </a:xfrm>
        </p:grpSpPr>
        <p:grpSp>
          <p:nvGrpSpPr>
            <p:cNvPr id="39" name="组合 38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41" name="右箭头 4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557529" y="1714500"/>
            <a:ext cx="2576281" cy="1313894"/>
            <a:chOff x="557529" y="1714500"/>
            <a:chExt cx="2576281" cy="1313894"/>
          </a:xfrm>
        </p:grpSpPr>
        <p:grpSp>
          <p:nvGrpSpPr>
            <p:cNvPr id="19" name="组合 18"/>
            <p:cNvGrpSpPr/>
            <p:nvPr/>
          </p:nvGrpSpPr>
          <p:grpSpPr>
            <a:xfrm>
              <a:off x="557529" y="1714500"/>
              <a:ext cx="2576281" cy="1313894"/>
              <a:chOff x="1019175" y="1714500"/>
              <a:chExt cx="2576281" cy="1313894"/>
            </a:xfrm>
          </p:grpSpPr>
          <p:sp>
            <p:nvSpPr>
              <p:cNvPr id="17" name="右箭头 1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15411" t="5684" r="10832" b="20235"/>
            <a:stretch>
              <a:fillRect/>
            </a:stretch>
          </p:blipFill>
          <p:spPr>
            <a:xfrm>
              <a:off x="706755" y="2065947"/>
              <a:ext cx="787398" cy="616703"/>
            </a:xfrm>
            <a:prstGeom prst="rect">
              <a:avLst/>
            </a:prstGeom>
          </p:spPr>
        </p:pic>
      </p:grp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1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648970" y="3771900"/>
            <a:ext cx="189674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CORE JAVA +JPA WITH HIBERNATE</a:t>
            </a:r>
            <a:endParaRPr lang="en-I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86785" y="3771900"/>
            <a:ext cx="190436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BOOT+REST CONTROLLER+JPA WITH HIBERNATE</a:t>
            </a:r>
            <a:endParaRPr lang="en-I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23965" y="3771900"/>
            <a:ext cx="238569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 FOR UI DESIGN(FRONT END)+INTEGRATION WITH PREVIOUS SPRINT</a:t>
            </a:r>
            <a:endParaRPr lang="en-I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7260" y="278130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/>
              <a:t>ROADMAP</a:t>
            </a:r>
            <a:endParaRPr lang="en-IN" altLang="en-US" sz="2800" b="1"/>
          </a:p>
        </p:txBody>
      </p:sp>
      <p:sp>
        <p:nvSpPr>
          <p:cNvPr id="12" name="Text Box 11"/>
          <p:cNvSpPr txBox="1"/>
          <p:nvPr/>
        </p:nvSpPr>
        <p:spPr>
          <a:xfrm>
            <a:off x="1099185" y="1196975"/>
            <a:ext cx="64865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 </a:t>
            </a:r>
            <a:r>
              <a:rPr lang="en-IN" altLang="en-US" sz="2000" b="1"/>
              <a:t>Application will be developed in following sprints</a:t>
            </a:r>
            <a:endParaRPr lang="en-I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23177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23373 -3.33333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23268 -3.33333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20" y="458470"/>
            <a:ext cx="413512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altLang="zh-CN" sz="32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PLAN</a:t>
            </a:r>
            <a:endParaRPr lang="en-IN" altLang="zh-CN" sz="32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39925" y="2199640"/>
            <a:ext cx="15062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/>
              <a:t> </a:t>
            </a:r>
            <a:r>
              <a:rPr lang="en-IN" altLang="en-US" sz="2000" b="1"/>
              <a:t>DESIGN</a:t>
            </a:r>
            <a:endParaRPr lang="en-IN" altLang="en-US" sz="2000" b="1"/>
          </a:p>
        </p:txBody>
      </p:sp>
      <p:sp>
        <p:nvSpPr>
          <p:cNvPr id="4" name="Text Box 3"/>
          <p:cNvSpPr txBox="1"/>
          <p:nvPr/>
        </p:nvSpPr>
        <p:spPr>
          <a:xfrm>
            <a:off x="2877820" y="2846070"/>
            <a:ext cx="521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/>
              <a:t> </a:t>
            </a:r>
            <a:r>
              <a:rPr lang="en-IN" altLang="en-US" sz="1600"/>
              <a:t>Generate the skeleton as per class design provides</a:t>
            </a:r>
            <a:endParaRPr lang="en-IN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1939925" y="3827145"/>
            <a:ext cx="2893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b="1"/>
              <a:t>TDD APPROACH  </a:t>
            </a:r>
            <a:endParaRPr lang="en-IN" altLang="en-US" sz="2000" b="1"/>
          </a:p>
        </p:txBody>
      </p:sp>
      <p:sp>
        <p:nvSpPr>
          <p:cNvPr id="12" name="Text Box 11"/>
          <p:cNvSpPr txBox="1"/>
          <p:nvPr/>
        </p:nvSpPr>
        <p:spPr>
          <a:xfrm>
            <a:off x="3049905" y="4582160"/>
            <a:ext cx="373062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/>
              <a:t> </a:t>
            </a:r>
            <a:r>
              <a:rPr lang="en-IN" altLang="en-US" sz="1600"/>
              <a:t>Identify test cases for each module</a:t>
            </a:r>
            <a:endParaRPr lang="en-IN" altLang="en-US" sz="1600"/>
          </a:p>
          <a:p>
            <a:pPr marL="342900" indent="-342900">
              <a:buAutoNum type="arabicPeriod"/>
            </a:pPr>
            <a:r>
              <a:rPr lang="en-IN" altLang="en-US" sz="1600"/>
              <a:t> Write failing Test cases</a:t>
            </a:r>
            <a:endParaRPr lang="en-IN" altLang="en-US" sz="1600"/>
          </a:p>
          <a:p>
            <a:pPr marL="342900" indent="-342900">
              <a:buAutoNum type="arabicPeriod"/>
            </a:pPr>
            <a:r>
              <a:rPr lang="en-IN" altLang="en-US" sz="1600"/>
              <a:t> Convert the Test cases in Green</a:t>
            </a:r>
            <a:endParaRPr lang="en-IN" altLang="en-US" sz="1600"/>
          </a:p>
        </p:txBody>
      </p:sp>
      <p:sp>
        <p:nvSpPr>
          <p:cNvPr id="14" name="Text Box 13"/>
          <p:cNvSpPr txBox="1"/>
          <p:nvPr/>
        </p:nvSpPr>
        <p:spPr>
          <a:xfrm>
            <a:off x="2047240" y="5918835"/>
            <a:ext cx="77139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 </a:t>
            </a:r>
            <a:r>
              <a:rPr lang="en-IN" altLang="en-US" sz="2000" b="1"/>
              <a:t>IMPLEMENT THE CASE STUDY IN INCREMENTAL MANNER</a:t>
            </a:r>
            <a:endParaRPr lang="en-I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  <a:solidFill>
            <a:srgbClr val="206A72"/>
          </a:solidFill>
        </p:grpSpPr>
        <p:sp>
          <p:nvSpPr>
            <p:cNvPr id="12" name="梯形 11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  <a:solidFill>
            <a:srgbClr val="1D6269"/>
          </a:solidFill>
        </p:grpSpPr>
        <p:sp>
          <p:nvSpPr>
            <p:cNvPr id="13" name="梯形 12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77C85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52" y="4835441"/>
            <a:ext cx="255826" cy="25582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96" y="1391473"/>
            <a:ext cx="233339" cy="23333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22" y="4874564"/>
            <a:ext cx="203116" cy="20311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96" y="3158767"/>
            <a:ext cx="206968" cy="1852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83" y="1320864"/>
            <a:ext cx="283994" cy="28399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16" y="3139315"/>
            <a:ext cx="220499" cy="220499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4700" y="1324610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MODULE</a:t>
            </a:r>
            <a:endParaRPr lang="en-I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74700" y="3067685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 MODULE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4700" y="4803775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 MODULE</a:t>
            </a:r>
            <a:endParaRPr lang="en-I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308975" y="4814570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 MODULE</a:t>
            </a:r>
            <a:endParaRPr lang="en-I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197434" y="3176950"/>
            <a:ext cx="179713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MODULES</a:t>
            </a:r>
            <a:endParaRPr lang="en-I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50885" y="134810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/>
              <a:t>MOBILE BRANDS MODULE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8385810" y="3158490"/>
            <a:ext cx="314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/>
              <a:t>SHOPPING CART MODULE</a:t>
            </a:r>
            <a:endParaRPr lang="en-I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624"/>
            <a:ext cx="10972800" cy="582613"/>
          </a:xfrm>
        </p:spPr>
        <p:txBody>
          <a:bodyPr/>
          <a:lstStyle/>
          <a:p>
            <a:r>
              <a:rPr lang="en-IN" sz="2800" b="1" dirty="0"/>
              <a:t>Class Design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9" y="744237"/>
            <a:ext cx="11200597" cy="6061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Service Interface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9" y="773112"/>
            <a:ext cx="11677695" cy="59483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Repository</a:t>
            </a:r>
            <a:r>
              <a:rPr lang="en-IN" sz="2800" dirty="0"/>
              <a:t>: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4" y="773113"/>
            <a:ext cx="9307629" cy="5954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" y="1992428"/>
            <a:ext cx="12192000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54230" y="2631162"/>
            <a:ext cx="7959026" cy="1309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8800" b="1" dirty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THANK YOU</a:t>
            </a:r>
            <a:r>
              <a:rPr lang="zh-CN" altLang="en-US" sz="8800" b="1" dirty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！</a:t>
            </a:r>
            <a:endParaRPr lang="zh-CN" altLang="en-US" sz="88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</p:bld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1103</Words>
  <Application>WPS Presentation</Application>
  <PresentationFormat>Widescreen</PresentationFormat>
  <Paragraphs>73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Design</vt:lpstr>
      <vt:lpstr>Service Interface</vt:lpstr>
      <vt:lpstr>Repository: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Nikitha</cp:lastModifiedBy>
  <cp:revision>319</cp:revision>
  <dcterms:created xsi:type="dcterms:W3CDTF">2014-12-01T05:17:00Z</dcterms:created>
  <dcterms:modified xsi:type="dcterms:W3CDTF">2022-05-17T13:26:39Z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9EC5B8B430ED4ECC8186AD5D79554316</vt:lpwstr>
  </property>
</Properties>
</file>