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</p:sldIdLst>
  <p:sldSz type="screen16x9" cy="6858000" cx="12192000"/>
  <p:notesSz cx="6797675" cy="9928225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E40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4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customXml" Target="../customXml/item1.xml"/><Relationship Id="rId8" Type="http://schemas.openxmlformats.org/officeDocument/2006/relationships/customXmlProps" Target="../customXml/itemProps1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5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7"/>
          <p:cNvSpPr/>
          <p:nvPr/>
        </p:nvSpPr>
        <p:spPr>
          <a:xfrm>
            <a:off x="167261" y="700412"/>
            <a:ext cx="11840507" cy="924140"/>
          </a:xfrm>
          <a:prstGeom prst="rect"/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87" name="Rectangle 10"/>
          <p:cNvSpPr/>
          <p:nvPr/>
        </p:nvSpPr>
        <p:spPr>
          <a:xfrm>
            <a:off x="1" y="105045"/>
            <a:ext cx="169332" cy="482531"/>
          </a:xfrm>
          <a:prstGeom prst="rect"/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88" name="TextBox 11"/>
          <p:cNvSpPr txBox="1"/>
          <p:nvPr/>
        </p:nvSpPr>
        <p:spPr>
          <a:xfrm>
            <a:off x="381897" y="-4211"/>
            <a:ext cx="10023343" cy="701040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dirty="0" sz="2000" lang="en-IN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dirty="0" sz="2000" lang="en-US"/>
              <a:t>TCP/IP | Assigning priority with DSCP value based on packet classification</a:t>
            </a:r>
            <a:endParaRPr dirty="0" sz="2000"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89" name="Rectangle 13"/>
          <p:cNvSpPr/>
          <p:nvPr/>
        </p:nvSpPr>
        <p:spPr>
          <a:xfrm>
            <a:off x="237966" y="105045"/>
            <a:ext cx="75300" cy="482531"/>
          </a:xfrm>
          <a:prstGeom prst="rect"/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0" name="Rectangle 24"/>
          <p:cNvSpPr/>
          <p:nvPr/>
        </p:nvSpPr>
        <p:spPr>
          <a:xfrm>
            <a:off x="173158" y="715652"/>
            <a:ext cx="1706880" cy="358141"/>
          </a:xfrm>
          <a:prstGeom prst="rect"/>
        </p:spPr>
        <p:txBody>
          <a:bodyPr wrap="none">
            <a:spAutoFit/>
          </a:bodyPr>
          <a:p>
            <a:r>
              <a:rPr b="1" dirty="0" lang="en-IN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b="1" dirty="0" lang="en-IN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1" name="Rectangle 25"/>
          <p:cNvSpPr/>
          <p:nvPr/>
        </p:nvSpPr>
        <p:spPr>
          <a:xfrm>
            <a:off x="283464" y="1109867"/>
            <a:ext cx="4167194" cy="461665"/>
          </a:xfrm>
          <a:prstGeom prst="rect"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1200" lang="en-IN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</a:t>
            </a:r>
            <a:r>
              <a:rPr dirty="0" sz="1200" lang="en-IN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CP213GEU</a:t>
            </a:r>
            <a:endParaRPr dirty="0" sz="1200" lang="en-IN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-228600" marL="228600">
              <a:buAutoNum type="arabicPeriod"/>
            </a:pPr>
            <a:r>
              <a:rPr dirty="0" sz="1200" lang="en-IN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Graphic Era University</a:t>
            </a:r>
            <a:endParaRPr dirty="0" sz="1200" lang="en-IN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097152" name="Picture 3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/>
        </p:spPr>
      </p:pic>
      <p:sp>
        <p:nvSpPr>
          <p:cNvPr id="1048592" name="Rectangle 26"/>
          <p:cNvSpPr/>
          <p:nvPr/>
        </p:nvSpPr>
        <p:spPr>
          <a:xfrm>
            <a:off x="167262" y="4195157"/>
            <a:ext cx="5867778" cy="1813440"/>
          </a:xfrm>
          <a:prstGeom prst="rect"/>
          <a:solidFill>
            <a:schemeClr val="bg1">
              <a:lumMod val="85000"/>
            </a:schemeClr>
          </a:solidFill>
          <a:ln>
            <a:noFill/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3" name="Rectangle 33"/>
          <p:cNvSpPr/>
          <p:nvPr/>
        </p:nvSpPr>
        <p:spPr>
          <a:xfrm>
            <a:off x="167261" y="2037123"/>
            <a:ext cx="5867779" cy="1986591"/>
          </a:xfrm>
          <a:prstGeom prst="rect"/>
          <a:solidFill>
            <a:schemeClr val="bg1">
              <a:lumMod val="85000"/>
            </a:schemeClr>
          </a:solidFill>
          <a:ln>
            <a:noFill/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171450" lvl="1" marL="171450">
              <a:buFont typeface="Arial"/>
              <a:buChar char="•"/>
            </a:pP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rstand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/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different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b="1" dirty="0" sz="1200" lang="en-US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-171450" lvl="1" marL="171450">
              <a:buFont typeface="Arial"/>
              <a:buChar char="•"/>
            </a:pP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DSCP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Value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/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wire shark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classification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b="1" dirty="0" sz="1200" lang="en-US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4" name="Rectangle 36"/>
          <p:cNvSpPr/>
          <p:nvPr/>
        </p:nvSpPr>
        <p:spPr>
          <a:xfrm>
            <a:off x="228221" y="4277046"/>
            <a:ext cx="5867778" cy="1590041"/>
          </a:xfrm>
          <a:prstGeom prst="rect"/>
        </p:spPr>
        <p:txBody>
          <a:bodyPr wrap="square">
            <a:spAutoFit/>
          </a:bodyPr>
          <a:p>
            <a:r>
              <a:rPr b="1" dirty="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b="1" dirty="0" lang="en-US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-171450" lvl="1" marL="171450">
              <a:buFont typeface="Arial"/>
              <a:buChar char="•"/>
            </a:pP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assification of Packets (Streaming, Gaming, Voice Call etc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.,)</a:t>
            </a:r>
            <a:endParaRPr b="1" dirty="0" lang="en-IN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-171450" lvl="1" marL="171450">
              <a:buFont typeface="Arial"/>
              <a:buChar char="•"/>
            </a:pP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Q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b="1" dirty="0" lang="en-IN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-171450" lvl="1" marL="171450">
              <a:buFont typeface="Arial"/>
              <a:buChar char="•"/>
            </a:pP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Associat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applications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q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4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b="1" dirty="0" lang="en-IN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5" name="Rectangle 38"/>
          <p:cNvSpPr/>
          <p:nvPr/>
        </p:nvSpPr>
        <p:spPr>
          <a:xfrm>
            <a:off x="265768" y="2110196"/>
            <a:ext cx="2367280" cy="358141"/>
          </a:xfrm>
          <a:prstGeom prst="rect"/>
        </p:spPr>
        <p:txBody>
          <a:bodyPr wrap="none">
            <a:spAutoFit/>
          </a:bodyPr>
          <a:p>
            <a:r>
              <a:rPr b="1" dirty="0" lang="en-IN" smtClean="0">
                <a:solidFill>
                  <a:srgbClr val="FF000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</a:t>
            </a:r>
            <a:r>
              <a:rPr b="1" dirty="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achieved till now</a:t>
            </a:r>
            <a:endParaRPr b="1" dirty="0" lang="en-IN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6139991" y="4205097"/>
            <a:ext cx="5867778" cy="1798451"/>
          </a:xfrm>
          <a:prstGeom prst="rect"/>
          <a:solidFill>
            <a:schemeClr val="bg1">
              <a:lumMod val="85000"/>
            </a:schemeClr>
          </a:solidFill>
          <a:ln>
            <a:noFill/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171450" marL="171450">
              <a:buFont typeface="Arial"/>
              <a:buChar char="•"/>
            </a:pP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</a:t>
            </a:r>
            <a:r>
              <a:rPr b="1" dirty="0" sz="120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le to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DSCP value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individual packets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b="1" dirty="0" sz="1200" lang="en-IN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-171450" marL="171450">
              <a:buFont typeface="Arial"/>
              <a:buChar char="•"/>
            </a:pP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achieve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b="1" dirty="0" sz="1200" lang="en-IN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6139991" y="4277046"/>
            <a:ext cx="3903980" cy="358140"/>
          </a:xfrm>
          <a:prstGeom prst="rect"/>
        </p:spPr>
        <p:txBody>
          <a:bodyPr wrap="none">
            <a:spAutoFit/>
          </a:bodyPr>
          <a:p>
            <a:r>
              <a:rPr b="1" dirty="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  <a:endParaRPr b="1" dirty="0" lang="en-IN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6181044" y="2037123"/>
            <a:ext cx="5867778" cy="1986592"/>
          </a:xfrm>
          <a:prstGeom prst="rect"/>
          <a:solidFill>
            <a:schemeClr val="bg1">
              <a:lumMod val="85000"/>
            </a:schemeClr>
          </a:solidFill>
          <a:ln>
            <a:noFill/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171450" marL="171450">
              <a:buFont typeface="Arial"/>
              <a:buChar char="•"/>
            </a:pP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b="1" dirty="0" sz="120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etting up environment to analyze packet headers</a:t>
            </a:r>
            <a:r>
              <a:rPr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altLang="en-US" lang="zh-CN"/>
          </a:p>
          <a:p>
            <a:pPr indent="-171450" marL="171450">
              <a:buFont typeface="Arial"/>
              <a:buChar char="•"/>
            </a:pP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lable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resources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y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j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</a:t>
            </a:r>
            <a:r>
              <a:rPr altLang="en-US" b="1" dirty="0" sz="1200" lang="en-US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altLang="en-US" lang="zh-CN"/>
          </a:p>
        </p:txBody>
      </p:sp>
      <p:sp>
        <p:nvSpPr>
          <p:cNvPr id="1048599" name="Rectangle 42"/>
          <p:cNvSpPr/>
          <p:nvPr/>
        </p:nvSpPr>
        <p:spPr>
          <a:xfrm>
            <a:off x="6139991" y="2116292"/>
            <a:ext cx="3180080" cy="358140"/>
          </a:xfrm>
          <a:prstGeom prst="rect"/>
        </p:spPr>
        <p:txBody>
          <a:bodyPr wrap="none">
            <a:spAutoFit/>
          </a:bodyPr>
          <a:p>
            <a:r>
              <a:rPr b="1" dirty="0" lang="en-IN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b="1" dirty="0" lang="en-IN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48600" name="TextBox 43"/>
          <p:cNvSpPr txBox="1"/>
          <p:nvPr/>
        </p:nvSpPr>
        <p:spPr>
          <a:xfrm>
            <a:off x="10040112" y="6489192"/>
            <a:ext cx="2151887" cy="369332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dirty="0" lang="en-IN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0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/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0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9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/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0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  <a:r>
              <a:rPr dirty="0" lang="en-US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1</a:t>
            </a:r>
            <a:endParaRPr dirty="0"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Saad Hashmi/Tech Mgmt /SRI-Bangalore/Professional/삼성전자</dc:creator>
  <cp:lastModifiedBy>Cyntexia</cp:lastModifiedBy>
  <dcterms:created xsi:type="dcterms:W3CDTF">2019-04-07T18:37:01Z</dcterms:created>
  <dcterms:modified xsi:type="dcterms:W3CDTF">2021-09-01T04:58:02Z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