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ik Joshi" initials="KJ" lastIdx="2" clrIdx="0">
    <p:extLst>
      <p:ext uri="{19B8F6BF-5375-455C-9EA6-DF929625EA0E}">
        <p15:presenceInfo xmlns:p15="http://schemas.microsoft.com/office/powerpoint/2012/main" userId="1a1172db6aa26d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1T14:15:21.945" idx="1">
    <p:pos x="10" y="10"/>
    <p:text>Config file = cascade rcnn101x64...</p:text>
    <p:extLst>
      <p:ext uri="{C676402C-5697-4E1C-873F-D02D1690AC5C}">
        <p15:threadingInfo xmlns:p15="http://schemas.microsoft.com/office/powerpoint/2012/main" timeZoneBias="-330"/>
      </p:ext>
    </p:extLst>
  </p:cm>
  <p:cm authorId="1" dt="2020-06-11T14:16:25.699" idx="2">
    <p:pos x="10" y="106"/>
    <p:text>epoch file = cascade mask rcnn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AB7D-43F7-4A4C-AD2B-50D1B7FB9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23ACD-6194-4882-8591-9C2CBFC77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BA52-0FF2-4E2A-BDFA-14DE5EF8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F9CB-E333-46B1-B5A5-1632FD56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F9D4-EEFE-4C68-8C77-921E37A5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2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1981-81F1-4F29-A3F6-2ED527C1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E4A3C-84DF-4316-B785-8FE433A5F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4C4-3C10-4CD6-A678-3B32D3AF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9D97-0A6A-466F-8BAA-F7323C6E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3640-426D-4529-8037-F6FED8E2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63BFF-D10B-4E89-AE3A-CB0AD5486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298FB-4C10-4D25-B688-0FDD7D1D4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C83E-EF8D-441E-9A64-6BEB645A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BC3E-30F4-49A3-84E7-37D5B86A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909E-F58A-40C0-8EB2-847288DB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5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C1F-BD13-4060-A942-C600CA43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7884-6088-40F0-8DEA-F7C34178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1474-7755-4F52-81B4-71BBCAFE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1A283-62D5-4D73-9F18-87CC4C16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B98A-0EC5-4668-9FFD-A86292FA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2250-9A39-42DF-9930-7A90CC1B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BD0B4-DF1D-4AE4-88F8-47F817DB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B4EE-142E-4A21-B389-4F2D14BA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AF350-8152-4193-BA5C-A2FA74F0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04A6-2822-4DAF-8708-11F68488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40CE-2F06-4E95-B276-0F6CE07B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D1CC-B660-4AB3-9546-FE91CDF74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0CA99-1663-423C-BB4B-3294310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FDA2D-45DC-4DEB-873D-C1D68F99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D2B2F-B230-4233-9AE5-B944CEBE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1A580-619E-4302-8D13-44A8D52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1A70-ABEA-4723-8033-80BF7CC2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22E5F-6D76-460E-B0FD-3D11C7FD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396BE-3E54-4989-8882-8EE83CAB5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9A4BF-4C80-4586-A656-1CC1E65B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81BCF-74AF-4A7E-8D77-78AEEEB69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8D5AF-AAF4-4E85-A0FF-C8B49129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10EFD-013B-4C43-B940-716EA4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3EF51-EC86-4C51-85C1-A70E4B14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8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06D2-55B0-4110-83D7-DCEBD50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D3CA3-EEBF-48BB-B2B0-FB48784A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E3777-7FBA-453D-90C7-09574E3D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4449C-765C-493B-B304-72CEF4B1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D5B6B-C0E9-4F4A-96B2-7FEC967B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D35DA-7179-4383-9B5E-C1393142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48BCC-7EF7-4C50-988A-0EBFCC67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B3A7-213F-40A4-94B6-C3FF2B3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715E-28F3-440A-A5FF-4181C62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4C786-38AD-4161-82F9-35C624AC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AA53E-6E8F-455A-B2FB-417C5332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3A61F-D5DD-4DE6-8FE8-49D8157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5E29A-8011-4A28-B29C-71A37BE7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2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8276-3C5A-49C1-90B5-4095FF38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F6BD4-CD54-4D32-A93F-51DF669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73B34-EF1C-4589-803B-19E8B15FC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25E7E-F12A-48B7-A14E-A1673798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C405D-B28C-4FCB-B9C8-C36FD5E8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017B-6D75-4240-8EC1-14F5C53B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1F726-C333-459B-875C-8C07EF88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810B-7E59-400A-89C5-390D1CC2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B4D1-DBEA-462C-B6BA-230CDE200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78A-A58A-4BE9-9AEC-799DA484B7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C5B3-8BB4-413F-B9FF-0692E56F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62BE-8DBD-4CD5-98CE-525784EF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859E-C49E-4B66-B685-1448F6AE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D8DEF-B26C-40F3-8BC1-821A489A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mmdetection</a:t>
            </a:r>
            <a:r>
              <a:rPr lang="en-US" dirty="0"/>
              <a:t> for steel defect detection</a:t>
            </a:r>
            <a:br>
              <a:rPr lang="en-US" dirty="0"/>
            </a:br>
            <a:r>
              <a:rPr lang="en-US" dirty="0"/>
              <a:t>						</a:t>
            </a:r>
            <a:r>
              <a:rPr lang="en-US" sz="2000" dirty="0"/>
              <a:t>Kartik Joshi 17BLC1187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63A82-2385-49EC-9CF1-B2DDDF05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established the baseline for faster </a:t>
            </a:r>
            <a:r>
              <a:rPr lang="en-US" dirty="0" err="1"/>
              <a:t>rcnn</a:t>
            </a:r>
            <a:endParaRPr lang="en-US" dirty="0"/>
          </a:p>
          <a:p>
            <a:r>
              <a:rPr lang="en-US" dirty="0"/>
              <a:t>Tried it with different Faster RCNN Variants and there was corresponding enhancement in </a:t>
            </a:r>
            <a:r>
              <a:rPr lang="en-US" dirty="0" err="1"/>
              <a:t>mAP</a:t>
            </a:r>
            <a:r>
              <a:rPr lang="en-US" dirty="0"/>
              <a:t> value as expected</a:t>
            </a:r>
          </a:p>
          <a:p>
            <a:endParaRPr lang="en-US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C022457D-3BB0-40EB-8FDD-CBA24478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97" y="3548488"/>
            <a:ext cx="11416146" cy="23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4CE7-6004-4E4A-8A12-C4C0C4F8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RCNN with multiscale and Guided Anchoring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D555-2650-4533-A763-6B1349BF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Ran for 24 epochs.</a:t>
            </a:r>
          </a:p>
          <a:p>
            <a:r>
              <a:rPr lang="en-US" sz="4000" dirty="0"/>
              <a:t>After epoch#12, introduced Guided Anchoring</a:t>
            </a:r>
          </a:p>
          <a:p>
            <a:r>
              <a:rPr lang="en-US" sz="4000" dirty="0"/>
              <a:t>After epoch#16, introduced Multiscale</a:t>
            </a:r>
          </a:p>
          <a:p>
            <a:r>
              <a:rPr lang="en-US" sz="4000" dirty="0"/>
              <a:t>Increased Anchor Stride to 96</a:t>
            </a:r>
          </a:p>
          <a:p>
            <a:r>
              <a:rPr lang="en-US" sz="4000" dirty="0"/>
              <a:t>#img_per_gpu = 1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760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2BDC-421A-4C2F-AEE9-E594FDE1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Faster RCNN after Epoch 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E6EE-5D36-4AD5-9AFD-53D7072B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mAP</a:t>
            </a:r>
            <a:r>
              <a:rPr lang="en-US" dirty="0"/>
              <a:t> value (Test was 62% </a:t>
            </a:r>
            <a:r>
              <a:rPr lang="en-US" dirty="0" err="1"/>
              <a:t>mAP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A5D78-C8C9-47A0-ABE1-FEEB90D17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3" y="2355712"/>
            <a:ext cx="11183933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16FB-1380-4343-AC04-98CF18FD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RCNN with Guided Anchoring, Multiscale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3FEC-64E4-4203-BE1E-E3A211F0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#img_per_gpu = 1</a:t>
            </a:r>
          </a:p>
          <a:p>
            <a:r>
              <a:rPr lang="en-US" dirty="0"/>
              <a:t>Anchor Stride – unchanged</a:t>
            </a:r>
          </a:p>
          <a:p>
            <a:r>
              <a:rPr lang="en-US" dirty="0"/>
              <a:t>Train </a:t>
            </a:r>
            <a:r>
              <a:rPr lang="en-US" dirty="0" err="1"/>
              <a:t>mAP</a:t>
            </a:r>
            <a:r>
              <a:rPr lang="en-US" dirty="0"/>
              <a:t> Value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F3332-CCE3-48BB-954F-4AA664EA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04" y="2819400"/>
            <a:ext cx="5641699" cy="384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5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88D9-9F11-446E-A289-CCA71C16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60F1-8001-4234-81FD-304F6D7E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Albumentation</a:t>
            </a:r>
            <a:endParaRPr lang="en-US" dirty="0"/>
          </a:p>
          <a:p>
            <a:r>
              <a:rPr lang="en-US" dirty="0"/>
              <a:t>Changing the flip ratio</a:t>
            </a:r>
          </a:p>
          <a:p>
            <a:r>
              <a:rPr lang="en-US" dirty="0"/>
              <a:t>Other multistage models like SSD, et. 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BF09-CAD3-460F-8E72-7049EF7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RCNN Results with 20 epochs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E75DA-A92D-43FC-99C7-F2794D3F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6044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4B20-CDB7-43F5-B736-7718B9AD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cascade_rcnn_x101_64x4d_fpn_1x</a:t>
            </a:r>
            <a:br>
              <a:rPr lang="pt-BR" dirty="0"/>
            </a:br>
            <a:r>
              <a:rPr lang="pt-BR" dirty="0"/>
              <a:t> with 10 epochs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006DFB-FDB3-48DA-A607-D6228A0FE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940877"/>
            <a:ext cx="4997726" cy="43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8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4C86-4C24-4D23-88A4-DEEC05E6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hrnet</a:t>
            </a:r>
            <a:r>
              <a:rPr lang="en-US" dirty="0"/>
              <a:t>/cascade_rcnn_hrnetv2p_w32_20e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F92A4E-2E54-4BD3-8B1B-C29A310D9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62725" cy="427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1F352-7026-4FE7-A22B-096B3C1E6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1861930"/>
            <a:ext cx="3467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960A-3154-4AD0-897B-FAA82DD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so!? </a:t>
            </a:r>
            <a:r>
              <a:rPr lang="en-US" dirty="0" err="1"/>
              <a:t>Bizare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E97E-0014-4F31-9632-60398D57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Resolution </a:t>
            </a:r>
            <a:r>
              <a:rPr lang="en-US" dirty="0" err="1"/>
              <a:t>HRNets</a:t>
            </a:r>
            <a:r>
              <a:rPr lang="en-US" dirty="0"/>
              <a:t> are primarily used for Segmentation problems</a:t>
            </a:r>
          </a:p>
          <a:p>
            <a:r>
              <a:rPr lang="en-US" dirty="0"/>
              <a:t>So, the </a:t>
            </a:r>
            <a:r>
              <a:rPr lang="en-US" dirty="0" err="1"/>
              <a:t>HRNet</a:t>
            </a:r>
            <a:r>
              <a:rPr lang="en-US" dirty="0"/>
              <a:t> models do not perform well for object detection tasks.</a:t>
            </a:r>
          </a:p>
          <a:p>
            <a:r>
              <a:rPr lang="en-US" dirty="0"/>
              <a:t>Our problem, being Object (Steel Defect) Detection, this model diverged and collapsed in terms of performance.</a:t>
            </a:r>
          </a:p>
          <a:p>
            <a:r>
              <a:rPr lang="en-US" dirty="0" err="1"/>
              <a:t>HRNets</a:t>
            </a:r>
            <a:r>
              <a:rPr lang="en-US" dirty="0"/>
              <a:t> cannot be used for our purpose</a:t>
            </a:r>
          </a:p>
        </p:txBody>
      </p:sp>
    </p:spTree>
    <p:extLst>
      <p:ext uri="{BB962C8B-B14F-4D97-AF65-F5344CB8AC3E}">
        <p14:creationId xmlns:p14="http://schemas.microsoft.com/office/powerpoint/2010/main" val="175884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D689-86D2-4AD4-A331-F65093A1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Cascade_rcnn_101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12FB4C-2BCA-431D-BD5D-57FD5CC2E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23" y="1690688"/>
            <a:ext cx="8248182" cy="4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4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B50B-FC37-4810-ACBF-0C064CBE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Grid_rcnn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77020-4C36-40C4-B507-93B4990E4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15" y="1690688"/>
            <a:ext cx="658731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8E46A-65CB-4004-90C2-738B11C45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943" y="2013744"/>
            <a:ext cx="3438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5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AF5F-8B71-44BB-A63F-F83FCC02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Retinanet_101,32x4d,fpn_1x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75E4C9-358A-4346-BF16-9A1E84FD2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502" y="2000293"/>
            <a:ext cx="597776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3E726-5629-4092-AC9A-A2188016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371" y="1777974"/>
            <a:ext cx="3619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19F7-7FF4-44E1-A880-B030D99F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Mask_rcnn_101, 32x4d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F77-6EB9-4597-81FC-1963E25D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with the bounding box function</a:t>
            </a:r>
          </a:p>
        </p:txBody>
      </p:sp>
    </p:spTree>
    <p:extLst>
      <p:ext uri="{BB962C8B-B14F-4D97-AF65-F5344CB8AC3E}">
        <p14:creationId xmlns:p14="http://schemas.microsoft.com/office/powerpoint/2010/main" val="37115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248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mmdetection for steel defect detection       Kartik Joshi 17BLC1187</vt:lpstr>
      <vt:lpstr>Faster RCNN Results with 20 epochs</vt:lpstr>
      <vt:lpstr>cascade_rcnn_x101_64x4d_fpn_1x  with 10 epochs </vt:lpstr>
      <vt:lpstr>hrnet/cascade_rcnn_hrnetv2p_w32_20e </vt:lpstr>
      <vt:lpstr>Why so!? Bizare results</vt:lpstr>
      <vt:lpstr>Cascade_rcnn_101</vt:lpstr>
      <vt:lpstr>Grid_rcnn</vt:lpstr>
      <vt:lpstr>Retinanet_101,32x4d,fpn_1x</vt:lpstr>
      <vt:lpstr>Mask_rcnn_101, 32x4d</vt:lpstr>
      <vt:lpstr>Faster RCNN with multiscale and Guided Anchoring</vt:lpstr>
      <vt:lpstr>Results from Faster RCNN after Epoch 24</vt:lpstr>
      <vt:lpstr>Cascade RCNN with Guided Anchoring, Multiscale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mmdetection for steel defect detection       Kartik Joshi 17BLC1187</dc:title>
  <dc:creator>Kartik Joshi</dc:creator>
  <cp:lastModifiedBy>Kartik Joshi</cp:lastModifiedBy>
  <cp:revision>16</cp:revision>
  <dcterms:created xsi:type="dcterms:W3CDTF">2020-06-11T07:49:41Z</dcterms:created>
  <dcterms:modified xsi:type="dcterms:W3CDTF">2020-07-02T14:43:53Z</dcterms:modified>
</cp:coreProperties>
</file>