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0A07-AD64-46AE-B1B2-67056F24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513BB-1719-46E5-B612-8FEE0DCA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3F33-0C5D-4FC2-B09E-5F258A27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3D62-3C22-4016-8774-4B41C1CB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0ABD-676F-44E5-A943-0DABD6C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27E-C8E6-4210-9F0D-1B08789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B2391-ECF3-431B-B7A3-8815DD6A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AEF6-E901-4851-9A78-12F069C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5CA1-654B-4073-803B-9EC21B0A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45F3-A715-47A3-B299-8D07FD8B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132D0-7826-4040-B931-AB8ABA186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4DD00-A279-4E74-90CE-9CF6BDF3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3EDC-1095-418D-9BC0-7AFFE7B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18D3-753B-4F1F-A786-2E1502F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6AC6-BF17-4ED3-B2BF-07D1681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0203-0603-4C94-8AF8-89995B2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FCFC-90A2-465F-8B50-A7D50384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BA25-8334-41DB-B2FE-5D391C1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7585-7B83-4AF5-9302-118614BE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06F-F1E1-41E3-9D66-C4408FA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875-1DD5-4F63-A84C-95099C07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8EEA-E93C-4EFB-B292-68F1C39F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C95F-5AAB-4008-B671-4492F818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C6F6-2396-43F0-84C4-9499EC2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908B-6421-4FDC-9357-96C646E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35CF-A62A-4F42-ABB4-9C16D410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5BEE-549B-4104-A3B7-05C6E08E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D9F21-668B-46E4-95FE-6710BD26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6C2A-8E96-4EED-8733-D9D4029E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B570-389C-4577-AE99-669C03CD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3C92-601C-4915-93A9-2E0F9DF0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BDFB-0235-4B44-9CD9-6C3245CE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E33E-453C-4954-83E6-3D1A4E41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F36E6-E5A8-47C9-BE91-2AED7FC75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20CE6-82EF-49C8-9D51-B70D8D64C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FCA31-69E3-4DB3-819E-8FD79F0C0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194BC-F417-4CFB-A78E-F95E632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F1130-7244-4D12-B63B-ACC8E78B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499-8DEF-4F15-804D-C9646680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E42F-AC16-4C02-9C12-D21B3457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1FAEF-74BE-4DA2-9655-F77B8B16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AD7F-39AC-4543-9FDA-82A874EA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7A1A-AA79-4326-ADDE-B3E1FCF3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4F5BD-6FF6-4266-BD3C-6743C89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05376-5210-48F5-B794-01A98B20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FDD51-DF73-4855-9C95-5907CC0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DC7-0CCB-4451-9B00-F75E14F5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7BDA-2EC5-4BD8-BD45-8BEA7742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4D86-4A10-4CFC-BEE1-F34C110A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18F4D-B76F-48D3-A145-E27E7044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F85A-5734-40DC-9D72-5017BF79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2735-5706-4DF9-8A92-CDEE4FD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3B00-A611-42E1-AA32-23061891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A4A78-C245-44E4-A74D-77261B23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8FAFF-F609-41F0-A2DF-5FDA763C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D9FB-FD5A-445E-9C0D-BD98960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5D98-F972-424B-88C4-CCB56757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E2D9-F9C6-46CC-8829-35B8AA0A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E8621-BE89-4B9C-B45D-43A07D48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7D2B-92AD-4571-9267-D8D217D4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07B-3DDD-4E08-8A18-C070F4496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8B63-8FD8-4B3C-93D5-1E9C6B6E7E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1ABC-A98D-4800-B8AC-72BD673D7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A508-9F1E-436B-B393-88AB416F8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DE0B-7087-4E5F-8891-ACD2259C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29023-A583-48C4-B20E-20C7323D9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Hashtag Sentiment Disambiguation using KG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A15D676-945A-41C0-812B-F34EB4EC5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Kartik Joshi</a:t>
            </a:r>
          </a:p>
        </p:txBody>
      </p:sp>
    </p:spTree>
    <p:extLst>
      <p:ext uri="{BB962C8B-B14F-4D97-AF65-F5344CB8AC3E}">
        <p14:creationId xmlns:p14="http://schemas.microsoft.com/office/powerpoint/2010/main" val="29708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770047-BA1D-44AA-ADA1-B40CF2E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 and Sentiments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BC052-6145-4B2F-8302-95F961EA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Hashtags define the inherent sentiment in a nation.</a:t>
            </a:r>
          </a:p>
          <a:p>
            <a:r>
              <a:rPr lang="en-US" dirty="0"/>
              <a:t>Versatility of Hashtag has made it difficult to disambiguate the sentiment</a:t>
            </a:r>
          </a:p>
          <a:p>
            <a:r>
              <a:rPr lang="en-US" dirty="0"/>
              <a:t>Example : #9Baje9Minute was initiated by PM Narendra Modi on April 5</a:t>
            </a:r>
            <a:r>
              <a:rPr lang="en-US" baseline="30000" dirty="0"/>
              <a:t>th</a:t>
            </a:r>
            <a:r>
              <a:rPr lang="en-US" dirty="0"/>
              <a:t> for the mass campaign of lighting </a:t>
            </a:r>
            <a:r>
              <a:rPr lang="en-US" dirty="0" err="1"/>
              <a:t>diyas</a:t>
            </a:r>
            <a:r>
              <a:rPr lang="en-US" dirty="0"/>
              <a:t> at 9PM for 9 minute for showing the sentiment of solidarity.</a:t>
            </a:r>
          </a:p>
          <a:p>
            <a:r>
              <a:rPr lang="en-US" dirty="0"/>
              <a:t>More recently, September 2</a:t>
            </a:r>
            <a:r>
              <a:rPr lang="en-US" baseline="30000" dirty="0"/>
              <a:t>nd</a:t>
            </a:r>
            <a:r>
              <a:rPr lang="en-US" dirty="0"/>
              <a:t>  – September 9</a:t>
            </a:r>
            <a:r>
              <a:rPr lang="en-US" baseline="30000" dirty="0"/>
              <a:t>th</a:t>
            </a:r>
            <a:r>
              <a:rPr lang="en-US" dirty="0"/>
              <a:t> , #9Baje9Minute became trending again but for a different reason this time. This time it was outrage related to privatization of government organizations and conducting RRB exams amidst pandemic.  </a:t>
            </a:r>
            <a:r>
              <a:rPr lang="en-US" baseline="30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A21D-39CF-4BD9-B41A-42732CE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5,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DE8A-C29A-4659-B1FE-A0038016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968D5-8BA2-4AC5-98A8-0BA72E3A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25625"/>
            <a:ext cx="9995632" cy="44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1787-51FE-4E80-B942-0BE8516A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 6,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9EE-BE8C-48D8-89F9-F8263C4E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E17B9-7819-4F3F-864F-AC00128E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27" y="1233072"/>
            <a:ext cx="9134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3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50897-E864-4492-B19D-7BBF89EF8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it is important to study the lifecycle of a # for difference in sentiments.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34324B-7F84-4FE1-A673-1A7397CA3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5FED-6C78-4812-A93C-0A5F72B4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3CF8-659A-4CE6-AA2B-3C0E68CD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where Knowledge Graphs come to picture.</a:t>
            </a:r>
          </a:p>
          <a:p>
            <a:r>
              <a:rPr lang="en-US" dirty="0"/>
              <a:t>It is a kind of database that uses nodes and edges to represent the different entities.</a:t>
            </a:r>
          </a:p>
          <a:p>
            <a:r>
              <a:rPr lang="en-US" dirty="0"/>
              <a:t>Basically, it makes data volatile and lets us weave a story around it for getting meaningful inferences.</a:t>
            </a:r>
          </a:p>
          <a:p>
            <a:r>
              <a:rPr lang="en-US" dirty="0"/>
              <a:t>Time Series Analysis on Knowledge Graphs can help in getting a gist of the context of Hashtag.</a:t>
            </a:r>
          </a:p>
          <a:p>
            <a:r>
              <a:rPr lang="en-US" dirty="0"/>
              <a:t>KG + Sentiment Analysis on tweets can collectively help for the task of Hashtag Disambiguation</a:t>
            </a:r>
          </a:p>
          <a:p>
            <a:r>
              <a:rPr lang="en-US" dirty="0"/>
              <a:t>Word Cloud results can further compliment and validate the results of the above approach.</a:t>
            </a:r>
          </a:p>
        </p:txBody>
      </p:sp>
    </p:spTree>
    <p:extLst>
      <p:ext uri="{BB962C8B-B14F-4D97-AF65-F5344CB8AC3E}">
        <p14:creationId xmlns:p14="http://schemas.microsoft.com/office/powerpoint/2010/main" val="15928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C232-9326-4180-BCD2-5BDDE574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for September 7-8 tweet.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23EB-A096-4EE7-8521-7A7B5B29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shown in the next slide is the KG for Sept 7-8 tweets (2k tweets)</a:t>
            </a:r>
          </a:p>
          <a:p>
            <a:r>
              <a:rPr lang="en-US" dirty="0"/>
              <a:t>Blue Circle highlighted is the twitter handle of Piyush Goyal, Rail Minister of India. He was mentioned frequently during the period due to RRB exams.</a:t>
            </a:r>
          </a:p>
          <a:p>
            <a:r>
              <a:rPr lang="en-US" dirty="0"/>
              <a:t>It is clear that the context of hashtag changed over the course of few months.</a:t>
            </a:r>
          </a:p>
        </p:txBody>
      </p:sp>
    </p:spTree>
    <p:extLst>
      <p:ext uri="{BB962C8B-B14F-4D97-AF65-F5344CB8AC3E}">
        <p14:creationId xmlns:p14="http://schemas.microsoft.com/office/powerpoint/2010/main" val="17566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E37-BA44-4AD2-ADE8-BF59EAB1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3E2D-6575-4C46-AB84-A2AF25A8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58267-B2E4-4061-89DE-435FCB7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09" y="466783"/>
            <a:ext cx="8534400" cy="60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CF92-89FB-4635-B093-D4EDCFDE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126F-C5AB-43EC-8C35-971189F2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Graph was developed using </a:t>
            </a:r>
            <a:r>
              <a:rPr lang="en-US" dirty="0" err="1"/>
              <a:t>NodeXL</a:t>
            </a:r>
            <a:r>
              <a:rPr lang="en-US" dirty="0"/>
              <a:t> tool. </a:t>
            </a:r>
          </a:p>
          <a:p>
            <a:r>
              <a:rPr lang="en-US" dirty="0"/>
              <a:t>The Pro version of the feature also has the Time Series Analysis which can help in hashtag disambiguation</a:t>
            </a:r>
          </a:p>
          <a:p>
            <a:r>
              <a:rPr lang="en-US" dirty="0"/>
              <a:t>Sentiment Analysis of the </a:t>
            </a:r>
            <a:r>
              <a:rPr lang="en-US" dirty="0" err="1"/>
              <a:t>NodeXL</a:t>
            </a:r>
            <a:r>
              <a:rPr lang="en-US" dirty="0"/>
              <a:t> might not be reliable due to multilingual tweets and word level parsing.</a:t>
            </a:r>
          </a:p>
          <a:p>
            <a:r>
              <a:rPr lang="en-US" dirty="0"/>
              <a:t>Other models could also be further explored.</a:t>
            </a:r>
          </a:p>
        </p:txBody>
      </p:sp>
    </p:spTree>
    <p:extLst>
      <p:ext uri="{BB962C8B-B14F-4D97-AF65-F5344CB8AC3E}">
        <p14:creationId xmlns:p14="http://schemas.microsoft.com/office/powerpoint/2010/main" val="332416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Hashtag Sentiment Disambiguation using KG</vt:lpstr>
      <vt:lpstr>Hashtags and Sentiments</vt:lpstr>
      <vt:lpstr>April 5, 2020</vt:lpstr>
      <vt:lpstr>September 6, 2020</vt:lpstr>
      <vt:lpstr>So, it is important to study the lifecycle of a # for difference in sentiments.</vt:lpstr>
      <vt:lpstr>Knowledge Graphs</vt:lpstr>
      <vt:lpstr>Knowledge Graph for September 7-8 tweet.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Hashtag Sentiment Disambiguation using KG</dc:title>
  <dc:creator>Kartik Joshi</dc:creator>
  <cp:lastModifiedBy>Kartik Joshi</cp:lastModifiedBy>
  <cp:revision>4</cp:revision>
  <dcterms:created xsi:type="dcterms:W3CDTF">2020-09-10T15:36:11Z</dcterms:created>
  <dcterms:modified xsi:type="dcterms:W3CDTF">2020-09-10T16:13:41Z</dcterms:modified>
</cp:coreProperties>
</file>