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470B-A344-5380-E30A-29CAEC2D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E51B6-337B-38BF-9A39-A1BB0F4BA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6F8C0-C1B4-D4C4-E74F-5893CF6A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9C0B-B949-5854-FE41-CDE6BC35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6582-63FD-3C4A-EF97-63AE58D8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2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22E6-DA51-C3EF-416B-8B2287BF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CBB9C-DD86-F329-67E5-4DB2363F7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8693-01C3-436A-1E88-F9A5AF1E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434B-28A2-1865-2145-6A5C4208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3D7E-C876-3C26-2CDE-67CB375E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D23F1-BD51-B9F9-7D7D-BE6F0F256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DF219-B192-E2EB-7930-61DCDBF7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A8BB-E08E-EDA1-3EB1-4E6D6824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3F40-F690-ECF1-B403-70C57220C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E740C-BD02-CEC8-841C-9C33D3D0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2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EE13-CD74-8503-C9CD-70237DDF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083B-3211-3069-C83E-7329AB62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43BE-1A8A-64C4-F25F-3B684975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0F100-5858-196C-F5B7-0685F6E8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A2A5-E9CC-7D7E-7590-5C106AA2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FCEB-30A1-3158-DFDD-9FB5467B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27138-36E8-EBB7-E7DB-2548E9203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5A73D-2FB4-F7F4-D610-957D83BB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6A18-46B7-63F7-01CD-451574C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F6011-F694-C428-E963-D8758379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AE04-913A-3131-AF4A-B758EA1C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2AFD-34CE-6894-69B5-55917E7F4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B6153-18F1-96C0-0E40-B4BB62317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E357F-F514-C2E4-86C0-45DDF533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706E-4327-6752-009C-73B9FB48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315F8-1FF1-8B8B-70B5-C1E87BE1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EE45-AC5B-F71C-C86C-162F2C2A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9F7DA-C3A7-5BF5-40F8-910F22C18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F4296-81E4-0975-4F19-415F59EB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63D67-6FA5-D012-BEEA-590F7B591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F355F-3F6F-5EB5-7C1D-C9BCA1E44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EAA48-6B54-C1CE-E105-2CF0F80D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F78B2-F2C6-A1ED-3B96-E886E2AA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14D79-29AF-80A0-5B5D-194CA78F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2FA4-84ED-FD4F-965D-CDC252DF2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C60FF-B2C5-ACD3-4E33-1CD431E6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86453-05DC-5E02-AB9A-815147C5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377E-111E-6137-6752-580EDCEF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690F0E-434D-9C25-D275-7A950C32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92C15-1F15-7806-5AF5-09C283EC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94378-2919-5D36-235F-C9578044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9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DDB9-7832-045A-2054-D1208D1A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B471-3AB2-562A-207E-573A52F1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F6B38-D2BD-14F1-12B9-B3464D3A9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7C738-20CA-0799-1959-4EB49C4F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75EB3-3795-0E11-F23A-5E5617F4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AEAB9-C778-9D77-6C40-CCE5FD27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A2E4-4913-A18A-1BAA-74C64DEB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3BE2E-4EF4-0E5A-EB34-8D5A97DA0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44DFF-036F-8221-438D-14398BD98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1C1EA-1849-5693-C1AE-CF743940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86E9E-F71B-2164-24BB-D0728C82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AFB45-1858-DBF1-86EB-CF07C9CB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09119-F618-1C58-1FE2-6B0CF928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0D2E0-4336-E846-FD2C-DDCB143B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ECA15-99E3-0A64-F56D-3042284C2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1D91-605F-487A-9003-9464766349F2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1AF6-1A30-E72B-8CAA-AD8D86226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A9D1-F919-3D92-E954-849EBFD33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B0103-A026-48CB-BC49-23E4B289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9562-1A0C-DD36-8FE3-8625BE865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Social Network Analysis in R</a:t>
            </a:r>
            <a:b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47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95671-24C7-F79A-6944-DC6053830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173" y="344774"/>
            <a:ext cx="8905506" cy="4077324"/>
          </a:xfrm>
        </p:spPr>
      </p:pic>
    </p:spTree>
    <p:extLst>
      <p:ext uri="{BB962C8B-B14F-4D97-AF65-F5344CB8AC3E}">
        <p14:creationId xmlns:p14="http://schemas.microsoft.com/office/powerpoint/2010/main" val="159279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FA9F8-C4B2-A3EB-DCA8-47FAA53B6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410" y="728286"/>
            <a:ext cx="6783049" cy="441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628EA-F38A-5184-7891-7A76CA0D7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49" y="660982"/>
            <a:ext cx="4924425" cy="4410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FF02B6-0DD5-B9EC-9D5D-1F7120255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577" y="5205789"/>
            <a:ext cx="6142298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8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9C759-12BD-4E2A-409F-417C639B9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644" y="601727"/>
            <a:ext cx="9100082" cy="23963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D09DBA-5E14-9E19-484C-18EBD4C0E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61" y="2248525"/>
            <a:ext cx="5176095" cy="4467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6E49D-C8B1-07B1-AD4D-4F6098249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59968"/>
            <a:ext cx="5849461" cy="15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F6C3D3-289A-BAA1-0B56-7BFA09041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769" y="636860"/>
            <a:ext cx="8950189" cy="3725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2E894-E909-BAF9-885C-E458822A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731" y="2086032"/>
            <a:ext cx="5118828" cy="4135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47D2D-DD6E-0E05-B80B-F004A7AE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93" y="5630368"/>
            <a:ext cx="62674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7FC8-D235-2E4E-5554-00C4EE4F7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675249"/>
            <a:ext cx="10608212" cy="5501714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Social Network Analysis (SNA) is the process of exploring the social structure by using graph theory.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is mainly used for measuring and analyzing the structural properties of the network.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It helps to measure social network relationships (Facebook, Twitter likes comments following etc..), Email connectivity, flows between groups, organizations, and other connected entities.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 network is represented as a graph, which shows links (if any) between each vertex (or node) and its neighbors.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Edge: — A-line indicating a link between vertices.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Component: — A group of vertices that are mutually reachable by following edges on the graph.</a:t>
            </a: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Path: -The edges followed from one vertex to another are called a path.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E24E2-6E74-98CB-EC7E-2815D4C7E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197" y="994087"/>
            <a:ext cx="9654004" cy="4657206"/>
          </a:xfrm>
        </p:spPr>
      </p:pic>
    </p:spTree>
    <p:extLst>
      <p:ext uri="{BB962C8B-B14F-4D97-AF65-F5344CB8AC3E}">
        <p14:creationId xmlns:p14="http://schemas.microsoft.com/office/powerpoint/2010/main" val="256866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6067F-9690-9573-D1E7-50B1EFBD3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010" y="825486"/>
            <a:ext cx="8523626" cy="28620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10EF03-BDFD-AE85-3A9E-0D54C7D6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89" y="3687580"/>
            <a:ext cx="6513929" cy="146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D7C273-7B28-FF38-AF1A-B758B2899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21" y="587926"/>
            <a:ext cx="9713627" cy="5782894"/>
          </a:xfrm>
        </p:spPr>
      </p:pic>
    </p:spTree>
    <p:extLst>
      <p:ext uri="{BB962C8B-B14F-4D97-AF65-F5344CB8AC3E}">
        <p14:creationId xmlns:p14="http://schemas.microsoft.com/office/powerpoint/2010/main" val="356545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7CAB3-8D10-A2D6-CA53-FC9423785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748" y="1424065"/>
            <a:ext cx="9840219" cy="3044963"/>
          </a:xfrm>
        </p:spPr>
      </p:pic>
    </p:spTree>
    <p:extLst>
      <p:ext uri="{BB962C8B-B14F-4D97-AF65-F5344CB8AC3E}">
        <p14:creationId xmlns:p14="http://schemas.microsoft.com/office/powerpoint/2010/main" val="261386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43BDF-8DFA-18F5-8898-61DABEABC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33" y="1364104"/>
            <a:ext cx="9225211" cy="4992467"/>
          </a:xfrm>
        </p:spPr>
      </p:pic>
    </p:spTree>
    <p:extLst>
      <p:ext uri="{BB962C8B-B14F-4D97-AF65-F5344CB8AC3E}">
        <p14:creationId xmlns:p14="http://schemas.microsoft.com/office/powerpoint/2010/main" val="117969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DA3B6-EC07-2E8F-5268-E5E15E85F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893" y="331749"/>
            <a:ext cx="8857704" cy="3610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1461C-1BF0-8D54-D13C-D2B5B0DA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79" y="1964952"/>
            <a:ext cx="5928766" cy="439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4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92FC7D-83DA-45EC-2B85-B25A8667B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6" y="241963"/>
            <a:ext cx="9315529" cy="4008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43659B-DF82-5680-2436-D0B5E171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929" y="1570688"/>
            <a:ext cx="6238875" cy="428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890B4-3E99-F614-089A-B7D475E27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466" y="5856938"/>
            <a:ext cx="47053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140</Words>
  <Application>Microsoft Office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sohne</vt:lpstr>
      <vt:lpstr>source-serif-pro</vt:lpstr>
      <vt:lpstr>Office Theme</vt:lpstr>
      <vt:lpstr>Social Network Analysis in 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HARSHAD MANKAR</dc:creator>
  <cp:lastModifiedBy>HARSHAD MANKAR</cp:lastModifiedBy>
  <cp:revision>3</cp:revision>
  <dcterms:created xsi:type="dcterms:W3CDTF">2024-08-25T13:15:42Z</dcterms:created>
  <dcterms:modified xsi:type="dcterms:W3CDTF">2024-08-25T13:58:47Z</dcterms:modified>
</cp:coreProperties>
</file>