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A013-9403-4AE9-B536-AB5C56B9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20EF4-302A-44C7-A1D8-2E7A8CC1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CDE3-DECA-4BFB-8DBE-D8D2B3C6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882D-147F-4299-9F13-9FC893F2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5AC0-6AEC-4BC3-8903-9243D1A5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6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F8DD-58E9-4B69-BBBD-D77E2F2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ECB63-F26C-4630-892A-92BC06409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4E5D-DD70-4447-87A7-2892CB16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EA15-FD38-432D-8AD1-40EF91A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8A76-E644-4E9C-90D5-0678AD5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4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165C-DC17-44AC-9C55-1D613DC08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25E0-A30A-45AE-A39A-1A269282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44D1-43F0-4D01-93E8-9248FDF7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C2A4-B18B-4C6C-BAB7-48BBCC00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E2D6-CF6F-4CAC-BE5C-2280FD23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CD8E-D536-4BAC-95F5-079ED640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3FE0-620C-4CDB-B173-D1A0E823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B5B8-3800-41D8-A6DA-929C2EA7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FFB1-BD45-4E4F-8089-4A5CE3E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84EE-3275-4E5C-B434-F587DB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BCEC-4CA5-40C9-AB2A-81F769B1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2447-487B-4D19-BAA2-13AF0A30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532E-6C7C-4CAF-93CA-051E5BB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A5C6-B167-4116-ACFC-0D3E8DB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4FF6-4261-4B8E-BF97-FE78B27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485-1EAC-49DA-ACD0-9617A1FD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87C7-911B-40FD-A0B9-5C17F424C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6BEA-753A-4F56-A580-66C89E20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132B4-32A6-454D-8507-33CD1E06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54FA-8875-4597-B701-8CB696CC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A9C0-1E16-4CBA-B5E0-F05A7F59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0CA4-EC4E-4B3B-A5E4-7524EC15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4828-91FA-459F-809A-CDD4E6D0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6F419-86E9-4D48-B921-945961A0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FD482-5286-45D3-AD14-801D0282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4FE9B-DB2F-469E-826F-737A03FA6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42C88-3DD3-4E15-9297-76422D88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B4B91-BFA9-4FFE-B124-E2B6DE8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0C62-5554-46DB-9BEF-87961398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C2D0-4921-450D-9983-D885ABC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8E1F1-E211-4E91-B378-2352EC9F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B0708-AEC3-4137-B2ED-26B370C8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0C945-8CE1-47C7-81F0-C3B1101E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10555-F8F0-4F90-866A-9EA58F3A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537D8-DE9F-4DDA-BCB1-57A1C859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6F2B-F8A7-44B0-B8FC-ABA4A0E3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4FEE-5D92-4CA6-8672-F94F5536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091C-A6F9-4A35-BA9D-2C12E2AB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C0744-90D7-41F7-BF1D-D07E89B7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A648-67A4-402C-ABA2-BAB1B9BA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1DF4-4DBC-4F3B-9F92-8894E2B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E66-8851-46C0-996E-93461BE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8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A426-2513-40AF-B192-720F0624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C2803-4C4B-45F6-914F-0E424914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5A93-0F30-4765-815C-8C93E121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6439-5D34-4B1A-B1B2-159A94C3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A5BAB-AC0B-4883-BC46-0075BBA3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FB3-5418-4013-ACAB-5C88F2F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8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8F80E-76F1-4FD0-9B0F-2FB7AC8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8919-285E-489B-89CF-5EBEA8A0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DA9F-597D-47A2-870F-149C3D01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5E84-0089-4D56-BE47-DE4D4B978E71}" type="datetimeFigureOut">
              <a:rPr lang="en-IN" smtClean="0"/>
              <a:t>13-01-2019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F474-8899-4441-9FAF-C3B0E4CD6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96F6-7843-4A36-9831-3A70571E6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B38E-2D0B-45F8-9BF2-970B79A84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0A4-2F15-455B-9AB0-20DE9653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Relocation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B390-F7CD-4886-9A05-51C005708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Finding best location</a:t>
            </a:r>
          </a:p>
        </p:txBody>
      </p:sp>
    </p:spTree>
    <p:extLst>
      <p:ext uri="{BB962C8B-B14F-4D97-AF65-F5344CB8AC3E}">
        <p14:creationId xmlns:p14="http://schemas.microsoft.com/office/powerpoint/2010/main" val="429481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4F84-B12D-4FA7-A128-7CE6E7B4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94CC-4DFA-408E-96B5-EB4F3080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product can target users per domain and help them in their endeavours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r>
              <a:rPr lang="en-IN" dirty="0"/>
              <a:t>Finding best place to relocate across globe</a:t>
            </a:r>
          </a:p>
          <a:p>
            <a:r>
              <a:rPr lang="en-IN" dirty="0"/>
              <a:t>Finding best location for </a:t>
            </a:r>
            <a:r>
              <a:rPr lang="en-IN" dirty="0" err="1"/>
              <a:t>startup</a:t>
            </a:r>
            <a:r>
              <a:rPr lang="en-IN" dirty="0"/>
              <a:t>  or starting new branch for business across globe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8F61-6817-479F-BA0B-EC7A2BE7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EEF4-9E40-4B14-9E8B-A4036FD8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people want to relocate from one city to another in </a:t>
            </a:r>
            <a:r>
              <a:rPr lang="en-IN" dirty="0" err="1"/>
              <a:t>india</a:t>
            </a:r>
            <a:r>
              <a:rPr lang="en-IN" dirty="0"/>
              <a:t>, there is no mechanism to compare the cities and provide an option that is very similar to their existing city</a:t>
            </a:r>
          </a:p>
        </p:txBody>
      </p:sp>
    </p:spTree>
    <p:extLst>
      <p:ext uri="{BB962C8B-B14F-4D97-AF65-F5344CB8AC3E}">
        <p14:creationId xmlns:p14="http://schemas.microsoft.com/office/powerpoint/2010/main" val="278889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921F-5831-49A5-95D3-90C26299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best city for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7AD3-6F27-47D3-90AA-E9AA761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Machine learning techniques the product aims to help people find best city for relocation based on familiarity of cities across India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Taking Users current area as input, we can provide best locations in the country for relocation</a:t>
            </a:r>
          </a:p>
        </p:txBody>
      </p:sp>
    </p:spTree>
    <p:extLst>
      <p:ext uri="{BB962C8B-B14F-4D97-AF65-F5344CB8AC3E}">
        <p14:creationId xmlns:p14="http://schemas.microsoft.com/office/powerpoint/2010/main" val="284000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00DA-BCD3-4B8D-91D1-052BA1EA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E030-5F6B-4103-84AF-B75B7AD8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volumes of areas are taken from Wikipedia </a:t>
            </a:r>
          </a:p>
          <a:p>
            <a:endParaRPr lang="en-IN" dirty="0"/>
          </a:p>
          <a:p>
            <a:r>
              <a:rPr lang="en-IN" dirty="0"/>
              <a:t>Foursquare API is used to find geographical location</a:t>
            </a:r>
          </a:p>
          <a:p>
            <a:endParaRPr lang="en-IN" dirty="0"/>
          </a:p>
          <a:p>
            <a:r>
              <a:rPr lang="en-IN" dirty="0"/>
              <a:t>Machine learning techniques used to cluster areas on similarity</a:t>
            </a:r>
          </a:p>
        </p:txBody>
      </p:sp>
    </p:spTree>
    <p:extLst>
      <p:ext uri="{BB962C8B-B14F-4D97-AF65-F5344CB8AC3E}">
        <p14:creationId xmlns:p14="http://schemas.microsoft.com/office/powerpoint/2010/main" val="3695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A33B-D3B1-4FE4-A4F0-BE94A4A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Wikipedia Data transformed with latitude &amp; longitudes using Geolocator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2B566-E7B7-4CD9-B93D-516B6991C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52" y="1863759"/>
            <a:ext cx="301942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730B1-4ECB-405D-BF31-5C1B47FB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863759"/>
            <a:ext cx="4305300" cy="37338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792F522-280D-4611-A425-87B6F0B87B69}"/>
              </a:ext>
            </a:extLst>
          </p:cNvPr>
          <p:cNvSpPr/>
          <p:nvPr/>
        </p:nvSpPr>
        <p:spPr>
          <a:xfrm>
            <a:off x="4638261" y="3429000"/>
            <a:ext cx="914400" cy="59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B33F-137F-42F2-A415-E5BF4A64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 view of Cities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5F471-74B8-4AD3-B2F5-D7DF7AB3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1839119"/>
            <a:ext cx="8267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EB30-535A-4125-997F-6C2F71AD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 information using </a:t>
            </a:r>
            <a:r>
              <a:rPr lang="en-IN" dirty="0" err="1"/>
              <a:t>FourSquare</a:t>
            </a:r>
            <a:r>
              <a:rPr lang="en-IN" dirty="0"/>
              <a:t> API</a:t>
            </a:r>
            <a:br>
              <a:rPr lang="en-IN" dirty="0"/>
            </a:br>
            <a:r>
              <a:rPr lang="en-IN" sz="3600" dirty="0"/>
              <a:t>For All cities venue data is collected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6A3BE1-0D1B-445C-921C-7E68F3359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1848644"/>
            <a:ext cx="7505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E16B-433F-4998-979E-F740F4B0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Geographical view of clustered cities</a:t>
            </a:r>
            <a:br>
              <a:rPr lang="en-IN" dirty="0"/>
            </a:br>
            <a:r>
              <a:rPr lang="en-IN" sz="4000" dirty="0"/>
              <a:t>[Cities marked with same colour belong to same cluster]</a:t>
            </a:r>
            <a:br>
              <a:rPr lang="en-IN" sz="4000" dirty="0"/>
            </a:br>
            <a:r>
              <a:rPr lang="en-IN" sz="4000" dirty="0"/>
              <a:t>KMEAN algorithm is used for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8ECB0-D45A-477A-8CE0-40C332B6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5" y="2382044"/>
            <a:ext cx="6762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3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86F8-FAA2-4086-BB81-ACD589D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3722-A9F3-4B31-8E40-F80974D2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geographical representation we see the cities which are similar form a particular cluster and therefore help users relocate to cities under that cluster.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 User from city Bangalore can relocate to following cities:</a:t>
            </a:r>
          </a:p>
          <a:p>
            <a:pPr marL="0" indent="0">
              <a:buNone/>
            </a:pPr>
            <a:r>
              <a:rPr lang="en-IN" dirty="0"/>
              <a:t> Chennai, Kolkata, Pune, etc</a:t>
            </a:r>
          </a:p>
        </p:txBody>
      </p:sp>
    </p:spTree>
    <p:extLst>
      <p:ext uri="{BB962C8B-B14F-4D97-AF65-F5344CB8AC3E}">
        <p14:creationId xmlns:p14="http://schemas.microsoft.com/office/powerpoint/2010/main" val="145833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Relocation Project</vt:lpstr>
      <vt:lpstr>Business Problem</vt:lpstr>
      <vt:lpstr>Finding best city for relocation</vt:lpstr>
      <vt:lpstr>Methodology</vt:lpstr>
      <vt:lpstr>Wikipedia Data transformed with latitude &amp; longitudes using Geolocator</vt:lpstr>
      <vt:lpstr>Geographical view of Cities</vt:lpstr>
      <vt:lpstr>Venue information using FourSquare API For All cities venue data is collected</vt:lpstr>
      <vt:lpstr>Geographical view of clustered cities [Cities marked with same colour belong to same cluster] KMEAN algorithm is used for clustering</vt:lpstr>
      <vt:lpstr>Result</vt:lpstr>
      <vt:lpstr>Extensibility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Project</dc:title>
  <dc:creator>Kartik Pothapragada</dc:creator>
  <cp:lastModifiedBy>Kartik Pothapragada</cp:lastModifiedBy>
  <cp:revision>8</cp:revision>
  <dcterms:created xsi:type="dcterms:W3CDTF">2019-01-12T09:21:58Z</dcterms:created>
  <dcterms:modified xsi:type="dcterms:W3CDTF">2019-01-13T18:27:14Z</dcterms:modified>
</cp:coreProperties>
</file>