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5" d="100"/>
          <a:sy n="125"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9345-58D4-44D7-A50F-093B8C752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EE9012-47E1-45E2-99D2-FB367FEA8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D9E17-0B62-423B-BC62-7F94C6BEDC3E}"/>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5" name="Footer Placeholder 4">
            <a:extLst>
              <a:ext uri="{FF2B5EF4-FFF2-40B4-BE49-F238E27FC236}">
                <a16:creationId xmlns:a16="http://schemas.microsoft.com/office/drawing/2014/main" id="{36261F8A-4A68-45C8-B5CF-71F3A3FD3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C06F9-DE31-47AD-AB90-447498F74902}"/>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87602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CA83-8258-4D2A-ABC4-0156B1B30B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A5D3CB-C796-4A48-B72C-7D633EEA1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9F7AD-DE4E-4F99-8787-8542C9EFF482}"/>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5" name="Footer Placeholder 4">
            <a:extLst>
              <a:ext uri="{FF2B5EF4-FFF2-40B4-BE49-F238E27FC236}">
                <a16:creationId xmlns:a16="http://schemas.microsoft.com/office/drawing/2014/main" id="{355F051B-15AE-473D-8E74-2FED0DCD0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D1659-AA48-4A2B-BC19-00F2C0D18226}"/>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17166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6CBE0-38D4-438D-AD2A-E7C7B71098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97821-32CB-4E84-A7A1-7596B17C0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3CADF-6762-4DB2-B846-6127A3773DA2}"/>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5" name="Footer Placeholder 4">
            <a:extLst>
              <a:ext uri="{FF2B5EF4-FFF2-40B4-BE49-F238E27FC236}">
                <a16:creationId xmlns:a16="http://schemas.microsoft.com/office/drawing/2014/main" id="{AFF6A913-BBD1-4B38-9E16-B62AD71DB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22F0E-11B3-4C83-8A57-F15A51F4D356}"/>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128901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9E85-1DD2-4A90-900A-9CEE4194B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92B88-6124-4A89-A438-2C84776A4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28965-6E23-48B9-B429-A725230860CE}"/>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5" name="Footer Placeholder 4">
            <a:extLst>
              <a:ext uri="{FF2B5EF4-FFF2-40B4-BE49-F238E27FC236}">
                <a16:creationId xmlns:a16="http://schemas.microsoft.com/office/drawing/2014/main" id="{1F84D8C6-10B8-4D39-88ED-89B0E4E07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90294-3523-4822-BC71-01A554CAB33F}"/>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44688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5D37-AA70-4154-9FE9-89516FDF5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2C179A-84E0-4879-BD8D-2BF0FBBF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333BA-F490-49B4-9AB5-B24E3D890403}"/>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5" name="Footer Placeholder 4">
            <a:extLst>
              <a:ext uri="{FF2B5EF4-FFF2-40B4-BE49-F238E27FC236}">
                <a16:creationId xmlns:a16="http://schemas.microsoft.com/office/drawing/2014/main" id="{B7CFB63E-1748-41F5-BE53-E8E21892E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C7611-8F5C-4E53-ADC9-60F27AF9E2CB}"/>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75822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080C-9525-4708-9735-26CB68B4F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BC4F4-1018-4942-BEE7-BAAF4C9CC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8B60A5-D23E-4419-BF1F-F03DE90B78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24E001-CB15-4C7C-9F67-4F34E87E2A4E}"/>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6" name="Footer Placeholder 5">
            <a:extLst>
              <a:ext uri="{FF2B5EF4-FFF2-40B4-BE49-F238E27FC236}">
                <a16:creationId xmlns:a16="http://schemas.microsoft.com/office/drawing/2014/main" id="{0EE7C640-AE58-4AE5-ACA8-08E2F06DB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3AD06-6B02-4B42-9924-8A4C9F9281A4}"/>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85558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A61B-CB07-44C0-A030-38DE5803B6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916D7E-7B6D-4E0F-BEE9-4F0FD8473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6BDAC-742F-4804-89D7-4E59D3C78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20C03-17EC-474A-9E6D-45FDBE223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7BA8B6-310E-4A92-85BC-759C446BA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3B8A3-55AD-4141-9A59-7B54D67934FE}"/>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8" name="Footer Placeholder 7">
            <a:extLst>
              <a:ext uri="{FF2B5EF4-FFF2-40B4-BE49-F238E27FC236}">
                <a16:creationId xmlns:a16="http://schemas.microsoft.com/office/drawing/2014/main" id="{DD104F69-5688-4994-AF22-25BC2F126A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2D32F-DADB-4607-BE05-488F574D20D1}"/>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80264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794A-0D64-4517-BB17-64340BF19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6C1B5-C0D1-472F-8FB0-A5AD87F2D3CB}"/>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4" name="Footer Placeholder 3">
            <a:extLst>
              <a:ext uri="{FF2B5EF4-FFF2-40B4-BE49-F238E27FC236}">
                <a16:creationId xmlns:a16="http://schemas.microsoft.com/office/drawing/2014/main" id="{2AEDD38A-5B8E-4A43-B8F8-7F243693A8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B4BD2D-CF68-4CF4-9173-921FC1D52AD6}"/>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79895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E746E-E601-4C34-A530-A975B7FE5B10}"/>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3" name="Footer Placeholder 2">
            <a:extLst>
              <a:ext uri="{FF2B5EF4-FFF2-40B4-BE49-F238E27FC236}">
                <a16:creationId xmlns:a16="http://schemas.microsoft.com/office/drawing/2014/main" id="{B189CD7D-9F19-4C15-A2AF-315B8EB8B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F4C38-EF9F-4965-AFDE-7B4F17278AD8}"/>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75660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CA8B-18CC-4187-96A5-B627690BD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64A32B-0D3D-4A55-B949-8894D4830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931ECB-41C9-4C24-A17D-D2C7EA681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8B283-44E2-4E9A-985F-8B0A66FC611E}"/>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6" name="Footer Placeholder 5">
            <a:extLst>
              <a:ext uri="{FF2B5EF4-FFF2-40B4-BE49-F238E27FC236}">
                <a16:creationId xmlns:a16="http://schemas.microsoft.com/office/drawing/2014/main" id="{AF4C8C86-36FE-4C36-9FAB-32E88E9C3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6D2BE-B02B-4AAE-B8FF-47608FA3EDCD}"/>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18936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0361-2DA9-42F6-B7E3-C29DF17C4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8667A4-BE49-4686-9110-F86D88A43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6CDEC7-B63E-4CB6-B610-E79CC7E52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AEBB1-64DE-41C5-A8EC-61555F086BA1}"/>
              </a:ext>
            </a:extLst>
          </p:cNvPr>
          <p:cNvSpPr>
            <a:spLocks noGrp="1"/>
          </p:cNvSpPr>
          <p:nvPr>
            <p:ph type="dt" sz="half" idx="10"/>
          </p:nvPr>
        </p:nvSpPr>
        <p:spPr/>
        <p:txBody>
          <a:bodyPr/>
          <a:lstStyle/>
          <a:p>
            <a:fld id="{C702F6F1-D649-4B00-A484-12E17C033A3E}" type="datetimeFigureOut">
              <a:rPr lang="en-US" smtClean="0"/>
              <a:t>7/1/22</a:t>
            </a:fld>
            <a:endParaRPr lang="en-US"/>
          </a:p>
        </p:txBody>
      </p:sp>
      <p:sp>
        <p:nvSpPr>
          <p:cNvPr id="6" name="Footer Placeholder 5">
            <a:extLst>
              <a:ext uri="{FF2B5EF4-FFF2-40B4-BE49-F238E27FC236}">
                <a16:creationId xmlns:a16="http://schemas.microsoft.com/office/drawing/2014/main" id="{FC8B3F68-F354-459E-88AC-DC85A1B36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C1CD3-1CC7-4D55-929F-A154E9E20551}"/>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50646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FE5F2-41AF-4306-BF7A-0EBE09356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0CB39-3090-45F7-B825-9D1E968FB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97DB8-044C-490F-BDC9-FE2876939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2F6F1-D649-4B00-A484-12E17C033A3E}" type="datetimeFigureOut">
              <a:rPr lang="en-US" smtClean="0"/>
              <a:t>7/1/22</a:t>
            </a:fld>
            <a:endParaRPr lang="en-US"/>
          </a:p>
        </p:txBody>
      </p:sp>
      <p:sp>
        <p:nvSpPr>
          <p:cNvPr id="5" name="Footer Placeholder 4">
            <a:extLst>
              <a:ext uri="{FF2B5EF4-FFF2-40B4-BE49-F238E27FC236}">
                <a16:creationId xmlns:a16="http://schemas.microsoft.com/office/drawing/2014/main" id="{B7562033-727C-479D-83A5-4D43EC94C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DD6167-77D5-41B1-8C75-9C969F000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14915-B856-4AA1-88D6-0394D1DB8C02}" type="slidenum">
              <a:rPr lang="en-US" smtClean="0"/>
              <a:t>‹#›</a:t>
            </a:fld>
            <a:endParaRPr lang="en-US"/>
          </a:p>
        </p:txBody>
      </p:sp>
    </p:spTree>
    <p:extLst>
      <p:ext uri="{BB962C8B-B14F-4D97-AF65-F5344CB8AC3E}">
        <p14:creationId xmlns:p14="http://schemas.microsoft.com/office/powerpoint/2010/main" val="59802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kaggle.com/datasets/ferno2/training1600000processednoemoticon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8240-28F2-40CC-9C4A-9A2993B0EC6E}"/>
              </a:ext>
            </a:extLst>
          </p:cNvPr>
          <p:cNvSpPr>
            <a:spLocks noGrp="1"/>
          </p:cNvSpPr>
          <p:nvPr>
            <p:ph type="ctrTitle"/>
          </p:nvPr>
        </p:nvSpPr>
        <p:spPr/>
        <p:txBody>
          <a:bodyPr>
            <a:normAutofit fontScale="90000"/>
          </a:bodyPr>
          <a:lstStyle/>
          <a:p>
            <a:r>
              <a:rPr lang="en-US" b="1" dirty="0"/>
              <a:t>SENTIMENT ANALYSIS AND AUTOCOMPLETION USING SPEECH RECOGNITION</a:t>
            </a:r>
          </a:p>
        </p:txBody>
      </p:sp>
      <p:sp>
        <p:nvSpPr>
          <p:cNvPr id="3" name="Subtitle 2">
            <a:extLst>
              <a:ext uri="{FF2B5EF4-FFF2-40B4-BE49-F238E27FC236}">
                <a16:creationId xmlns:a16="http://schemas.microsoft.com/office/drawing/2014/main" id="{7F775A4D-9B3A-4BFD-9C04-8FEB19809C01}"/>
              </a:ext>
            </a:extLst>
          </p:cNvPr>
          <p:cNvSpPr>
            <a:spLocks noGrp="1"/>
          </p:cNvSpPr>
          <p:nvPr>
            <p:ph type="subTitle" idx="1"/>
          </p:nvPr>
        </p:nvSpPr>
        <p:spPr>
          <a:xfrm>
            <a:off x="883920" y="4658678"/>
            <a:ext cx="3535680" cy="1417002"/>
          </a:xfrm>
        </p:spPr>
        <p:txBody>
          <a:bodyPr>
            <a:normAutofit/>
          </a:bodyPr>
          <a:lstStyle/>
          <a:p>
            <a:r>
              <a:rPr lang="en-US" dirty="0" err="1"/>
              <a:t>Faiz</a:t>
            </a:r>
            <a:r>
              <a:rPr lang="en-US" dirty="0"/>
              <a:t> K</a:t>
            </a:r>
          </a:p>
          <a:p>
            <a:r>
              <a:rPr lang="en-US" dirty="0"/>
              <a:t>Kartik A</a:t>
            </a:r>
          </a:p>
          <a:p>
            <a:r>
              <a:rPr lang="en-US" dirty="0" err="1"/>
              <a:t>Soumyo</a:t>
            </a:r>
            <a:r>
              <a:rPr lang="en-US" dirty="0"/>
              <a:t> D</a:t>
            </a:r>
          </a:p>
          <a:p>
            <a:endParaRPr lang="en-US" dirty="0"/>
          </a:p>
        </p:txBody>
      </p:sp>
    </p:spTree>
    <p:extLst>
      <p:ext uri="{BB962C8B-B14F-4D97-AF65-F5344CB8AC3E}">
        <p14:creationId xmlns:p14="http://schemas.microsoft.com/office/powerpoint/2010/main" val="72856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lstStyle/>
          <a:p>
            <a:pPr algn="just"/>
            <a:r>
              <a:rPr lang="en-US" dirty="0"/>
              <a:t>In any business settings, sentiment analysis plays an important role as we can take Slack data, Teams data and feedback from the employees to predict whether the employee is happy with the or not. We are taking input from the user using speech recognition, we are then performing sentiment analysis on the text using different models. Further, we are also performing autocomplete on the given text using n-gram model. This project aims to do a comparison study of different sentiment analysis model along with autocompletion model. We will compare the models using various metrics.</a:t>
            </a:r>
          </a:p>
        </p:txBody>
      </p:sp>
    </p:spTree>
    <p:extLst>
      <p:ext uri="{BB962C8B-B14F-4D97-AF65-F5344CB8AC3E}">
        <p14:creationId xmlns:p14="http://schemas.microsoft.com/office/powerpoint/2010/main" val="248037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a:xfrm>
            <a:off x="838200" y="357174"/>
            <a:ext cx="10515600" cy="1325563"/>
          </a:xfrm>
        </p:spPr>
        <p:txBody>
          <a:bodyPr/>
          <a:lstStyle/>
          <a:p>
            <a:r>
              <a:rPr lang="en-US" dirty="0"/>
              <a:t>Dataset</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a:bodyPr>
          <a:lstStyle/>
          <a:p>
            <a:r>
              <a:rPr lang="en-US" dirty="0"/>
              <a:t>For sentiment analysis we will	 the dataset	from Kaggle- </a:t>
            </a:r>
            <a:r>
              <a:rPr lang="en-US" dirty="0">
                <a:hlinkClick r:id="rId2">
                  <a:extLst>
                    <a:ext uri="{A12FA001-AC4F-418D-AE19-62706E023703}">
                      <ahyp:hlinkClr xmlns:ahyp="http://schemas.microsoft.com/office/drawing/2018/hyperlinkcolor" val="tx"/>
                    </a:ext>
                  </a:extLst>
                </a:hlinkClick>
              </a:rPr>
              <a:t>Dataset Link</a:t>
            </a:r>
            <a:r>
              <a:rPr lang="en-US" dirty="0"/>
              <a:t>.</a:t>
            </a:r>
          </a:p>
          <a:p>
            <a:r>
              <a:rPr lang="en-US" dirty="0"/>
              <a:t>The dataset contains tweets from users and has approximately 1500k unique values. If the prediction is 0, the text is predicted to be a negative sentence otherwise it is a positive sentence.</a:t>
            </a:r>
          </a:p>
          <a:p>
            <a:r>
              <a:rPr lang="en-US" dirty="0"/>
              <a:t>For autocompletion we will use the book “Pride and Prejudice”. But we can train the model on different text files as the N-gram model can trained on any text file. Since it is computationally impossible to train the model on almost all the text data (this would be an ideal solution), we will train data on this and multiple other .txt files to build a robust general model for word prediction.</a:t>
            </a:r>
          </a:p>
          <a:p>
            <a:endParaRPr lang="en-US" dirty="0"/>
          </a:p>
        </p:txBody>
      </p:sp>
    </p:spTree>
    <p:extLst>
      <p:ext uri="{BB962C8B-B14F-4D97-AF65-F5344CB8AC3E}">
        <p14:creationId xmlns:p14="http://schemas.microsoft.com/office/powerpoint/2010/main" val="387362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lstStyle/>
          <a:p>
            <a:pPr algn="just"/>
            <a:r>
              <a:rPr lang="en-US" dirty="0"/>
              <a:t>In this project, we will be performing sentiment analysis on twitter dataset using different machine learning models like Logistic regression, </a:t>
            </a:r>
            <a:r>
              <a:rPr lang="en-US" dirty="0" err="1"/>
              <a:t>PassiveAggressive</a:t>
            </a:r>
            <a:r>
              <a:rPr lang="en-US" dirty="0"/>
              <a:t>, SGD Classifier, Perceptron. First we will individually fit each of our model on our dataset with same pre-processing steps and evaluate the performance of these models on different metrics. After evaluating, once we find the best model, we choose that model to predict the sentiment of our user. Furthermore, we will use n-gram model and perform hyperparameter optimization on that to find “n” value for predicting the subsequent words.</a:t>
            </a:r>
          </a:p>
        </p:txBody>
      </p:sp>
    </p:spTree>
    <p:extLst>
      <p:ext uri="{BB962C8B-B14F-4D97-AF65-F5344CB8AC3E}">
        <p14:creationId xmlns:p14="http://schemas.microsoft.com/office/powerpoint/2010/main" val="428535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lstStyle/>
          <a:p>
            <a:r>
              <a:rPr lang="en-US" dirty="0"/>
              <a:t>Week 9: Clean and pre-process the data (Tokenize, remove stop words, and lemmatize)</a:t>
            </a:r>
          </a:p>
          <a:p>
            <a:pPr algn="just"/>
            <a:r>
              <a:rPr lang="en-US" dirty="0"/>
              <a:t>Week 10 &amp; 11: Implement the models (N-grams, logistic regression, </a:t>
            </a:r>
            <a:r>
              <a:rPr lang="en-US" dirty="0" err="1"/>
              <a:t>PassiveAggressive</a:t>
            </a:r>
            <a:r>
              <a:rPr lang="en-US" dirty="0"/>
              <a:t> etc.) and train them. </a:t>
            </a:r>
          </a:p>
          <a:p>
            <a:pPr algn="just"/>
            <a:r>
              <a:rPr lang="en-US" dirty="0"/>
              <a:t>Week 12:Test and do final minor adjustments. Visualize the results. </a:t>
            </a:r>
          </a:p>
          <a:p>
            <a:pPr algn="just"/>
            <a:r>
              <a:rPr lang="en-US" dirty="0"/>
              <a:t>Week 13: Write the report and record the final presentation. </a:t>
            </a:r>
          </a:p>
        </p:txBody>
      </p:sp>
    </p:spTree>
    <p:extLst>
      <p:ext uri="{BB962C8B-B14F-4D97-AF65-F5344CB8AC3E}">
        <p14:creationId xmlns:p14="http://schemas.microsoft.com/office/powerpoint/2010/main" val="301652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dirty="0"/>
              <a:t>Responsibilities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a:bodyPr>
          <a:lstStyle/>
          <a:p>
            <a:r>
              <a:rPr lang="en-US" dirty="0"/>
              <a:t>There are three people in our group and Each member will contribute evenly to the project.</a:t>
            </a:r>
          </a:p>
          <a:p>
            <a:r>
              <a:rPr lang="en-US" dirty="0" err="1"/>
              <a:t>Faiz</a:t>
            </a:r>
            <a:r>
              <a:rPr lang="en-US" dirty="0"/>
              <a:t> : Data pre-processing needed for the sentiment models and building the n-gram model. </a:t>
            </a:r>
          </a:p>
          <a:p>
            <a:r>
              <a:rPr lang="en-US" dirty="0" err="1"/>
              <a:t>Soumyo</a:t>
            </a:r>
            <a:r>
              <a:rPr lang="en-US" dirty="0"/>
              <a:t>: Model creation for sentiment analysis, and carry out the pre-processing of data for n-grams. </a:t>
            </a:r>
          </a:p>
          <a:p>
            <a:r>
              <a:rPr lang="en-US" dirty="0"/>
              <a:t>Kartik : Implementation of sentiment models and evaluate the models and visualize the results at last to see whether we got the desirable results.</a:t>
            </a:r>
          </a:p>
        </p:txBody>
      </p:sp>
    </p:spTree>
    <p:extLst>
      <p:ext uri="{BB962C8B-B14F-4D97-AF65-F5344CB8AC3E}">
        <p14:creationId xmlns:p14="http://schemas.microsoft.com/office/powerpoint/2010/main" val="85676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9607F-452F-48B8-9B27-FAB834EAC6AF}"/>
              </a:ext>
            </a:extLst>
          </p:cNvPr>
          <p:cNvSpPr txBox="1"/>
          <p:nvPr/>
        </p:nvSpPr>
        <p:spPr>
          <a:xfrm>
            <a:off x="4150582" y="2584174"/>
            <a:ext cx="7364232"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4255100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494</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SENTIMENT ANALYSIS AND AUTOCOMPLETION USING SPEECH RECOGNITION</vt:lpstr>
      <vt:lpstr>Description</vt:lpstr>
      <vt:lpstr>Dataset</vt:lpstr>
      <vt:lpstr>Methodology</vt:lpstr>
      <vt:lpstr>Logistics</vt:lpstr>
      <vt:lpstr>Responsibilities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of BBC News Articles</dc:title>
  <dc:creator>Lasya Manthripragada</dc:creator>
  <cp:lastModifiedBy>Faiz Khwaja</cp:lastModifiedBy>
  <cp:revision>17</cp:revision>
  <dcterms:created xsi:type="dcterms:W3CDTF">2022-03-10T17:54:30Z</dcterms:created>
  <dcterms:modified xsi:type="dcterms:W3CDTF">2022-07-01T16:57:03Z</dcterms:modified>
</cp:coreProperties>
</file>